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470" r:id="rId2"/>
    <p:sldId id="2472" r:id="rId3"/>
    <p:sldId id="2473" r:id="rId4"/>
    <p:sldId id="2480" r:id="rId5"/>
    <p:sldId id="2479" r:id="rId6"/>
    <p:sldId id="2481" r:id="rId7"/>
    <p:sldId id="2487" r:id="rId8"/>
    <p:sldId id="2476" r:id="rId9"/>
    <p:sldId id="2485" r:id="rId10"/>
    <p:sldId id="2486" r:id="rId11"/>
    <p:sldId id="2488" r:id="rId12"/>
    <p:sldId id="2490" r:id="rId13"/>
    <p:sldId id="2477" r:id="rId14"/>
    <p:sldId id="2482" r:id="rId15"/>
    <p:sldId id="2484" r:id="rId16"/>
    <p:sldId id="2489" r:id="rId17"/>
    <p:sldId id="2494" r:id="rId18"/>
    <p:sldId id="2478" r:id="rId19"/>
    <p:sldId id="2483" r:id="rId20"/>
    <p:sldId id="2492" r:id="rId21"/>
    <p:sldId id="2493" r:id="rId22"/>
    <p:sldId id="2495" r:id="rId23"/>
    <p:sldId id="2491" r:id="rId24"/>
    <p:sldId id="2471" r:id="rId25"/>
  </p:sldIdLst>
  <p:sldSz cx="9144000" cy="5143500" type="screen16x9"/>
  <p:notesSz cx="6858000" cy="9144000"/>
  <p:custDataLst>
    <p:tags r:id="rId27"/>
  </p:custDataLst>
  <p:defaultText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1214"/>
    <a:srgbClr val="141416"/>
    <a:srgbClr val="B9CCA4"/>
    <a:srgbClr val="0075BF"/>
    <a:srgbClr val="034EA2"/>
    <a:srgbClr val="0087CD"/>
    <a:srgbClr val="C68F06"/>
    <a:srgbClr val="DB2C03"/>
    <a:srgbClr val="EBAC07"/>
    <a:srgbClr val="0084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7" autoAdjust="0"/>
    <p:restoredTop sz="95196" autoAdjust="0"/>
  </p:normalViewPr>
  <p:slideViewPr>
    <p:cSldViewPr>
      <p:cViewPr varScale="1">
        <p:scale>
          <a:sx n="110" d="100"/>
          <a:sy n="110" d="100"/>
        </p:scale>
        <p:origin x="-426" y="-90"/>
      </p:cViewPr>
      <p:guideLst>
        <p:guide orient="horz" pos="1620"/>
        <p:guide pos="2880"/>
      </p:guideLst>
    </p:cSldViewPr>
  </p:slideViewPr>
  <p:outlineViewPr>
    <p:cViewPr>
      <p:scale>
        <a:sx n="33" d="100"/>
        <a:sy n="33" d="100"/>
      </p:scale>
      <p:origin x="0" y="-1339"/>
    </p:cViewPr>
  </p:outlineViewPr>
  <p:notesTextViewPr>
    <p:cViewPr>
      <p:scale>
        <a:sx n="1" d="1"/>
        <a:sy n="1" d="1"/>
      </p:scale>
      <p:origin x="0" y="0"/>
    </p:cViewPr>
  </p:notesTextViewPr>
  <p:sorterViewPr>
    <p:cViewPr>
      <p:scale>
        <a:sx n="50" d="100"/>
        <a:sy n="50" d="100"/>
      </p:scale>
      <p:origin x="0" y="0"/>
    </p:cViewPr>
  </p:sorterViewPr>
  <p:notesViewPr>
    <p:cSldViewPr>
      <p:cViewPr varScale="1">
        <p:scale>
          <a:sx n="63" d="100"/>
          <a:sy n="63" d="100"/>
        </p:scale>
        <p:origin x="3206" y="77"/>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pPr/>
              <a:t>2018/1/22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pPr/>
              <a:t>‹#›</a:t>
            </a:fld>
            <a:endParaRPr lang="zh-CN" altLang="en-US"/>
          </a:p>
        </p:txBody>
      </p:sp>
    </p:spTree>
    <p:extLst>
      <p:ext uri="{BB962C8B-B14F-4D97-AF65-F5344CB8AC3E}">
        <p14:creationId xmlns:p14="http://schemas.microsoft.com/office/powerpoint/2010/main" val="48234476"/>
      </p:ext>
    </p:extLst>
  </p:cSld>
  <p:clrMap bg1="lt1" tx1="dk1" bg2="lt2" tx2="dk2" accent1="accent1" accent2="accent2" accent3="accent3" accent4="accent4" accent5="accent5" accent6="accent6" hlink="hlink" folHlink="folHlink"/>
  <p:notesStyle>
    <a:lvl1pPr marL="0" algn="l" defTabSz="914282" rtl="0" eaLnBrk="1" latinLnBrk="0" hangingPunct="1">
      <a:defRPr sz="1200" kern="1200">
        <a:solidFill>
          <a:schemeClr val="tx1"/>
        </a:solidFill>
        <a:latin typeface="+mn-lt"/>
        <a:ea typeface="+mn-ea"/>
        <a:cs typeface="+mn-cs"/>
      </a:defRPr>
    </a:lvl1pPr>
    <a:lvl2pPr marL="457140" algn="l" defTabSz="914282" rtl="0" eaLnBrk="1" latinLnBrk="0" hangingPunct="1">
      <a:defRPr sz="1200" kern="1200">
        <a:solidFill>
          <a:schemeClr val="tx1"/>
        </a:solidFill>
        <a:latin typeface="+mn-lt"/>
        <a:ea typeface="+mn-ea"/>
        <a:cs typeface="+mn-cs"/>
      </a:defRPr>
    </a:lvl2pPr>
    <a:lvl3pPr marL="914282" algn="l" defTabSz="914282" rtl="0" eaLnBrk="1" latinLnBrk="0" hangingPunct="1">
      <a:defRPr sz="1200" kern="1200">
        <a:solidFill>
          <a:schemeClr val="tx1"/>
        </a:solidFill>
        <a:latin typeface="+mn-lt"/>
        <a:ea typeface="+mn-ea"/>
        <a:cs typeface="+mn-cs"/>
      </a:defRPr>
    </a:lvl3pPr>
    <a:lvl4pPr marL="1371422" algn="l" defTabSz="914282" rtl="0" eaLnBrk="1" latinLnBrk="0" hangingPunct="1">
      <a:defRPr sz="1200" kern="1200">
        <a:solidFill>
          <a:schemeClr val="tx1"/>
        </a:solidFill>
        <a:latin typeface="+mn-lt"/>
        <a:ea typeface="+mn-ea"/>
        <a:cs typeface="+mn-cs"/>
      </a:defRPr>
    </a:lvl4pPr>
    <a:lvl5pPr marL="1828563" algn="l" defTabSz="914282" rtl="0" eaLnBrk="1" latinLnBrk="0" hangingPunct="1">
      <a:defRPr sz="1200" kern="1200">
        <a:solidFill>
          <a:schemeClr val="tx1"/>
        </a:solidFill>
        <a:latin typeface="+mn-lt"/>
        <a:ea typeface="+mn-ea"/>
        <a:cs typeface="+mn-cs"/>
      </a:defRPr>
    </a:lvl5pPr>
    <a:lvl6pPr marL="2285704" algn="l" defTabSz="914282" rtl="0" eaLnBrk="1" latinLnBrk="0" hangingPunct="1">
      <a:defRPr sz="1200" kern="1200">
        <a:solidFill>
          <a:schemeClr val="tx1"/>
        </a:solidFill>
        <a:latin typeface="+mn-lt"/>
        <a:ea typeface="+mn-ea"/>
        <a:cs typeface="+mn-cs"/>
      </a:defRPr>
    </a:lvl6pPr>
    <a:lvl7pPr marL="2742845" algn="l" defTabSz="914282" rtl="0" eaLnBrk="1" latinLnBrk="0" hangingPunct="1">
      <a:defRPr sz="1200" kern="1200">
        <a:solidFill>
          <a:schemeClr val="tx1"/>
        </a:solidFill>
        <a:latin typeface="+mn-lt"/>
        <a:ea typeface="+mn-ea"/>
        <a:cs typeface="+mn-cs"/>
      </a:defRPr>
    </a:lvl7pPr>
    <a:lvl8pPr marL="3199985" algn="l" defTabSz="914282" rtl="0" eaLnBrk="1" latinLnBrk="0" hangingPunct="1">
      <a:defRPr sz="1200" kern="1200">
        <a:solidFill>
          <a:schemeClr val="tx1"/>
        </a:solidFill>
        <a:latin typeface="+mn-lt"/>
        <a:ea typeface="+mn-ea"/>
        <a:cs typeface="+mn-cs"/>
      </a:defRPr>
    </a:lvl8pPr>
    <a:lvl9pPr marL="3657126" algn="l" defTabSz="914282"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25136454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870150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504722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4</a:t>
            </a:fld>
            <a:endParaRPr lang="zh-CN" altLang="en-US"/>
          </a:p>
        </p:txBody>
      </p:sp>
    </p:spTree>
    <p:extLst>
      <p:ext uri="{BB962C8B-B14F-4D97-AF65-F5344CB8AC3E}">
        <p14:creationId xmlns:p14="http://schemas.microsoft.com/office/powerpoint/2010/main" val="49983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A83835-5FA0-4497-8FBE-4A089E5F9A35}" type="slidenum">
              <a:rPr lang="zh-CN" altLang="en-US" smtClean="0"/>
              <a:pPr/>
              <a:t>5</a:t>
            </a:fld>
            <a:endParaRPr lang="zh-CN" altLang="en-US"/>
          </a:p>
        </p:txBody>
      </p:sp>
    </p:spTree>
    <p:extLst>
      <p:ext uri="{BB962C8B-B14F-4D97-AF65-F5344CB8AC3E}">
        <p14:creationId xmlns:p14="http://schemas.microsoft.com/office/powerpoint/2010/main" val="129715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pPr/>
              <a:t>6</a:t>
            </a:fld>
            <a:endParaRPr lang="zh-CN" altLang="en-US"/>
          </a:p>
        </p:txBody>
      </p:sp>
    </p:spTree>
    <p:extLst>
      <p:ext uri="{BB962C8B-B14F-4D97-AF65-F5344CB8AC3E}">
        <p14:creationId xmlns:p14="http://schemas.microsoft.com/office/powerpoint/2010/main" val="29231948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30FAB2B-D77A-4486-826C-4471D40F7AD3}" type="slidenum">
              <a:rPr lang="zh-CN" altLang="en-US" smtClean="0"/>
              <a:pPr/>
              <a:t>7</a:t>
            </a:fld>
            <a:endParaRPr lang="zh-CN" altLang="en-US"/>
          </a:p>
        </p:txBody>
      </p:sp>
    </p:spTree>
    <p:extLst>
      <p:ext uri="{BB962C8B-B14F-4D97-AF65-F5344CB8AC3E}">
        <p14:creationId xmlns:p14="http://schemas.microsoft.com/office/powerpoint/2010/main" val="12664485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32841648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5FEBB3A-D6CC-4186-90DB-758CD0665105}" type="slidenum">
              <a:rPr lang="id-ID" smtClean="0"/>
              <a:pPr/>
              <a:t>9</a:t>
            </a:fld>
            <a:endParaRPr lang="id-ID"/>
          </a:p>
        </p:txBody>
      </p:sp>
    </p:spTree>
    <p:extLst>
      <p:ext uri="{BB962C8B-B14F-4D97-AF65-F5344CB8AC3E}">
        <p14:creationId xmlns:p14="http://schemas.microsoft.com/office/powerpoint/2010/main" val="2729529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幻灯片图像占位符 1"/>
          <p:cNvSpPr>
            <a:spLocks noGrp="1" noRot="1" noChangeAspect="1" noChangeArrowheads="1"/>
          </p:cNvSpPr>
          <p:nvPr>
            <p:ph type="sldImg" idx="4294967295"/>
          </p:nvPr>
        </p:nvSpPr>
        <p:spPr>
          <a:ln>
            <a:miter lim="800000"/>
          </a:ln>
        </p:spPr>
      </p:sp>
      <p:sp>
        <p:nvSpPr>
          <p:cNvPr id="29698" name="备注占位符 2"/>
          <p:cNvSpPr>
            <a:spLocks noGrp="1" noChangeArrowheads="1"/>
          </p:cNvSpPr>
          <p:nvPr>
            <p:ph type="body" idx="4294967295"/>
          </p:nvPr>
        </p:nvSpPr>
        <p:spPr/>
        <p:txBody>
          <a:bodyPr/>
          <a:lstStyle/>
          <a:p>
            <a:endParaRPr lang="zh-CN" altLang="en-US"/>
          </a:p>
        </p:txBody>
      </p:sp>
      <p:sp>
        <p:nvSpPr>
          <p:cNvPr id="29699" name="灯片编号占位符 3"/>
          <p:cNvSpPr>
            <a:spLocks noGrp="1" noChangeArrowheads="1"/>
          </p:cNvSpPr>
          <p:nvPr>
            <p:ph type="sldNum" sz="quarter" idx="5"/>
          </p:nvPr>
        </p:nvSpPr>
        <p:spPr bwMode="auto">
          <a:noFill/>
          <a:ln>
            <a:miter lim="800000"/>
            <a:headEnd/>
            <a:tailEnd/>
          </a:ln>
        </p:spPr>
        <p:txBody>
          <a:bodyPr/>
          <a:lstStyle/>
          <a:p>
            <a:fld id="{7F3F187B-C147-41EC-8E5C-29798999A1A0}" type="slidenum">
              <a:rPr lang="zh-CN" altLang="en-US"/>
              <a:pPr/>
              <a:t>10</a:t>
            </a:fld>
            <a:endParaRPr lang="zh-CN" altLang="en-US"/>
          </a:p>
        </p:txBody>
      </p:sp>
    </p:spTree>
    <p:extLst>
      <p:ext uri="{BB962C8B-B14F-4D97-AF65-F5344CB8AC3E}">
        <p14:creationId xmlns:p14="http://schemas.microsoft.com/office/powerpoint/2010/main" val="984588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pPr/>
              <a:t>11</a:t>
            </a:fld>
            <a:endParaRPr lang="zh-CN" altLang="en-US"/>
          </a:p>
        </p:txBody>
      </p:sp>
    </p:spTree>
    <p:extLst>
      <p:ext uri="{BB962C8B-B14F-4D97-AF65-F5344CB8AC3E}">
        <p14:creationId xmlns:p14="http://schemas.microsoft.com/office/powerpoint/2010/main" val="7517797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pPr/>
              <a:t>12</a:t>
            </a:fld>
            <a:endParaRPr lang="zh-CN" altLang="en-US"/>
          </a:p>
        </p:txBody>
      </p:sp>
    </p:spTree>
    <p:extLst>
      <p:ext uri="{BB962C8B-B14F-4D97-AF65-F5344CB8AC3E}">
        <p14:creationId xmlns:p14="http://schemas.microsoft.com/office/powerpoint/2010/main" val="7462293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22155908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88EDA8-AA38-4EC8-A4A2-C9E52DD3CCD9}" type="slidenum">
              <a:rPr lang="zh-CN" altLang="en-US" smtClean="0"/>
              <a:pPr/>
              <a:t>14</a:t>
            </a:fld>
            <a:endParaRPr lang="zh-CN" altLang="en-US"/>
          </a:p>
        </p:txBody>
      </p:sp>
    </p:spTree>
    <p:extLst>
      <p:ext uri="{BB962C8B-B14F-4D97-AF65-F5344CB8AC3E}">
        <p14:creationId xmlns:p14="http://schemas.microsoft.com/office/powerpoint/2010/main" val="5451974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15</a:t>
            </a:fld>
            <a:endParaRPr lang="zh-CN" altLang="en-US"/>
          </a:p>
        </p:txBody>
      </p:sp>
    </p:spTree>
    <p:extLst>
      <p:ext uri="{BB962C8B-B14F-4D97-AF65-F5344CB8AC3E}">
        <p14:creationId xmlns:p14="http://schemas.microsoft.com/office/powerpoint/2010/main" val="33743812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686AE0C-31C0-47D9-9906-9E43F95D984E}" type="slidenum">
              <a:rPr lang="zh-CN" altLang="en-US" smtClean="0"/>
              <a:pPr/>
              <a:t>16</a:t>
            </a:fld>
            <a:endParaRPr lang="zh-CN" altLang="en-US"/>
          </a:p>
        </p:txBody>
      </p:sp>
    </p:spTree>
    <p:extLst>
      <p:ext uri="{BB962C8B-B14F-4D97-AF65-F5344CB8AC3E}">
        <p14:creationId xmlns:p14="http://schemas.microsoft.com/office/powerpoint/2010/main" val="33918619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17</a:t>
            </a:fld>
            <a:endParaRPr lang="zh-CN" altLang="en-US"/>
          </a:p>
        </p:txBody>
      </p:sp>
    </p:spTree>
    <p:extLst>
      <p:ext uri="{BB962C8B-B14F-4D97-AF65-F5344CB8AC3E}">
        <p14:creationId xmlns:p14="http://schemas.microsoft.com/office/powerpoint/2010/main" val="16066620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26410019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pPr/>
              <a:t>19</a:t>
            </a:fld>
            <a:endParaRPr lang="zh-CN" altLang="en-US"/>
          </a:p>
        </p:txBody>
      </p:sp>
    </p:spTree>
    <p:extLst>
      <p:ext uri="{BB962C8B-B14F-4D97-AF65-F5344CB8AC3E}">
        <p14:creationId xmlns:p14="http://schemas.microsoft.com/office/powerpoint/2010/main" val="21164888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5733913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幻灯片图像占位符 1"/>
          <p:cNvSpPr>
            <a:spLocks noGrp="1" noRot="1" noChangeAspect="1" noChangeArrowheads="1"/>
          </p:cNvSpPr>
          <p:nvPr>
            <p:ph type="sldImg" idx="4294967295"/>
          </p:nvPr>
        </p:nvSpPr>
        <p:spPr>
          <a:ln>
            <a:miter lim="800000"/>
          </a:ln>
        </p:spPr>
      </p:sp>
      <p:sp>
        <p:nvSpPr>
          <p:cNvPr id="37890" name="备注占位符 2"/>
          <p:cNvSpPr>
            <a:spLocks noGrp="1" noChangeArrowheads="1"/>
          </p:cNvSpPr>
          <p:nvPr>
            <p:ph type="body" idx="4294967295"/>
          </p:nvPr>
        </p:nvSpPr>
        <p:spPr/>
        <p:txBody>
          <a:bodyPr/>
          <a:lstStyle/>
          <a:p>
            <a:endParaRPr lang="zh-CN" altLang="en-US"/>
          </a:p>
        </p:txBody>
      </p:sp>
      <p:sp>
        <p:nvSpPr>
          <p:cNvPr id="37891" name="灯片编号占位符 3"/>
          <p:cNvSpPr>
            <a:spLocks noGrp="1" noChangeArrowheads="1"/>
          </p:cNvSpPr>
          <p:nvPr>
            <p:ph type="sldNum" sz="quarter" idx="5"/>
          </p:nvPr>
        </p:nvSpPr>
        <p:spPr bwMode="auto">
          <a:noFill/>
          <a:ln>
            <a:miter lim="800000"/>
            <a:headEnd/>
            <a:tailEnd/>
          </a:ln>
        </p:spPr>
        <p:txBody>
          <a:bodyPr/>
          <a:lstStyle/>
          <a:p>
            <a:fld id="{17848CDF-EB1D-4858-A234-8C0CEBAE6142}" type="slidenum">
              <a:rPr lang="zh-CN" altLang="en-US"/>
              <a:pPr/>
              <a:t>21</a:t>
            </a:fld>
            <a:endParaRPr lang="zh-CN" altLang="en-US"/>
          </a:p>
        </p:txBody>
      </p:sp>
    </p:spTree>
    <p:extLst>
      <p:ext uri="{BB962C8B-B14F-4D97-AF65-F5344CB8AC3E}">
        <p14:creationId xmlns:p14="http://schemas.microsoft.com/office/powerpoint/2010/main" val="21587522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E62F313-D051-4284-95AD-6163FA128698}" type="slidenum">
              <a:rPr lang="zh-CN" altLang="en-US" smtClean="0"/>
              <a:pPr/>
              <a:t>22</a:t>
            </a:fld>
            <a:endParaRPr lang="zh-CN" altLang="en-US"/>
          </a:p>
        </p:txBody>
      </p:sp>
    </p:spTree>
    <p:extLst>
      <p:ext uri="{BB962C8B-B14F-4D97-AF65-F5344CB8AC3E}">
        <p14:creationId xmlns:p14="http://schemas.microsoft.com/office/powerpoint/2010/main" val="18687204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2A0F9D-3357-4A94-85C8-3B842B870DC6}" type="slidenum">
              <a:rPr lang="zh-CN" altLang="en-US" smtClean="0"/>
              <a:pPr/>
              <a:t>23</a:t>
            </a:fld>
            <a:endParaRPr lang="zh-CN" altLang="en-US"/>
          </a:p>
        </p:txBody>
      </p:sp>
    </p:spTree>
    <p:extLst>
      <p:ext uri="{BB962C8B-B14F-4D97-AF65-F5344CB8AC3E}">
        <p14:creationId xmlns:p14="http://schemas.microsoft.com/office/powerpoint/2010/main" val="10428861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397884333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16" name="图片 15">
            <a:extLst>
              <a:ext uri="{FF2B5EF4-FFF2-40B4-BE49-F238E27FC236}">
                <a16:creationId xmlns="" xmlns:a16="http://schemas.microsoft.com/office/drawing/2014/main" id="{21E50329-F4F5-45DF-94A7-5D5BFBFE31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6512" y="0"/>
            <a:ext cx="9217024" cy="4608512"/>
          </a:xfrm>
          <a:prstGeom prst="rect">
            <a:avLst/>
          </a:prstGeom>
        </p:spPr>
      </p:pic>
      <p:sp>
        <p:nvSpPr>
          <p:cNvPr id="17" name="矩形 16">
            <a:extLst>
              <a:ext uri="{FF2B5EF4-FFF2-40B4-BE49-F238E27FC236}">
                <a16:creationId xmlns="" xmlns:a16="http://schemas.microsoft.com/office/drawing/2014/main" id="{EC9DC4E0-9597-47E1-8937-F93016F557F3}"/>
              </a:ext>
            </a:extLst>
          </p:cNvPr>
          <p:cNvSpPr/>
          <p:nvPr userDrawn="1"/>
        </p:nvSpPr>
        <p:spPr>
          <a:xfrm>
            <a:off x="179512" y="195486"/>
            <a:ext cx="8784976" cy="47525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a:extLst>
              <a:ext uri="{FF2B5EF4-FFF2-40B4-BE49-F238E27FC236}">
                <a16:creationId xmlns="" xmlns:a16="http://schemas.microsoft.com/office/drawing/2014/main" id="{68E60083-A19D-45E6-BCEC-945BB38F50D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711" t="34803" b="45800"/>
          <a:stretch/>
        </p:blipFill>
        <p:spPr>
          <a:xfrm>
            <a:off x="0" y="4155926"/>
            <a:ext cx="5004048" cy="997672"/>
          </a:xfrm>
          <a:prstGeom prst="rect">
            <a:avLst/>
          </a:prstGeom>
        </p:spPr>
      </p:pic>
      <p:pic>
        <p:nvPicPr>
          <p:cNvPr id="19" name="图片 18">
            <a:extLst>
              <a:ext uri="{FF2B5EF4-FFF2-40B4-BE49-F238E27FC236}">
                <a16:creationId xmlns="" xmlns:a16="http://schemas.microsoft.com/office/drawing/2014/main" id="{0982F535-2515-480B-A8EE-B2481984E6E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9511" t="36399" b="45800"/>
          <a:stretch/>
        </p:blipFill>
        <p:spPr>
          <a:xfrm flipH="1">
            <a:off x="5004048" y="4227934"/>
            <a:ext cx="4139952" cy="915566"/>
          </a:xfrm>
          <a:prstGeom prst="rect">
            <a:avLst/>
          </a:prstGeom>
        </p:spPr>
      </p:pic>
      <p:sp>
        <p:nvSpPr>
          <p:cNvPr id="2" name="日期占位符 1"/>
          <p:cNvSpPr>
            <a:spLocks noGrp="1"/>
          </p:cNvSpPr>
          <p:nvPr>
            <p:ph type="dt" sz="half" idx="10"/>
          </p:nvPr>
        </p:nvSpPr>
        <p:spPr/>
        <p:txBody>
          <a:bodyPr/>
          <a:lstStyle/>
          <a:p>
            <a:fld id="{02854A03-91AF-448A-9954-517C0577E5F0}" type="datetimeFigureOut">
              <a:rPr lang="zh-CN" altLang="en-US" smtClean="0"/>
              <a:pPr/>
              <a:t>2018/1/22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1" name="文本框 10">
            <a:extLst>
              <a:ext uri="{FF2B5EF4-FFF2-40B4-BE49-F238E27FC236}">
                <a16:creationId xmlns="" xmlns:a16="http://schemas.microsoft.com/office/drawing/2014/main" id="{CB2D64B0-89A6-4101-ADF9-860E82A66EB3}"/>
              </a:ext>
            </a:extLst>
          </p:cNvPr>
          <p:cNvSpPr txBox="1"/>
          <p:nvPr userDrawn="1"/>
        </p:nvSpPr>
        <p:spPr>
          <a:xfrm>
            <a:off x="319613" y="351148"/>
            <a:ext cx="4468411" cy="492410"/>
          </a:xfrm>
          <a:prstGeom prst="rect">
            <a:avLst/>
          </a:prstGeom>
          <a:noFill/>
        </p:spPr>
        <p:txBody>
          <a:bodyPr wrap="square" lIns="121889" tIns="60944" rIns="121889" bIns="60944" rtlCol="0">
            <a:spAutoFit/>
          </a:bodyPr>
          <a:lstStyle>
            <a:defPPr>
              <a:defRPr lang="zh-CN"/>
            </a:defPPr>
            <a:lvl1pPr algn="ctr">
              <a:defRPr sz="8800" b="1">
                <a:gradFill>
                  <a:gsLst>
                    <a:gs pos="0">
                      <a:srgbClr val="00B0F0"/>
                    </a:gs>
                    <a:gs pos="100000">
                      <a:schemeClr val="tx2">
                        <a:lumMod val="50000"/>
                      </a:schemeClr>
                    </a:gs>
                  </a:gsLst>
                  <a:lin ang="2400000" scaled="0"/>
                </a:gradFill>
                <a:effectLst>
                  <a:outerShdw blurRad="317500" dist="165100" dir="2700000" algn="tl" rotWithShape="0">
                    <a:prstClr val="black">
                      <a:alpha val="60000"/>
                    </a:prstClr>
                  </a:outerShdw>
                </a:effectLst>
                <a:latin typeface="Yuanti SC" charset="-122"/>
                <a:ea typeface="Yuanti SC" charset="-122"/>
                <a:cs typeface="Yuanti SC" charset="-122"/>
              </a:defRPr>
            </a:lvl1pPr>
          </a:lstStyle>
          <a:p>
            <a:pPr algn="l"/>
            <a:r>
              <a:rPr lang="en-US" altLang="zh-CN" sz="1200" dirty="0">
                <a:solidFill>
                  <a:schemeClr val="tx1">
                    <a:lumMod val="65000"/>
                    <a:lumOff val="35000"/>
                  </a:schemeClr>
                </a:solidFill>
                <a:effectLst/>
              </a:rPr>
              <a:t>MORE THAN TEMPLATE</a:t>
            </a:r>
          </a:p>
          <a:p>
            <a:pPr algn="l"/>
            <a:r>
              <a:rPr lang="zh-CN" altLang="en-US" sz="1200" dirty="0">
                <a:solidFill>
                  <a:schemeClr val="tx1">
                    <a:lumMod val="65000"/>
                    <a:lumOff val="35000"/>
                  </a:schemeClr>
                </a:solidFill>
                <a:effectLst/>
              </a:rPr>
              <a:t>点击此处添加副标题</a:t>
            </a:r>
          </a:p>
        </p:txBody>
      </p:sp>
    </p:spTree>
    <p:extLst>
      <p:ext uri="{BB962C8B-B14F-4D97-AF65-F5344CB8AC3E}">
        <p14:creationId xmlns:p14="http://schemas.microsoft.com/office/powerpoint/2010/main" val="293213560"/>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9210182"/>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2018/1/22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extLst>
      <p:ext uri="{BB962C8B-B14F-4D97-AF65-F5344CB8AC3E}">
        <p14:creationId xmlns:p14="http://schemas.microsoft.com/office/powerpoint/2010/main" val="937969115"/>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E488186-057B-4C07-9498-7E532EDAF008}" type="datetimeFigureOut">
              <a:rPr lang="zh-CN" altLang="en-US" smtClean="0"/>
              <a:pPr/>
              <a:t>2018/1/22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8EBAC42-A521-4D5E-92BE-1A16F8ACC2A7}" type="slidenum">
              <a:rPr lang="zh-CN" altLang="en-US" smtClean="0"/>
              <a:pPr/>
              <a:t>‹#›</a:t>
            </a:fld>
            <a:endParaRPr lang="zh-CN" altLang="en-US"/>
          </a:p>
        </p:txBody>
      </p:sp>
      <p:sp>
        <p:nvSpPr>
          <p:cNvPr id="5" name="矩形 4"/>
          <p:cNvSpPr/>
          <p:nvPr userDrawn="1"/>
        </p:nvSpPr>
        <p:spPr>
          <a:xfrm>
            <a:off x="0" y="1"/>
            <a:ext cx="9144000" cy="556262"/>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grpSp>
        <p:nvGrpSpPr>
          <p:cNvPr id="6" name="组合 9"/>
          <p:cNvGrpSpPr>
            <a:grpSpLocks/>
          </p:cNvGrpSpPr>
          <p:nvPr userDrawn="1"/>
        </p:nvGrpSpPr>
        <p:grpSpPr bwMode="auto">
          <a:xfrm>
            <a:off x="7905749" y="-11906"/>
            <a:ext cx="1219200" cy="508067"/>
            <a:chOff x="5797942" y="-301201"/>
            <a:chExt cx="3396247" cy="1408387"/>
          </a:xfrm>
        </p:grpSpPr>
        <p:grpSp>
          <p:nvGrpSpPr>
            <p:cNvPr id="7" name="组合 6"/>
            <p:cNvGrpSpPr/>
            <p:nvPr/>
          </p:nvGrpSpPr>
          <p:grpSpPr>
            <a:xfrm flipH="1">
              <a:off x="5797942" y="-20872"/>
              <a:ext cx="3396247" cy="1128058"/>
              <a:chOff x="0" y="-2417"/>
              <a:chExt cx="3257548" cy="1081989"/>
            </a:xfrm>
            <a:solidFill>
              <a:sysClr val="window" lastClr="FFFFFF">
                <a:lumMod val="85000"/>
                <a:alpha val="75000"/>
              </a:sysClr>
            </a:solidFill>
          </p:grpSpPr>
          <p:grpSp>
            <p:nvGrpSpPr>
              <p:cNvPr id="20" name="组合 19"/>
              <p:cNvGrpSpPr/>
              <p:nvPr/>
            </p:nvGrpSpPr>
            <p:grpSpPr>
              <a:xfrm>
                <a:off x="0" y="-2417"/>
                <a:ext cx="3257548" cy="542240"/>
                <a:chOff x="0" y="-2417"/>
                <a:chExt cx="3257548" cy="542240"/>
              </a:xfrm>
              <a:grpFill/>
            </p:grpSpPr>
            <p:sp>
              <p:nvSpPr>
                <p:cNvPr id="26" name="等腰三角形 25"/>
                <p:cNvSpPr/>
                <p:nvPr/>
              </p:nvSpPr>
              <p:spPr>
                <a:xfrm rot="5400000">
                  <a:off x="-37229" y="37229"/>
                  <a:ext cx="539822" cy="465364"/>
                </a:xfrm>
                <a:prstGeom prst="triangle">
                  <a:avLst/>
                </a:prstGeom>
                <a:solidFill>
                  <a:sysClr val="window" lastClr="FFFFFF">
                    <a:lumMod val="85000"/>
                    <a:alpha val="5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27" name="等腰三角形 26"/>
                <p:cNvSpPr/>
                <p:nvPr/>
              </p:nvSpPr>
              <p:spPr>
                <a:xfrm rot="5400000">
                  <a:off x="428135" y="37229"/>
                  <a:ext cx="539822" cy="465365"/>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28" name="等腰三角形 27"/>
                <p:cNvSpPr/>
                <p:nvPr/>
              </p:nvSpPr>
              <p:spPr>
                <a:xfrm rot="5400000">
                  <a:off x="893498" y="37229"/>
                  <a:ext cx="539822" cy="465365"/>
                </a:xfrm>
                <a:prstGeom prst="triangle">
                  <a:avLst/>
                </a:prstGeom>
                <a:solidFill>
                  <a:sysClr val="window" lastClr="FFFFFF">
                    <a:lumMod val="85000"/>
                    <a:alpha val="5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29" name="等腰三角形 28"/>
                <p:cNvSpPr/>
                <p:nvPr/>
              </p:nvSpPr>
              <p:spPr>
                <a:xfrm rot="5400000">
                  <a:off x="1358863" y="37229"/>
                  <a:ext cx="539822" cy="465364"/>
                </a:xfrm>
                <a:prstGeom prst="triangle">
                  <a:avLst/>
                </a:prstGeom>
                <a:solidFill>
                  <a:sysClr val="window" lastClr="FFFFFF">
                    <a:lumMod val="85000"/>
                    <a:alpha val="2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30" name="等腰三角形 29"/>
                <p:cNvSpPr/>
                <p:nvPr/>
              </p:nvSpPr>
              <p:spPr>
                <a:xfrm rot="5400000">
                  <a:off x="2754955" y="37229"/>
                  <a:ext cx="539822" cy="465364"/>
                </a:xfrm>
                <a:prstGeom prst="triangle">
                  <a:avLst/>
                </a:prstGeom>
                <a:solidFill>
                  <a:sysClr val="window" lastClr="FFFFFF">
                    <a:lumMod val="85000"/>
                    <a:alpha val="2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31" name="等腰三角形 30"/>
                <p:cNvSpPr/>
                <p:nvPr/>
              </p:nvSpPr>
              <p:spPr>
                <a:xfrm rot="5400000">
                  <a:off x="1824228" y="34811"/>
                  <a:ext cx="539822" cy="465365"/>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grpSp>
          <p:grpSp>
            <p:nvGrpSpPr>
              <p:cNvPr id="21" name="组合 20"/>
              <p:cNvGrpSpPr/>
              <p:nvPr/>
            </p:nvGrpSpPr>
            <p:grpSpPr>
              <a:xfrm>
                <a:off x="0" y="539750"/>
                <a:ext cx="2326820" cy="539822"/>
                <a:chOff x="0" y="0"/>
                <a:chExt cx="2326820" cy="539822"/>
              </a:xfrm>
              <a:grpFill/>
            </p:grpSpPr>
            <p:sp>
              <p:nvSpPr>
                <p:cNvPr id="22" name="等腰三角形 21"/>
                <p:cNvSpPr/>
                <p:nvPr/>
              </p:nvSpPr>
              <p:spPr>
                <a:xfrm rot="5400000">
                  <a:off x="-37229" y="37229"/>
                  <a:ext cx="539822" cy="465364"/>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23" name="等腰三角形 22"/>
                <p:cNvSpPr/>
                <p:nvPr/>
              </p:nvSpPr>
              <p:spPr>
                <a:xfrm rot="5400000">
                  <a:off x="428135" y="37229"/>
                  <a:ext cx="539822" cy="465364"/>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24" name="等腰三角形 23"/>
                <p:cNvSpPr/>
                <p:nvPr/>
              </p:nvSpPr>
              <p:spPr>
                <a:xfrm rot="5400000">
                  <a:off x="1358863" y="37229"/>
                  <a:ext cx="539822" cy="465364"/>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25" name="等腰三角形 24"/>
                <p:cNvSpPr/>
                <p:nvPr/>
              </p:nvSpPr>
              <p:spPr>
                <a:xfrm rot="5400000">
                  <a:off x="1824227" y="37229"/>
                  <a:ext cx="539822" cy="465364"/>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grpSp>
        </p:grpSp>
        <p:sp>
          <p:nvSpPr>
            <p:cNvPr id="8" name="等腰三角形 7"/>
            <p:cNvSpPr/>
            <p:nvPr/>
          </p:nvSpPr>
          <p:spPr>
            <a:xfrm rot="5400000">
              <a:off x="6244415" y="-263141"/>
              <a:ext cx="562907" cy="486788"/>
            </a:xfrm>
            <a:prstGeom prst="triangle">
              <a:avLst/>
            </a:prstGeom>
            <a:solidFill>
              <a:sysClr val="window" lastClr="FFFFFF">
                <a:lumMod val="85000"/>
                <a:alpha val="3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9" name="等腰三角形 8"/>
            <p:cNvSpPr/>
            <p:nvPr/>
          </p:nvSpPr>
          <p:spPr>
            <a:xfrm rot="5400000">
              <a:off x="6730078" y="-262015"/>
              <a:ext cx="562907" cy="484535"/>
            </a:xfrm>
            <a:prstGeom prst="triangle">
              <a:avLst/>
            </a:prstGeom>
            <a:solidFill>
              <a:sysClr val="window" lastClr="FFFFFF">
                <a:lumMod val="85000"/>
                <a:alpha val="2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0" name="等腰三角形 9"/>
            <p:cNvSpPr/>
            <p:nvPr/>
          </p:nvSpPr>
          <p:spPr>
            <a:xfrm rot="5400000">
              <a:off x="7214611" y="-262014"/>
              <a:ext cx="562907" cy="484534"/>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1" name="等腰三角形 10"/>
            <p:cNvSpPr/>
            <p:nvPr/>
          </p:nvSpPr>
          <p:spPr>
            <a:xfrm rot="5400000">
              <a:off x="8184807" y="-263141"/>
              <a:ext cx="562907" cy="486788"/>
            </a:xfrm>
            <a:prstGeom prst="triangle">
              <a:avLst/>
            </a:prstGeom>
            <a:solidFill>
              <a:sysClr val="window" lastClr="FFFFFF">
                <a:lumMod val="85000"/>
                <a:alpha val="2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2" name="等腰三角形 11"/>
            <p:cNvSpPr/>
            <p:nvPr/>
          </p:nvSpPr>
          <p:spPr>
            <a:xfrm rot="5400000">
              <a:off x="6244417" y="299765"/>
              <a:ext cx="562906" cy="486788"/>
            </a:xfrm>
            <a:prstGeom prst="triangle">
              <a:avLst/>
            </a:prstGeom>
            <a:solidFill>
              <a:sysClr val="window" lastClr="FFFFFF">
                <a:lumMod val="85000"/>
                <a:alpha val="3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3" name="等腰三角形 12"/>
            <p:cNvSpPr/>
            <p:nvPr/>
          </p:nvSpPr>
          <p:spPr>
            <a:xfrm rot="5400000">
              <a:off x="6730079" y="300891"/>
              <a:ext cx="562906" cy="484535"/>
            </a:xfrm>
            <a:prstGeom prst="triangle">
              <a:avLst/>
            </a:prstGeom>
            <a:solidFill>
              <a:sysClr val="window" lastClr="FFFFFF">
                <a:lumMod val="85000"/>
                <a:alpha val="2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4" name="等腰三角形 13"/>
            <p:cNvSpPr/>
            <p:nvPr/>
          </p:nvSpPr>
          <p:spPr>
            <a:xfrm rot="5400000">
              <a:off x="7699148" y="300891"/>
              <a:ext cx="562906" cy="484535"/>
            </a:xfrm>
            <a:prstGeom prst="triangle">
              <a:avLst/>
            </a:prstGeom>
            <a:solidFill>
              <a:sysClr val="window" lastClr="FFFFFF">
                <a:lumMod val="85000"/>
                <a:alpha val="3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5" name="等腰三角形 14"/>
            <p:cNvSpPr/>
            <p:nvPr/>
          </p:nvSpPr>
          <p:spPr>
            <a:xfrm rot="5400000">
              <a:off x="8670469" y="300892"/>
              <a:ext cx="562906" cy="484534"/>
            </a:xfrm>
            <a:prstGeom prst="triangle">
              <a:avLst/>
            </a:prstGeom>
            <a:solidFill>
              <a:sysClr val="window" lastClr="FFFFFF">
                <a:lumMod val="85000"/>
                <a:alpha val="22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6" name="任意多边形 19"/>
            <p:cNvSpPr/>
            <p:nvPr/>
          </p:nvSpPr>
          <p:spPr>
            <a:xfrm rot="5400000">
              <a:off x="7835909" y="727035"/>
              <a:ext cx="273604" cy="468759"/>
            </a:xfrm>
            <a:custGeom>
              <a:avLst/>
              <a:gdLst>
                <a:gd name="connsiteX0" fmla="*/ 0 w 271879"/>
                <a:gd name="connsiteY0" fmla="*/ 468755 h 468755"/>
                <a:gd name="connsiteX1" fmla="*/ 271879 w 271879"/>
                <a:gd name="connsiteY1" fmla="*/ 0 h 468755"/>
                <a:gd name="connsiteX2" fmla="*/ 271879 w 271879"/>
                <a:gd name="connsiteY2" fmla="*/ 468755 h 468755"/>
              </a:gdLst>
              <a:ahLst/>
              <a:cxnLst>
                <a:cxn ang="0">
                  <a:pos x="connsiteX0" y="connsiteY0"/>
                </a:cxn>
                <a:cxn ang="0">
                  <a:pos x="connsiteX1" y="connsiteY1"/>
                </a:cxn>
                <a:cxn ang="0">
                  <a:pos x="connsiteX2" y="connsiteY2"/>
                </a:cxn>
              </a:cxnLst>
              <a:rect l="l" t="t" r="r" b="b"/>
              <a:pathLst>
                <a:path w="271879" h="468755">
                  <a:moveTo>
                    <a:pt x="0" y="468755"/>
                  </a:moveTo>
                  <a:lnTo>
                    <a:pt x="271879" y="0"/>
                  </a:lnTo>
                  <a:lnTo>
                    <a:pt x="271879" y="468755"/>
                  </a:lnTo>
                  <a:close/>
                </a:path>
              </a:pathLst>
            </a:custGeom>
            <a:solidFill>
              <a:sysClr val="window" lastClr="FFFFFF">
                <a:lumMod val="85000"/>
                <a:alpha val="3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7" name="任意多边形 20"/>
            <p:cNvSpPr/>
            <p:nvPr/>
          </p:nvSpPr>
          <p:spPr>
            <a:xfrm rot="5400000" flipH="1" flipV="1">
              <a:off x="7852807" y="-390929"/>
              <a:ext cx="271362" cy="468759"/>
            </a:xfrm>
            <a:custGeom>
              <a:avLst/>
              <a:gdLst>
                <a:gd name="connsiteX0" fmla="*/ 0 w 271879"/>
                <a:gd name="connsiteY0" fmla="*/ 468755 h 468755"/>
                <a:gd name="connsiteX1" fmla="*/ 271879 w 271879"/>
                <a:gd name="connsiteY1" fmla="*/ 0 h 468755"/>
                <a:gd name="connsiteX2" fmla="*/ 271879 w 271879"/>
                <a:gd name="connsiteY2" fmla="*/ 468755 h 468755"/>
              </a:gdLst>
              <a:ahLst/>
              <a:cxnLst>
                <a:cxn ang="0">
                  <a:pos x="connsiteX0" y="connsiteY0"/>
                </a:cxn>
                <a:cxn ang="0">
                  <a:pos x="connsiteX1" y="connsiteY1"/>
                </a:cxn>
                <a:cxn ang="0">
                  <a:pos x="connsiteX2" y="connsiteY2"/>
                </a:cxn>
              </a:cxnLst>
              <a:rect l="l" t="t" r="r" b="b"/>
              <a:pathLst>
                <a:path w="271879" h="468755">
                  <a:moveTo>
                    <a:pt x="0" y="468755"/>
                  </a:moveTo>
                  <a:lnTo>
                    <a:pt x="271879" y="0"/>
                  </a:lnTo>
                  <a:lnTo>
                    <a:pt x="271879" y="468755"/>
                  </a:lnTo>
                  <a:close/>
                </a:path>
              </a:pathLst>
            </a:custGeom>
            <a:solidFill>
              <a:sysClr val="window" lastClr="FFFFFF">
                <a:lumMod val="85000"/>
                <a:alpha val="3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8" name="任意多边形 21"/>
            <p:cNvSpPr/>
            <p:nvPr/>
          </p:nvSpPr>
          <p:spPr>
            <a:xfrm rot="5400000" flipH="1" flipV="1">
              <a:off x="7368272" y="-390929"/>
              <a:ext cx="271362" cy="468759"/>
            </a:xfrm>
            <a:custGeom>
              <a:avLst/>
              <a:gdLst>
                <a:gd name="connsiteX0" fmla="*/ 0 w 271879"/>
                <a:gd name="connsiteY0" fmla="*/ 468755 h 468755"/>
                <a:gd name="connsiteX1" fmla="*/ 271879 w 271879"/>
                <a:gd name="connsiteY1" fmla="*/ 0 h 468755"/>
                <a:gd name="connsiteX2" fmla="*/ 271879 w 271879"/>
                <a:gd name="connsiteY2" fmla="*/ 468755 h 468755"/>
              </a:gdLst>
              <a:ahLst/>
              <a:cxnLst>
                <a:cxn ang="0">
                  <a:pos x="connsiteX0" y="connsiteY0"/>
                </a:cxn>
                <a:cxn ang="0">
                  <a:pos x="connsiteX1" y="connsiteY1"/>
                </a:cxn>
                <a:cxn ang="0">
                  <a:pos x="connsiteX2" y="connsiteY2"/>
                </a:cxn>
              </a:cxnLst>
              <a:rect l="l" t="t" r="r" b="b"/>
              <a:pathLst>
                <a:path w="271879" h="468755">
                  <a:moveTo>
                    <a:pt x="0" y="468755"/>
                  </a:moveTo>
                  <a:lnTo>
                    <a:pt x="271879" y="0"/>
                  </a:lnTo>
                  <a:lnTo>
                    <a:pt x="271879" y="468755"/>
                  </a:lnTo>
                  <a:close/>
                </a:path>
              </a:pathLst>
            </a:cu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9" name="任意多边形 22"/>
            <p:cNvSpPr/>
            <p:nvPr/>
          </p:nvSpPr>
          <p:spPr>
            <a:xfrm rot="5400000" flipH="1" flipV="1">
              <a:off x="8339595" y="-390929"/>
              <a:ext cx="271362" cy="468759"/>
            </a:xfrm>
            <a:custGeom>
              <a:avLst/>
              <a:gdLst>
                <a:gd name="connsiteX0" fmla="*/ 0 w 271879"/>
                <a:gd name="connsiteY0" fmla="*/ 468755 h 468755"/>
                <a:gd name="connsiteX1" fmla="*/ 271879 w 271879"/>
                <a:gd name="connsiteY1" fmla="*/ 0 h 468755"/>
                <a:gd name="connsiteX2" fmla="*/ 271879 w 271879"/>
                <a:gd name="connsiteY2" fmla="*/ 468755 h 468755"/>
              </a:gdLst>
              <a:ahLst/>
              <a:cxnLst>
                <a:cxn ang="0">
                  <a:pos x="connsiteX0" y="connsiteY0"/>
                </a:cxn>
                <a:cxn ang="0">
                  <a:pos x="connsiteX1" y="connsiteY1"/>
                </a:cxn>
                <a:cxn ang="0">
                  <a:pos x="connsiteX2" y="connsiteY2"/>
                </a:cxn>
              </a:cxnLst>
              <a:rect l="l" t="t" r="r" b="b"/>
              <a:pathLst>
                <a:path w="271879" h="468755">
                  <a:moveTo>
                    <a:pt x="0" y="468755"/>
                  </a:moveTo>
                  <a:lnTo>
                    <a:pt x="271879" y="0"/>
                  </a:lnTo>
                  <a:lnTo>
                    <a:pt x="271879" y="468755"/>
                  </a:lnTo>
                  <a:close/>
                </a:path>
              </a:pathLst>
            </a:cu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grpSp>
      <p:sp>
        <p:nvSpPr>
          <p:cNvPr id="32" name="文本占位符 6"/>
          <p:cNvSpPr>
            <a:spLocks noGrp="1"/>
          </p:cNvSpPr>
          <p:nvPr>
            <p:ph type="body" sz="quarter" idx="13"/>
          </p:nvPr>
        </p:nvSpPr>
        <p:spPr>
          <a:xfrm>
            <a:off x="529319" y="192177"/>
            <a:ext cx="5581650" cy="228600"/>
          </a:xfrm>
        </p:spPr>
        <p:txBody>
          <a:bodyPr>
            <a:normAutofit/>
          </a:bodyPr>
          <a:lstStyle>
            <a:lvl1pPr marL="0" indent="0">
              <a:buNone/>
              <a:defRPr sz="1200" b="1">
                <a:solidFill>
                  <a:schemeClr val="tx1">
                    <a:lumMod val="65000"/>
                    <a:lumOff val="35000"/>
                  </a:schemeClr>
                </a:solidFill>
                <a:latin typeface="华文细黑" panose="02010600040101010101" pitchFamily="2" charset="-122"/>
                <a:ea typeface="华文细黑" panose="02010600040101010101" pitchFamily="2" charset="-122"/>
              </a:defRPr>
            </a:lvl1pPr>
          </a:lstStyle>
          <a:p>
            <a:pPr lvl="0"/>
            <a:r>
              <a:rPr lang="zh-CN" altLang="en-US" dirty="0"/>
              <a:t>编辑母版文本样式</a:t>
            </a:r>
          </a:p>
        </p:txBody>
      </p:sp>
      <p:sp>
        <p:nvSpPr>
          <p:cNvPr id="33" name="文本框 32"/>
          <p:cNvSpPr txBox="1"/>
          <p:nvPr userDrawn="1"/>
        </p:nvSpPr>
        <p:spPr>
          <a:xfrm>
            <a:off x="8179801" y="181291"/>
            <a:ext cx="716863" cy="300082"/>
          </a:xfrm>
          <a:prstGeom prst="rect">
            <a:avLst/>
          </a:prstGeom>
          <a:noFill/>
        </p:spPr>
        <p:txBody>
          <a:bodyPr wrap="none" rtlCol="0">
            <a:spAutoFit/>
          </a:bodyPr>
          <a:lstStyle/>
          <a:p>
            <a:r>
              <a:rPr lang="en-US" altLang="zh-CN" sz="1350" b="1" dirty="0">
                <a:solidFill>
                  <a:schemeClr val="tx1">
                    <a:lumMod val="65000"/>
                    <a:lumOff val="35000"/>
                  </a:schemeClr>
                </a:solidFill>
                <a:latin typeface="华文细黑" panose="02010600040101010101" pitchFamily="2" charset="-122"/>
                <a:ea typeface="华文细黑" panose="02010600040101010101" pitchFamily="2" charset="-122"/>
              </a:rPr>
              <a:t>LOGO</a:t>
            </a:r>
            <a:endParaRPr lang="zh-CN" altLang="en-US" sz="1350" b="1" dirty="0">
              <a:solidFill>
                <a:schemeClr val="tx1">
                  <a:lumMod val="65000"/>
                  <a:lumOff val="35000"/>
                </a:schemeClr>
              </a:solidFill>
              <a:latin typeface="华文细黑" panose="02010600040101010101" pitchFamily="2" charset="-122"/>
              <a:ea typeface="华文细黑" panose="02010600040101010101" pitchFamily="2" charset="-122"/>
            </a:endParaRPr>
          </a:p>
        </p:txBody>
      </p:sp>
      <p:sp>
        <p:nvSpPr>
          <p:cNvPr id="34" name="任意多边形 3"/>
          <p:cNvSpPr/>
          <p:nvPr userDrawn="1"/>
        </p:nvSpPr>
        <p:spPr bwMode="auto">
          <a:xfrm>
            <a:off x="226814" y="175041"/>
            <a:ext cx="241102" cy="241101"/>
          </a:xfrm>
          <a:custGeom>
            <a:avLst/>
            <a:gdLst>
              <a:gd name="connsiteX0" fmla="*/ 157734 w 406400"/>
              <a:gd name="connsiteY0" fmla="*/ 125523 h 406400"/>
              <a:gd name="connsiteX1" fmla="*/ 157734 w 406400"/>
              <a:gd name="connsiteY1" fmla="*/ 285067 h 406400"/>
              <a:gd name="connsiteX2" fmla="*/ 295272 w 406400"/>
              <a:gd name="connsiteY2" fmla="*/ 205295 h 406400"/>
              <a:gd name="connsiteX3" fmla="*/ 203200 w 406400"/>
              <a:gd name="connsiteY3" fmla="*/ 0 h 406400"/>
              <a:gd name="connsiteX4" fmla="*/ 406400 w 406400"/>
              <a:gd name="connsiteY4" fmla="*/ 203200 h 406400"/>
              <a:gd name="connsiteX5" fmla="*/ 203200 w 406400"/>
              <a:gd name="connsiteY5" fmla="*/ 406400 h 406400"/>
              <a:gd name="connsiteX6" fmla="*/ 0 w 406400"/>
              <a:gd name="connsiteY6" fmla="*/ 203200 h 406400"/>
              <a:gd name="connsiteX7" fmla="*/ 203200 w 406400"/>
              <a:gd name="connsiteY7" fmla="*/ 0 h 40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400" h="406400">
                <a:moveTo>
                  <a:pt x="157734" y="125523"/>
                </a:moveTo>
                <a:lnTo>
                  <a:pt x="157734" y="285067"/>
                </a:lnTo>
                <a:lnTo>
                  <a:pt x="295272" y="205295"/>
                </a:lnTo>
                <a:close/>
                <a:moveTo>
                  <a:pt x="203200" y="0"/>
                </a:moveTo>
                <a:cubicBezTo>
                  <a:pt x="315424" y="0"/>
                  <a:pt x="406400" y="90976"/>
                  <a:pt x="406400" y="203200"/>
                </a:cubicBezTo>
                <a:cubicBezTo>
                  <a:pt x="406400" y="315424"/>
                  <a:pt x="315424" y="406400"/>
                  <a:pt x="203200" y="406400"/>
                </a:cubicBezTo>
                <a:cubicBezTo>
                  <a:pt x="90976" y="406400"/>
                  <a:pt x="0" y="315424"/>
                  <a:pt x="0" y="203200"/>
                </a:cubicBezTo>
                <a:cubicBezTo>
                  <a:pt x="0" y="90976"/>
                  <a:pt x="90976" y="0"/>
                  <a:pt x="2032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Tree>
    <p:extLst>
      <p:ext uri="{BB962C8B-B14F-4D97-AF65-F5344CB8AC3E}">
        <p14:creationId xmlns:p14="http://schemas.microsoft.com/office/powerpoint/2010/main" val="3981864256"/>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E488186-057B-4C07-9498-7E532EDAF008}" type="datetimeFigureOut">
              <a:rPr lang="zh-CN" altLang="en-US" smtClean="0"/>
              <a:pPr/>
              <a:t>2018/1/22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8EBAC42-A521-4D5E-92BE-1A16F8ACC2A7}" type="slidenum">
              <a:rPr lang="zh-CN" altLang="en-US" smtClean="0"/>
              <a:pPr/>
              <a:t>‹#›</a:t>
            </a:fld>
            <a:endParaRPr lang="zh-CN" altLang="en-US"/>
          </a:p>
        </p:txBody>
      </p:sp>
      <p:sp>
        <p:nvSpPr>
          <p:cNvPr id="5" name="矩形 4"/>
          <p:cNvSpPr/>
          <p:nvPr userDrawn="1"/>
        </p:nvSpPr>
        <p:spPr>
          <a:xfrm>
            <a:off x="0" y="1"/>
            <a:ext cx="9144000" cy="556262"/>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grpSp>
        <p:nvGrpSpPr>
          <p:cNvPr id="6" name="组合 9"/>
          <p:cNvGrpSpPr>
            <a:grpSpLocks/>
          </p:cNvGrpSpPr>
          <p:nvPr userDrawn="1"/>
        </p:nvGrpSpPr>
        <p:grpSpPr bwMode="auto">
          <a:xfrm>
            <a:off x="7905749" y="-11906"/>
            <a:ext cx="1219200" cy="508067"/>
            <a:chOff x="5797942" y="-301201"/>
            <a:chExt cx="3396247" cy="1408387"/>
          </a:xfrm>
        </p:grpSpPr>
        <p:grpSp>
          <p:nvGrpSpPr>
            <p:cNvPr id="7" name="组合 6"/>
            <p:cNvGrpSpPr/>
            <p:nvPr/>
          </p:nvGrpSpPr>
          <p:grpSpPr>
            <a:xfrm flipH="1">
              <a:off x="5797942" y="-20872"/>
              <a:ext cx="3396247" cy="1128058"/>
              <a:chOff x="0" y="-2417"/>
              <a:chExt cx="3257548" cy="1081989"/>
            </a:xfrm>
            <a:solidFill>
              <a:sysClr val="window" lastClr="FFFFFF">
                <a:lumMod val="85000"/>
                <a:alpha val="75000"/>
              </a:sysClr>
            </a:solidFill>
          </p:grpSpPr>
          <p:grpSp>
            <p:nvGrpSpPr>
              <p:cNvPr id="20" name="组合 19"/>
              <p:cNvGrpSpPr/>
              <p:nvPr/>
            </p:nvGrpSpPr>
            <p:grpSpPr>
              <a:xfrm>
                <a:off x="0" y="-2417"/>
                <a:ext cx="3257548" cy="542240"/>
                <a:chOff x="0" y="-2417"/>
                <a:chExt cx="3257548" cy="542240"/>
              </a:xfrm>
              <a:grpFill/>
            </p:grpSpPr>
            <p:sp>
              <p:nvSpPr>
                <p:cNvPr id="26" name="等腰三角形 25"/>
                <p:cNvSpPr/>
                <p:nvPr/>
              </p:nvSpPr>
              <p:spPr>
                <a:xfrm rot="5400000">
                  <a:off x="-37229" y="37229"/>
                  <a:ext cx="539822" cy="465364"/>
                </a:xfrm>
                <a:prstGeom prst="triangle">
                  <a:avLst/>
                </a:prstGeom>
                <a:solidFill>
                  <a:sysClr val="window" lastClr="FFFFFF">
                    <a:lumMod val="85000"/>
                    <a:alpha val="5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27" name="等腰三角形 26"/>
                <p:cNvSpPr/>
                <p:nvPr/>
              </p:nvSpPr>
              <p:spPr>
                <a:xfrm rot="5400000">
                  <a:off x="428135" y="37229"/>
                  <a:ext cx="539822" cy="465365"/>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28" name="等腰三角形 27"/>
                <p:cNvSpPr/>
                <p:nvPr/>
              </p:nvSpPr>
              <p:spPr>
                <a:xfrm rot="5400000">
                  <a:off x="893498" y="37229"/>
                  <a:ext cx="539822" cy="465365"/>
                </a:xfrm>
                <a:prstGeom prst="triangle">
                  <a:avLst/>
                </a:prstGeom>
                <a:solidFill>
                  <a:sysClr val="window" lastClr="FFFFFF">
                    <a:lumMod val="85000"/>
                    <a:alpha val="5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29" name="等腰三角形 28"/>
                <p:cNvSpPr/>
                <p:nvPr/>
              </p:nvSpPr>
              <p:spPr>
                <a:xfrm rot="5400000">
                  <a:off x="1358863" y="37229"/>
                  <a:ext cx="539822" cy="465364"/>
                </a:xfrm>
                <a:prstGeom prst="triangle">
                  <a:avLst/>
                </a:prstGeom>
                <a:solidFill>
                  <a:sysClr val="window" lastClr="FFFFFF">
                    <a:lumMod val="85000"/>
                    <a:alpha val="2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30" name="等腰三角形 29"/>
                <p:cNvSpPr/>
                <p:nvPr/>
              </p:nvSpPr>
              <p:spPr>
                <a:xfrm rot="5400000">
                  <a:off x="2754955" y="37229"/>
                  <a:ext cx="539822" cy="465364"/>
                </a:xfrm>
                <a:prstGeom prst="triangle">
                  <a:avLst/>
                </a:prstGeom>
                <a:solidFill>
                  <a:sysClr val="window" lastClr="FFFFFF">
                    <a:lumMod val="85000"/>
                    <a:alpha val="2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31" name="等腰三角形 30"/>
                <p:cNvSpPr/>
                <p:nvPr/>
              </p:nvSpPr>
              <p:spPr>
                <a:xfrm rot="5400000">
                  <a:off x="1824228" y="34811"/>
                  <a:ext cx="539822" cy="465365"/>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grpSp>
          <p:grpSp>
            <p:nvGrpSpPr>
              <p:cNvPr id="21" name="组合 20"/>
              <p:cNvGrpSpPr/>
              <p:nvPr/>
            </p:nvGrpSpPr>
            <p:grpSpPr>
              <a:xfrm>
                <a:off x="0" y="539750"/>
                <a:ext cx="2326820" cy="539822"/>
                <a:chOff x="0" y="0"/>
                <a:chExt cx="2326820" cy="539822"/>
              </a:xfrm>
              <a:grpFill/>
            </p:grpSpPr>
            <p:sp>
              <p:nvSpPr>
                <p:cNvPr id="22" name="等腰三角形 21"/>
                <p:cNvSpPr/>
                <p:nvPr/>
              </p:nvSpPr>
              <p:spPr>
                <a:xfrm rot="5400000">
                  <a:off x="-37229" y="37229"/>
                  <a:ext cx="539822" cy="465364"/>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23" name="等腰三角形 22"/>
                <p:cNvSpPr/>
                <p:nvPr/>
              </p:nvSpPr>
              <p:spPr>
                <a:xfrm rot="5400000">
                  <a:off x="428135" y="37229"/>
                  <a:ext cx="539822" cy="465364"/>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24" name="等腰三角形 23"/>
                <p:cNvSpPr/>
                <p:nvPr/>
              </p:nvSpPr>
              <p:spPr>
                <a:xfrm rot="5400000">
                  <a:off x="1358863" y="37229"/>
                  <a:ext cx="539822" cy="465364"/>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25" name="等腰三角形 24"/>
                <p:cNvSpPr/>
                <p:nvPr/>
              </p:nvSpPr>
              <p:spPr>
                <a:xfrm rot="5400000">
                  <a:off x="1824227" y="37229"/>
                  <a:ext cx="539822" cy="465364"/>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grpSp>
        </p:grpSp>
        <p:sp>
          <p:nvSpPr>
            <p:cNvPr id="8" name="等腰三角形 7"/>
            <p:cNvSpPr/>
            <p:nvPr/>
          </p:nvSpPr>
          <p:spPr>
            <a:xfrm rot="5400000">
              <a:off x="6244415" y="-263141"/>
              <a:ext cx="562907" cy="486788"/>
            </a:xfrm>
            <a:prstGeom prst="triangle">
              <a:avLst/>
            </a:prstGeom>
            <a:solidFill>
              <a:sysClr val="window" lastClr="FFFFFF">
                <a:lumMod val="85000"/>
                <a:alpha val="3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9" name="等腰三角形 8"/>
            <p:cNvSpPr/>
            <p:nvPr/>
          </p:nvSpPr>
          <p:spPr>
            <a:xfrm rot="5400000">
              <a:off x="6730078" y="-262015"/>
              <a:ext cx="562907" cy="484535"/>
            </a:xfrm>
            <a:prstGeom prst="triangle">
              <a:avLst/>
            </a:prstGeom>
            <a:solidFill>
              <a:sysClr val="window" lastClr="FFFFFF">
                <a:lumMod val="85000"/>
                <a:alpha val="2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0" name="等腰三角形 9"/>
            <p:cNvSpPr/>
            <p:nvPr/>
          </p:nvSpPr>
          <p:spPr>
            <a:xfrm rot="5400000">
              <a:off x="7214611" y="-262014"/>
              <a:ext cx="562907" cy="484534"/>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1" name="等腰三角形 10"/>
            <p:cNvSpPr/>
            <p:nvPr/>
          </p:nvSpPr>
          <p:spPr>
            <a:xfrm rot="5400000">
              <a:off x="8184807" y="-263141"/>
              <a:ext cx="562907" cy="486788"/>
            </a:xfrm>
            <a:prstGeom prst="triangle">
              <a:avLst/>
            </a:prstGeom>
            <a:solidFill>
              <a:sysClr val="window" lastClr="FFFFFF">
                <a:lumMod val="85000"/>
                <a:alpha val="2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2" name="等腰三角形 11"/>
            <p:cNvSpPr/>
            <p:nvPr/>
          </p:nvSpPr>
          <p:spPr>
            <a:xfrm rot="5400000">
              <a:off x="6244417" y="299765"/>
              <a:ext cx="562906" cy="486788"/>
            </a:xfrm>
            <a:prstGeom prst="triangle">
              <a:avLst/>
            </a:prstGeom>
            <a:solidFill>
              <a:sysClr val="window" lastClr="FFFFFF">
                <a:lumMod val="85000"/>
                <a:alpha val="3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3" name="等腰三角形 12"/>
            <p:cNvSpPr/>
            <p:nvPr/>
          </p:nvSpPr>
          <p:spPr>
            <a:xfrm rot="5400000">
              <a:off x="6730079" y="300891"/>
              <a:ext cx="562906" cy="484535"/>
            </a:xfrm>
            <a:prstGeom prst="triangle">
              <a:avLst/>
            </a:prstGeom>
            <a:solidFill>
              <a:sysClr val="window" lastClr="FFFFFF">
                <a:lumMod val="85000"/>
                <a:alpha val="2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4" name="等腰三角形 13"/>
            <p:cNvSpPr/>
            <p:nvPr/>
          </p:nvSpPr>
          <p:spPr>
            <a:xfrm rot="5400000">
              <a:off x="7699148" y="300891"/>
              <a:ext cx="562906" cy="484535"/>
            </a:xfrm>
            <a:prstGeom prst="triangle">
              <a:avLst/>
            </a:prstGeom>
            <a:solidFill>
              <a:sysClr val="window" lastClr="FFFFFF">
                <a:lumMod val="85000"/>
                <a:alpha val="3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5" name="等腰三角形 14"/>
            <p:cNvSpPr/>
            <p:nvPr/>
          </p:nvSpPr>
          <p:spPr>
            <a:xfrm rot="5400000">
              <a:off x="8670469" y="300892"/>
              <a:ext cx="562906" cy="484534"/>
            </a:xfrm>
            <a:prstGeom prst="triangle">
              <a:avLst/>
            </a:prstGeom>
            <a:solidFill>
              <a:sysClr val="window" lastClr="FFFFFF">
                <a:lumMod val="85000"/>
                <a:alpha val="22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6" name="任意多边形 19"/>
            <p:cNvSpPr/>
            <p:nvPr/>
          </p:nvSpPr>
          <p:spPr>
            <a:xfrm rot="5400000">
              <a:off x="7835909" y="727035"/>
              <a:ext cx="273604" cy="468759"/>
            </a:xfrm>
            <a:custGeom>
              <a:avLst/>
              <a:gdLst>
                <a:gd name="connsiteX0" fmla="*/ 0 w 271879"/>
                <a:gd name="connsiteY0" fmla="*/ 468755 h 468755"/>
                <a:gd name="connsiteX1" fmla="*/ 271879 w 271879"/>
                <a:gd name="connsiteY1" fmla="*/ 0 h 468755"/>
                <a:gd name="connsiteX2" fmla="*/ 271879 w 271879"/>
                <a:gd name="connsiteY2" fmla="*/ 468755 h 468755"/>
              </a:gdLst>
              <a:ahLst/>
              <a:cxnLst>
                <a:cxn ang="0">
                  <a:pos x="connsiteX0" y="connsiteY0"/>
                </a:cxn>
                <a:cxn ang="0">
                  <a:pos x="connsiteX1" y="connsiteY1"/>
                </a:cxn>
                <a:cxn ang="0">
                  <a:pos x="connsiteX2" y="connsiteY2"/>
                </a:cxn>
              </a:cxnLst>
              <a:rect l="l" t="t" r="r" b="b"/>
              <a:pathLst>
                <a:path w="271879" h="468755">
                  <a:moveTo>
                    <a:pt x="0" y="468755"/>
                  </a:moveTo>
                  <a:lnTo>
                    <a:pt x="271879" y="0"/>
                  </a:lnTo>
                  <a:lnTo>
                    <a:pt x="271879" y="468755"/>
                  </a:lnTo>
                  <a:close/>
                </a:path>
              </a:pathLst>
            </a:custGeom>
            <a:solidFill>
              <a:sysClr val="window" lastClr="FFFFFF">
                <a:lumMod val="85000"/>
                <a:alpha val="3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7" name="任意多边形 20"/>
            <p:cNvSpPr/>
            <p:nvPr/>
          </p:nvSpPr>
          <p:spPr>
            <a:xfrm rot="5400000" flipH="1" flipV="1">
              <a:off x="7852807" y="-390929"/>
              <a:ext cx="271362" cy="468759"/>
            </a:xfrm>
            <a:custGeom>
              <a:avLst/>
              <a:gdLst>
                <a:gd name="connsiteX0" fmla="*/ 0 w 271879"/>
                <a:gd name="connsiteY0" fmla="*/ 468755 h 468755"/>
                <a:gd name="connsiteX1" fmla="*/ 271879 w 271879"/>
                <a:gd name="connsiteY1" fmla="*/ 0 h 468755"/>
                <a:gd name="connsiteX2" fmla="*/ 271879 w 271879"/>
                <a:gd name="connsiteY2" fmla="*/ 468755 h 468755"/>
              </a:gdLst>
              <a:ahLst/>
              <a:cxnLst>
                <a:cxn ang="0">
                  <a:pos x="connsiteX0" y="connsiteY0"/>
                </a:cxn>
                <a:cxn ang="0">
                  <a:pos x="connsiteX1" y="connsiteY1"/>
                </a:cxn>
                <a:cxn ang="0">
                  <a:pos x="connsiteX2" y="connsiteY2"/>
                </a:cxn>
              </a:cxnLst>
              <a:rect l="l" t="t" r="r" b="b"/>
              <a:pathLst>
                <a:path w="271879" h="468755">
                  <a:moveTo>
                    <a:pt x="0" y="468755"/>
                  </a:moveTo>
                  <a:lnTo>
                    <a:pt x="271879" y="0"/>
                  </a:lnTo>
                  <a:lnTo>
                    <a:pt x="271879" y="468755"/>
                  </a:lnTo>
                  <a:close/>
                </a:path>
              </a:pathLst>
            </a:custGeom>
            <a:solidFill>
              <a:sysClr val="window" lastClr="FFFFFF">
                <a:lumMod val="85000"/>
                <a:alpha val="3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8" name="任意多边形 21"/>
            <p:cNvSpPr/>
            <p:nvPr/>
          </p:nvSpPr>
          <p:spPr>
            <a:xfrm rot="5400000" flipH="1" flipV="1">
              <a:off x="7368272" y="-390929"/>
              <a:ext cx="271362" cy="468759"/>
            </a:xfrm>
            <a:custGeom>
              <a:avLst/>
              <a:gdLst>
                <a:gd name="connsiteX0" fmla="*/ 0 w 271879"/>
                <a:gd name="connsiteY0" fmla="*/ 468755 h 468755"/>
                <a:gd name="connsiteX1" fmla="*/ 271879 w 271879"/>
                <a:gd name="connsiteY1" fmla="*/ 0 h 468755"/>
                <a:gd name="connsiteX2" fmla="*/ 271879 w 271879"/>
                <a:gd name="connsiteY2" fmla="*/ 468755 h 468755"/>
              </a:gdLst>
              <a:ahLst/>
              <a:cxnLst>
                <a:cxn ang="0">
                  <a:pos x="connsiteX0" y="connsiteY0"/>
                </a:cxn>
                <a:cxn ang="0">
                  <a:pos x="connsiteX1" y="connsiteY1"/>
                </a:cxn>
                <a:cxn ang="0">
                  <a:pos x="connsiteX2" y="connsiteY2"/>
                </a:cxn>
              </a:cxnLst>
              <a:rect l="l" t="t" r="r" b="b"/>
              <a:pathLst>
                <a:path w="271879" h="468755">
                  <a:moveTo>
                    <a:pt x="0" y="468755"/>
                  </a:moveTo>
                  <a:lnTo>
                    <a:pt x="271879" y="0"/>
                  </a:lnTo>
                  <a:lnTo>
                    <a:pt x="271879" y="468755"/>
                  </a:lnTo>
                  <a:close/>
                </a:path>
              </a:pathLst>
            </a:cu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9" name="任意多边形 22"/>
            <p:cNvSpPr/>
            <p:nvPr/>
          </p:nvSpPr>
          <p:spPr>
            <a:xfrm rot="5400000" flipH="1" flipV="1">
              <a:off x="8339595" y="-390929"/>
              <a:ext cx="271362" cy="468759"/>
            </a:xfrm>
            <a:custGeom>
              <a:avLst/>
              <a:gdLst>
                <a:gd name="connsiteX0" fmla="*/ 0 w 271879"/>
                <a:gd name="connsiteY0" fmla="*/ 468755 h 468755"/>
                <a:gd name="connsiteX1" fmla="*/ 271879 w 271879"/>
                <a:gd name="connsiteY1" fmla="*/ 0 h 468755"/>
                <a:gd name="connsiteX2" fmla="*/ 271879 w 271879"/>
                <a:gd name="connsiteY2" fmla="*/ 468755 h 468755"/>
              </a:gdLst>
              <a:ahLst/>
              <a:cxnLst>
                <a:cxn ang="0">
                  <a:pos x="connsiteX0" y="connsiteY0"/>
                </a:cxn>
                <a:cxn ang="0">
                  <a:pos x="connsiteX1" y="connsiteY1"/>
                </a:cxn>
                <a:cxn ang="0">
                  <a:pos x="connsiteX2" y="connsiteY2"/>
                </a:cxn>
              </a:cxnLst>
              <a:rect l="l" t="t" r="r" b="b"/>
              <a:pathLst>
                <a:path w="271879" h="468755">
                  <a:moveTo>
                    <a:pt x="0" y="468755"/>
                  </a:moveTo>
                  <a:lnTo>
                    <a:pt x="271879" y="0"/>
                  </a:lnTo>
                  <a:lnTo>
                    <a:pt x="271879" y="468755"/>
                  </a:lnTo>
                  <a:close/>
                </a:path>
              </a:pathLst>
            </a:cu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grpSp>
      <p:sp>
        <p:nvSpPr>
          <p:cNvPr id="32" name="文本占位符 6"/>
          <p:cNvSpPr>
            <a:spLocks noGrp="1"/>
          </p:cNvSpPr>
          <p:nvPr>
            <p:ph type="body" sz="quarter" idx="13"/>
          </p:nvPr>
        </p:nvSpPr>
        <p:spPr>
          <a:xfrm>
            <a:off x="529319" y="192177"/>
            <a:ext cx="5581650" cy="228600"/>
          </a:xfrm>
        </p:spPr>
        <p:txBody>
          <a:bodyPr>
            <a:normAutofit/>
          </a:bodyPr>
          <a:lstStyle>
            <a:lvl1pPr marL="0" indent="0">
              <a:buNone/>
              <a:defRPr sz="1200" b="1">
                <a:solidFill>
                  <a:schemeClr val="tx1">
                    <a:lumMod val="65000"/>
                    <a:lumOff val="35000"/>
                  </a:schemeClr>
                </a:solidFill>
                <a:latin typeface="华文细黑" panose="02010600040101010101" pitchFamily="2" charset="-122"/>
                <a:ea typeface="华文细黑" panose="02010600040101010101" pitchFamily="2" charset="-122"/>
              </a:defRPr>
            </a:lvl1pPr>
          </a:lstStyle>
          <a:p>
            <a:pPr lvl="0"/>
            <a:r>
              <a:rPr lang="zh-CN" altLang="en-US" dirty="0"/>
              <a:t>编辑母版文本样式</a:t>
            </a:r>
          </a:p>
        </p:txBody>
      </p:sp>
      <p:sp>
        <p:nvSpPr>
          <p:cNvPr id="33" name="文本框 32"/>
          <p:cNvSpPr txBox="1"/>
          <p:nvPr userDrawn="1"/>
        </p:nvSpPr>
        <p:spPr>
          <a:xfrm>
            <a:off x="8179801" y="181291"/>
            <a:ext cx="716863" cy="300082"/>
          </a:xfrm>
          <a:prstGeom prst="rect">
            <a:avLst/>
          </a:prstGeom>
          <a:noFill/>
        </p:spPr>
        <p:txBody>
          <a:bodyPr wrap="none" rtlCol="0">
            <a:spAutoFit/>
          </a:bodyPr>
          <a:lstStyle/>
          <a:p>
            <a:r>
              <a:rPr lang="en-US" altLang="zh-CN" sz="1350" b="1" dirty="0">
                <a:solidFill>
                  <a:schemeClr val="tx1">
                    <a:lumMod val="65000"/>
                    <a:lumOff val="35000"/>
                  </a:schemeClr>
                </a:solidFill>
                <a:latin typeface="华文细黑" panose="02010600040101010101" pitchFamily="2" charset="-122"/>
                <a:ea typeface="华文细黑" panose="02010600040101010101" pitchFamily="2" charset="-122"/>
              </a:rPr>
              <a:t>LOGO</a:t>
            </a:r>
            <a:endParaRPr lang="zh-CN" altLang="en-US" sz="1350" b="1" dirty="0">
              <a:solidFill>
                <a:schemeClr val="tx1">
                  <a:lumMod val="65000"/>
                  <a:lumOff val="35000"/>
                </a:schemeClr>
              </a:solidFill>
              <a:latin typeface="华文细黑" panose="02010600040101010101" pitchFamily="2" charset="-122"/>
              <a:ea typeface="华文细黑" panose="02010600040101010101" pitchFamily="2" charset="-122"/>
            </a:endParaRPr>
          </a:p>
        </p:txBody>
      </p:sp>
      <p:sp>
        <p:nvSpPr>
          <p:cNvPr id="34" name="任意多边形 3"/>
          <p:cNvSpPr/>
          <p:nvPr userDrawn="1"/>
        </p:nvSpPr>
        <p:spPr bwMode="auto">
          <a:xfrm>
            <a:off x="226814" y="175041"/>
            <a:ext cx="241102" cy="241101"/>
          </a:xfrm>
          <a:custGeom>
            <a:avLst/>
            <a:gdLst>
              <a:gd name="connsiteX0" fmla="*/ 157734 w 406400"/>
              <a:gd name="connsiteY0" fmla="*/ 125523 h 406400"/>
              <a:gd name="connsiteX1" fmla="*/ 157734 w 406400"/>
              <a:gd name="connsiteY1" fmla="*/ 285067 h 406400"/>
              <a:gd name="connsiteX2" fmla="*/ 295272 w 406400"/>
              <a:gd name="connsiteY2" fmla="*/ 205295 h 406400"/>
              <a:gd name="connsiteX3" fmla="*/ 203200 w 406400"/>
              <a:gd name="connsiteY3" fmla="*/ 0 h 406400"/>
              <a:gd name="connsiteX4" fmla="*/ 406400 w 406400"/>
              <a:gd name="connsiteY4" fmla="*/ 203200 h 406400"/>
              <a:gd name="connsiteX5" fmla="*/ 203200 w 406400"/>
              <a:gd name="connsiteY5" fmla="*/ 406400 h 406400"/>
              <a:gd name="connsiteX6" fmla="*/ 0 w 406400"/>
              <a:gd name="connsiteY6" fmla="*/ 203200 h 406400"/>
              <a:gd name="connsiteX7" fmla="*/ 203200 w 406400"/>
              <a:gd name="connsiteY7" fmla="*/ 0 h 40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400" h="406400">
                <a:moveTo>
                  <a:pt x="157734" y="125523"/>
                </a:moveTo>
                <a:lnTo>
                  <a:pt x="157734" y="285067"/>
                </a:lnTo>
                <a:lnTo>
                  <a:pt x="295272" y="205295"/>
                </a:lnTo>
                <a:close/>
                <a:moveTo>
                  <a:pt x="203200" y="0"/>
                </a:moveTo>
                <a:cubicBezTo>
                  <a:pt x="315424" y="0"/>
                  <a:pt x="406400" y="90976"/>
                  <a:pt x="406400" y="203200"/>
                </a:cubicBezTo>
                <a:cubicBezTo>
                  <a:pt x="406400" y="315424"/>
                  <a:pt x="315424" y="406400"/>
                  <a:pt x="203200" y="406400"/>
                </a:cubicBezTo>
                <a:cubicBezTo>
                  <a:pt x="90976" y="406400"/>
                  <a:pt x="0" y="315424"/>
                  <a:pt x="0" y="203200"/>
                </a:cubicBezTo>
                <a:cubicBezTo>
                  <a:pt x="0" y="90976"/>
                  <a:pt x="90976" y="0"/>
                  <a:pt x="2032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Tree>
    <p:extLst>
      <p:ext uri="{BB962C8B-B14F-4D97-AF65-F5344CB8AC3E}">
        <p14:creationId xmlns:p14="http://schemas.microsoft.com/office/powerpoint/2010/main" val="1760801281"/>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E488186-057B-4C07-9498-7E532EDAF008}" type="datetimeFigureOut">
              <a:rPr lang="zh-CN" altLang="en-US" smtClean="0"/>
              <a:pPr/>
              <a:t>2018/1/22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8EBAC42-A521-4D5E-92BE-1A16F8ACC2A7}" type="slidenum">
              <a:rPr lang="zh-CN" altLang="en-US" smtClean="0"/>
              <a:pPr/>
              <a:t>‹#›</a:t>
            </a:fld>
            <a:endParaRPr lang="zh-CN" altLang="en-US"/>
          </a:p>
        </p:txBody>
      </p:sp>
      <p:sp>
        <p:nvSpPr>
          <p:cNvPr id="5" name="矩形 4"/>
          <p:cNvSpPr/>
          <p:nvPr userDrawn="1"/>
        </p:nvSpPr>
        <p:spPr>
          <a:xfrm>
            <a:off x="0" y="1"/>
            <a:ext cx="9144000" cy="556262"/>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grpSp>
        <p:nvGrpSpPr>
          <p:cNvPr id="6" name="组合 9"/>
          <p:cNvGrpSpPr>
            <a:grpSpLocks/>
          </p:cNvGrpSpPr>
          <p:nvPr userDrawn="1"/>
        </p:nvGrpSpPr>
        <p:grpSpPr bwMode="auto">
          <a:xfrm>
            <a:off x="7905749" y="-11906"/>
            <a:ext cx="1219200" cy="508067"/>
            <a:chOff x="5797942" y="-301201"/>
            <a:chExt cx="3396247" cy="1408387"/>
          </a:xfrm>
        </p:grpSpPr>
        <p:grpSp>
          <p:nvGrpSpPr>
            <p:cNvPr id="7" name="组合 6"/>
            <p:cNvGrpSpPr/>
            <p:nvPr/>
          </p:nvGrpSpPr>
          <p:grpSpPr>
            <a:xfrm flipH="1">
              <a:off x="5797942" y="-20872"/>
              <a:ext cx="3396247" cy="1128058"/>
              <a:chOff x="0" y="-2417"/>
              <a:chExt cx="3257548" cy="1081989"/>
            </a:xfrm>
            <a:solidFill>
              <a:sysClr val="window" lastClr="FFFFFF">
                <a:lumMod val="85000"/>
                <a:alpha val="75000"/>
              </a:sysClr>
            </a:solidFill>
          </p:grpSpPr>
          <p:grpSp>
            <p:nvGrpSpPr>
              <p:cNvPr id="20" name="组合 19"/>
              <p:cNvGrpSpPr/>
              <p:nvPr/>
            </p:nvGrpSpPr>
            <p:grpSpPr>
              <a:xfrm>
                <a:off x="0" y="-2417"/>
                <a:ext cx="3257548" cy="542240"/>
                <a:chOff x="0" y="-2417"/>
                <a:chExt cx="3257548" cy="542240"/>
              </a:xfrm>
              <a:grpFill/>
            </p:grpSpPr>
            <p:sp>
              <p:nvSpPr>
                <p:cNvPr id="26" name="等腰三角形 25"/>
                <p:cNvSpPr/>
                <p:nvPr/>
              </p:nvSpPr>
              <p:spPr>
                <a:xfrm rot="5400000">
                  <a:off x="-37229" y="37229"/>
                  <a:ext cx="539822" cy="465364"/>
                </a:xfrm>
                <a:prstGeom prst="triangle">
                  <a:avLst/>
                </a:prstGeom>
                <a:solidFill>
                  <a:sysClr val="window" lastClr="FFFFFF">
                    <a:lumMod val="85000"/>
                    <a:alpha val="5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27" name="等腰三角形 26"/>
                <p:cNvSpPr/>
                <p:nvPr/>
              </p:nvSpPr>
              <p:spPr>
                <a:xfrm rot="5400000">
                  <a:off x="428135" y="37229"/>
                  <a:ext cx="539822" cy="465365"/>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28" name="等腰三角形 27"/>
                <p:cNvSpPr/>
                <p:nvPr/>
              </p:nvSpPr>
              <p:spPr>
                <a:xfrm rot="5400000">
                  <a:off x="893498" y="37229"/>
                  <a:ext cx="539822" cy="465365"/>
                </a:xfrm>
                <a:prstGeom prst="triangle">
                  <a:avLst/>
                </a:prstGeom>
                <a:solidFill>
                  <a:sysClr val="window" lastClr="FFFFFF">
                    <a:lumMod val="85000"/>
                    <a:alpha val="5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29" name="等腰三角形 28"/>
                <p:cNvSpPr/>
                <p:nvPr/>
              </p:nvSpPr>
              <p:spPr>
                <a:xfrm rot="5400000">
                  <a:off x="1358863" y="37229"/>
                  <a:ext cx="539822" cy="465364"/>
                </a:xfrm>
                <a:prstGeom prst="triangle">
                  <a:avLst/>
                </a:prstGeom>
                <a:solidFill>
                  <a:sysClr val="window" lastClr="FFFFFF">
                    <a:lumMod val="85000"/>
                    <a:alpha val="2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30" name="等腰三角形 29"/>
                <p:cNvSpPr/>
                <p:nvPr/>
              </p:nvSpPr>
              <p:spPr>
                <a:xfrm rot="5400000">
                  <a:off x="2754955" y="37229"/>
                  <a:ext cx="539822" cy="465364"/>
                </a:xfrm>
                <a:prstGeom prst="triangle">
                  <a:avLst/>
                </a:prstGeom>
                <a:solidFill>
                  <a:sysClr val="window" lastClr="FFFFFF">
                    <a:lumMod val="85000"/>
                    <a:alpha val="2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31" name="等腰三角形 30"/>
                <p:cNvSpPr/>
                <p:nvPr/>
              </p:nvSpPr>
              <p:spPr>
                <a:xfrm rot="5400000">
                  <a:off x="1824228" y="34811"/>
                  <a:ext cx="539822" cy="465365"/>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grpSp>
          <p:grpSp>
            <p:nvGrpSpPr>
              <p:cNvPr id="21" name="组合 20"/>
              <p:cNvGrpSpPr/>
              <p:nvPr/>
            </p:nvGrpSpPr>
            <p:grpSpPr>
              <a:xfrm>
                <a:off x="0" y="539750"/>
                <a:ext cx="2326820" cy="539822"/>
                <a:chOff x="0" y="0"/>
                <a:chExt cx="2326820" cy="539822"/>
              </a:xfrm>
              <a:grpFill/>
            </p:grpSpPr>
            <p:sp>
              <p:nvSpPr>
                <p:cNvPr id="22" name="等腰三角形 21"/>
                <p:cNvSpPr/>
                <p:nvPr/>
              </p:nvSpPr>
              <p:spPr>
                <a:xfrm rot="5400000">
                  <a:off x="-37229" y="37229"/>
                  <a:ext cx="539822" cy="465364"/>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23" name="等腰三角形 22"/>
                <p:cNvSpPr/>
                <p:nvPr/>
              </p:nvSpPr>
              <p:spPr>
                <a:xfrm rot="5400000">
                  <a:off x="428135" y="37229"/>
                  <a:ext cx="539822" cy="465364"/>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24" name="等腰三角形 23"/>
                <p:cNvSpPr/>
                <p:nvPr/>
              </p:nvSpPr>
              <p:spPr>
                <a:xfrm rot="5400000">
                  <a:off x="1358863" y="37229"/>
                  <a:ext cx="539822" cy="465364"/>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25" name="等腰三角形 24"/>
                <p:cNvSpPr/>
                <p:nvPr/>
              </p:nvSpPr>
              <p:spPr>
                <a:xfrm rot="5400000">
                  <a:off x="1824227" y="37229"/>
                  <a:ext cx="539822" cy="465364"/>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grpSp>
        </p:grpSp>
        <p:sp>
          <p:nvSpPr>
            <p:cNvPr id="8" name="等腰三角形 7"/>
            <p:cNvSpPr/>
            <p:nvPr/>
          </p:nvSpPr>
          <p:spPr>
            <a:xfrm rot="5400000">
              <a:off x="6244415" y="-263141"/>
              <a:ext cx="562907" cy="486788"/>
            </a:xfrm>
            <a:prstGeom prst="triangle">
              <a:avLst/>
            </a:prstGeom>
            <a:solidFill>
              <a:sysClr val="window" lastClr="FFFFFF">
                <a:lumMod val="85000"/>
                <a:alpha val="3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9" name="等腰三角形 8"/>
            <p:cNvSpPr/>
            <p:nvPr/>
          </p:nvSpPr>
          <p:spPr>
            <a:xfrm rot="5400000">
              <a:off x="6730078" y="-262015"/>
              <a:ext cx="562907" cy="484535"/>
            </a:xfrm>
            <a:prstGeom prst="triangle">
              <a:avLst/>
            </a:prstGeom>
            <a:solidFill>
              <a:sysClr val="window" lastClr="FFFFFF">
                <a:lumMod val="85000"/>
                <a:alpha val="2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0" name="等腰三角形 9"/>
            <p:cNvSpPr/>
            <p:nvPr/>
          </p:nvSpPr>
          <p:spPr>
            <a:xfrm rot="5400000">
              <a:off x="7214611" y="-262014"/>
              <a:ext cx="562907" cy="484534"/>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1" name="等腰三角形 10"/>
            <p:cNvSpPr/>
            <p:nvPr/>
          </p:nvSpPr>
          <p:spPr>
            <a:xfrm rot="5400000">
              <a:off x="8184807" y="-263141"/>
              <a:ext cx="562907" cy="486788"/>
            </a:xfrm>
            <a:prstGeom prst="triangle">
              <a:avLst/>
            </a:prstGeom>
            <a:solidFill>
              <a:sysClr val="window" lastClr="FFFFFF">
                <a:lumMod val="85000"/>
                <a:alpha val="2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2" name="等腰三角形 11"/>
            <p:cNvSpPr/>
            <p:nvPr/>
          </p:nvSpPr>
          <p:spPr>
            <a:xfrm rot="5400000">
              <a:off x="6244417" y="299765"/>
              <a:ext cx="562906" cy="486788"/>
            </a:xfrm>
            <a:prstGeom prst="triangle">
              <a:avLst/>
            </a:prstGeom>
            <a:solidFill>
              <a:sysClr val="window" lastClr="FFFFFF">
                <a:lumMod val="85000"/>
                <a:alpha val="3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3" name="等腰三角形 12"/>
            <p:cNvSpPr/>
            <p:nvPr/>
          </p:nvSpPr>
          <p:spPr>
            <a:xfrm rot="5400000">
              <a:off x="6730079" y="300891"/>
              <a:ext cx="562906" cy="484535"/>
            </a:xfrm>
            <a:prstGeom prst="triangle">
              <a:avLst/>
            </a:prstGeom>
            <a:solidFill>
              <a:sysClr val="window" lastClr="FFFFFF">
                <a:lumMod val="85000"/>
                <a:alpha val="2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4" name="等腰三角形 13"/>
            <p:cNvSpPr/>
            <p:nvPr/>
          </p:nvSpPr>
          <p:spPr>
            <a:xfrm rot="5400000">
              <a:off x="7699148" y="300891"/>
              <a:ext cx="562906" cy="484535"/>
            </a:xfrm>
            <a:prstGeom prst="triangle">
              <a:avLst/>
            </a:prstGeom>
            <a:solidFill>
              <a:sysClr val="window" lastClr="FFFFFF">
                <a:lumMod val="85000"/>
                <a:alpha val="3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5" name="等腰三角形 14"/>
            <p:cNvSpPr/>
            <p:nvPr/>
          </p:nvSpPr>
          <p:spPr>
            <a:xfrm rot="5400000">
              <a:off x="8670469" y="300892"/>
              <a:ext cx="562906" cy="484534"/>
            </a:xfrm>
            <a:prstGeom prst="triangle">
              <a:avLst/>
            </a:prstGeom>
            <a:solidFill>
              <a:sysClr val="window" lastClr="FFFFFF">
                <a:lumMod val="85000"/>
                <a:alpha val="22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6" name="任意多边形 19"/>
            <p:cNvSpPr/>
            <p:nvPr/>
          </p:nvSpPr>
          <p:spPr>
            <a:xfrm rot="5400000">
              <a:off x="7835909" y="727035"/>
              <a:ext cx="273604" cy="468759"/>
            </a:xfrm>
            <a:custGeom>
              <a:avLst/>
              <a:gdLst>
                <a:gd name="connsiteX0" fmla="*/ 0 w 271879"/>
                <a:gd name="connsiteY0" fmla="*/ 468755 h 468755"/>
                <a:gd name="connsiteX1" fmla="*/ 271879 w 271879"/>
                <a:gd name="connsiteY1" fmla="*/ 0 h 468755"/>
                <a:gd name="connsiteX2" fmla="*/ 271879 w 271879"/>
                <a:gd name="connsiteY2" fmla="*/ 468755 h 468755"/>
              </a:gdLst>
              <a:ahLst/>
              <a:cxnLst>
                <a:cxn ang="0">
                  <a:pos x="connsiteX0" y="connsiteY0"/>
                </a:cxn>
                <a:cxn ang="0">
                  <a:pos x="connsiteX1" y="connsiteY1"/>
                </a:cxn>
                <a:cxn ang="0">
                  <a:pos x="connsiteX2" y="connsiteY2"/>
                </a:cxn>
              </a:cxnLst>
              <a:rect l="l" t="t" r="r" b="b"/>
              <a:pathLst>
                <a:path w="271879" h="468755">
                  <a:moveTo>
                    <a:pt x="0" y="468755"/>
                  </a:moveTo>
                  <a:lnTo>
                    <a:pt x="271879" y="0"/>
                  </a:lnTo>
                  <a:lnTo>
                    <a:pt x="271879" y="468755"/>
                  </a:lnTo>
                  <a:close/>
                </a:path>
              </a:pathLst>
            </a:custGeom>
            <a:solidFill>
              <a:sysClr val="window" lastClr="FFFFFF">
                <a:lumMod val="85000"/>
                <a:alpha val="3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7" name="任意多边形 20"/>
            <p:cNvSpPr/>
            <p:nvPr/>
          </p:nvSpPr>
          <p:spPr>
            <a:xfrm rot="5400000" flipH="1" flipV="1">
              <a:off x="7852807" y="-390929"/>
              <a:ext cx="271362" cy="468759"/>
            </a:xfrm>
            <a:custGeom>
              <a:avLst/>
              <a:gdLst>
                <a:gd name="connsiteX0" fmla="*/ 0 w 271879"/>
                <a:gd name="connsiteY0" fmla="*/ 468755 h 468755"/>
                <a:gd name="connsiteX1" fmla="*/ 271879 w 271879"/>
                <a:gd name="connsiteY1" fmla="*/ 0 h 468755"/>
                <a:gd name="connsiteX2" fmla="*/ 271879 w 271879"/>
                <a:gd name="connsiteY2" fmla="*/ 468755 h 468755"/>
              </a:gdLst>
              <a:ahLst/>
              <a:cxnLst>
                <a:cxn ang="0">
                  <a:pos x="connsiteX0" y="connsiteY0"/>
                </a:cxn>
                <a:cxn ang="0">
                  <a:pos x="connsiteX1" y="connsiteY1"/>
                </a:cxn>
                <a:cxn ang="0">
                  <a:pos x="connsiteX2" y="connsiteY2"/>
                </a:cxn>
              </a:cxnLst>
              <a:rect l="l" t="t" r="r" b="b"/>
              <a:pathLst>
                <a:path w="271879" h="468755">
                  <a:moveTo>
                    <a:pt x="0" y="468755"/>
                  </a:moveTo>
                  <a:lnTo>
                    <a:pt x="271879" y="0"/>
                  </a:lnTo>
                  <a:lnTo>
                    <a:pt x="271879" y="468755"/>
                  </a:lnTo>
                  <a:close/>
                </a:path>
              </a:pathLst>
            </a:custGeom>
            <a:solidFill>
              <a:sysClr val="window" lastClr="FFFFFF">
                <a:lumMod val="85000"/>
                <a:alpha val="3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8" name="任意多边形 21"/>
            <p:cNvSpPr/>
            <p:nvPr/>
          </p:nvSpPr>
          <p:spPr>
            <a:xfrm rot="5400000" flipH="1" flipV="1">
              <a:off x="7368272" y="-390929"/>
              <a:ext cx="271362" cy="468759"/>
            </a:xfrm>
            <a:custGeom>
              <a:avLst/>
              <a:gdLst>
                <a:gd name="connsiteX0" fmla="*/ 0 w 271879"/>
                <a:gd name="connsiteY0" fmla="*/ 468755 h 468755"/>
                <a:gd name="connsiteX1" fmla="*/ 271879 w 271879"/>
                <a:gd name="connsiteY1" fmla="*/ 0 h 468755"/>
                <a:gd name="connsiteX2" fmla="*/ 271879 w 271879"/>
                <a:gd name="connsiteY2" fmla="*/ 468755 h 468755"/>
              </a:gdLst>
              <a:ahLst/>
              <a:cxnLst>
                <a:cxn ang="0">
                  <a:pos x="connsiteX0" y="connsiteY0"/>
                </a:cxn>
                <a:cxn ang="0">
                  <a:pos x="connsiteX1" y="connsiteY1"/>
                </a:cxn>
                <a:cxn ang="0">
                  <a:pos x="connsiteX2" y="connsiteY2"/>
                </a:cxn>
              </a:cxnLst>
              <a:rect l="l" t="t" r="r" b="b"/>
              <a:pathLst>
                <a:path w="271879" h="468755">
                  <a:moveTo>
                    <a:pt x="0" y="468755"/>
                  </a:moveTo>
                  <a:lnTo>
                    <a:pt x="271879" y="0"/>
                  </a:lnTo>
                  <a:lnTo>
                    <a:pt x="271879" y="468755"/>
                  </a:lnTo>
                  <a:close/>
                </a:path>
              </a:pathLst>
            </a:cu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9" name="任意多边形 22"/>
            <p:cNvSpPr/>
            <p:nvPr/>
          </p:nvSpPr>
          <p:spPr>
            <a:xfrm rot="5400000" flipH="1" flipV="1">
              <a:off x="8339595" y="-390929"/>
              <a:ext cx="271362" cy="468759"/>
            </a:xfrm>
            <a:custGeom>
              <a:avLst/>
              <a:gdLst>
                <a:gd name="connsiteX0" fmla="*/ 0 w 271879"/>
                <a:gd name="connsiteY0" fmla="*/ 468755 h 468755"/>
                <a:gd name="connsiteX1" fmla="*/ 271879 w 271879"/>
                <a:gd name="connsiteY1" fmla="*/ 0 h 468755"/>
                <a:gd name="connsiteX2" fmla="*/ 271879 w 271879"/>
                <a:gd name="connsiteY2" fmla="*/ 468755 h 468755"/>
              </a:gdLst>
              <a:ahLst/>
              <a:cxnLst>
                <a:cxn ang="0">
                  <a:pos x="connsiteX0" y="connsiteY0"/>
                </a:cxn>
                <a:cxn ang="0">
                  <a:pos x="connsiteX1" y="connsiteY1"/>
                </a:cxn>
                <a:cxn ang="0">
                  <a:pos x="connsiteX2" y="connsiteY2"/>
                </a:cxn>
              </a:cxnLst>
              <a:rect l="l" t="t" r="r" b="b"/>
              <a:pathLst>
                <a:path w="271879" h="468755">
                  <a:moveTo>
                    <a:pt x="0" y="468755"/>
                  </a:moveTo>
                  <a:lnTo>
                    <a:pt x="271879" y="0"/>
                  </a:lnTo>
                  <a:lnTo>
                    <a:pt x="271879" y="468755"/>
                  </a:lnTo>
                  <a:close/>
                </a:path>
              </a:pathLst>
            </a:cu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grpSp>
      <p:sp>
        <p:nvSpPr>
          <p:cNvPr id="32" name="文本占位符 6"/>
          <p:cNvSpPr>
            <a:spLocks noGrp="1"/>
          </p:cNvSpPr>
          <p:nvPr>
            <p:ph type="body" sz="quarter" idx="13"/>
          </p:nvPr>
        </p:nvSpPr>
        <p:spPr>
          <a:xfrm>
            <a:off x="529319" y="192177"/>
            <a:ext cx="5581650" cy="228600"/>
          </a:xfrm>
        </p:spPr>
        <p:txBody>
          <a:bodyPr>
            <a:normAutofit/>
          </a:bodyPr>
          <a:lstStyle>
            <a:lvl1pPr marL="0" indent="0">
              <a:buNone/>
              <a:defRPr sz="1200" b="1">
                <a:solidFill>
                  <a:schemeClr val="tx1">
                    <a:lumMod val="65000"/>
                    <a:lumOff val="35000"/>
                  </a:schemeClr>
                </a:solidFill>
                <a:latin typeface="华文细黑" panose="02010600040101010101" pitchFamily="2" charset="-122"/>
                <a:ea typeface="华文细黑" panose="02010600040101010101" pitchFamily="2" charset="-122"/>
              </a:defRPr>
            </a:lvl1pPr>
          </a:lstStyle>
          <a:p>
            <a:pPr lvl="0"/>
            <a:r>
              <a:rPr lang="zh-CN" altLang="en-US" dirty="0"/>
              <a:t>编辑母版文本样式</a:t>
            </a:r>
          </a:p>
        </p:txBody>
      </p:sp>
      <p:sp>
        <p:nvSpPr>
          <p:cNvPr id="33" name="文本框 32"/>
          <p:cNvSpPr txBox="1"/>
          <p:nvPr userDrawn="1"/>
        </p:nvSpPr>
        <p:spPr>
          <a:xfrm>
            <a:off x="8179801" y="181291"/>
            <a:ext cx="716863" cy="300082"/>
          </a:xfrm>
          <a:prstGeom prst="rect">
            <a:avLst/>
          </a:prstGeom>
          <a:noFill/>
        </p:spPr>
        <p:txBody>
          <a:bodyPr wrap="none" rtlCol="0">
            <a:spAutoFit/>
          </a:bodyPr>
          <a:lstStyle/>
          <a:p>
            <a:r>
              <a:rPr lang="en-US" altLang="zh-CN" sz="1350" b="1" dirty="0">
                <a:solidFill>
                  <a:schemeClr val="tx1">
                    <a:lumMod val="65000"/>
                    <a:lumOff val="35000"/>
                  </a:schemeClr>
                </a:solidFill>
                <a:latin typeface="华文细黑" panose="02010600040101010101" pitchFamily="2" charset="-122"/>
                <a:ea typeface="华文细黑" panose="02010600040101010101" pitchFamily="2" charset="-122"/>
              </a:rPr>
              <a:t>LOGO</a:t>
            </a:r>
            <a:endParaRPr lang="zh-CN" altLang="en-US" sz="1350" b="1" dirty="0">
              <a:solidFill>
                <a:schemeClr val="tx1">
                  <a:lumMod val="65000"/>
                  <a:lumOff val="35000"/>
                </a:schemeClr>
              </a:solidFill>
              <a:latin typeface="华文细黑" panose="02010600040101010101" pitchFamily="2" charset="-122"/>
              <a:ea typeface="华文细黑" panose="02010600040101010101" pitchFamily="2" charset="-122"/>
            </a:endParaRPr>
          </a:p>
        </p:txBody>
      </p:sp>
      <p:sp>
        <p:nvSpPr>
          <p:cNvPr id="34" name="任意多边形 3"/>
          <p:cNvSpPr/>
          <p:nvPr userDrawn="1"/>
        </p:nvSpPr>
        <p:spPr bwMode="auto">
          <a:xfrm>
            <a:off x="226814" y="175041"/>
            <a:ext cx="241102" cy="241101"/>
          </a:xfrm>
          <a:custGeom>
            <a:avLst/>
            <a:gdLst>
              <a:gd name="connsiteX0" fmla="*/ 157734 w 406400"/>
              <a:gd name="connsiteY0" fmla="*/ 125523 h 406400"/>
              <a:gd name="connsiteX1" fmla="*/ 157734 w 406400"/>
              <a:gd name="connsiteY1" fmla="*/ 285067 h 406400"/>
              <a:gd name="connsiteX2" fmla="*/ 295272 w 406400"/>
              <a:gd name="connsiteY2" fmla="*/ 205295 h 406400"/>
              <a:gd name="connsiteX3" fmla="*/ 203200 w 406400"/>
              <a:gd name="connsiteY3" fmla="*/ 0 h 406400"/>
              <a:gd name="connsiteX4" fmla="*/ 406400 w 406400"/>
              <a:gd name="connsiteY4" fmla="*/ 203200 h 406400"/>
              <a:gd name="connsiteX5" fmla="*/ 203200 w 406400"/>
              <a:gd name="connsiteY5" fmla="*/ 406400 h 406400"/>
              <a:gd name="connsiteX6" fmla="*/ 0 w 406400"/>
              <a:gd name="connsiteY6" fmla="*/ 203200 h 406400"/>
              <a:gd name="connsiteX7" fmla="*/ 203200 w 406400"/>
              <a:gd name="connsiteY7" fmla="*/ 0 h 40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400" h="406400">
                <a:moveTo>
                  <a:pt x="157734" y="125523"/>
                </a:moveTo>
                <a:lnTo>
                  <a:pt x="157734" y="285067"/>
                </a:lnTo>
                <a:lnTo>
                  <a:pt x="295272" y="205295"/>
                </a:lnTo>
                <a:close/>
                <a:moveTo>
                  <a:pt x="203200" y="0"/>
                </a:moveTo>
                <a:cubicBezTo>
                  <a:pt x="315424" y="0"/>
                  <a:pt x="406400" y="90976"/>
                  <a:pt x="406400" y="203200"/>
                </a:cubicBezTo>
                <a:cubicBezTo>
                  <a:pt x="406400" y="315424"/>
                  <a:pt x="315424" y="406400"/>
                  <a:pt x="203200" y="406400"/>
                </a:cubicBezTo>
                <a:cubicBezTo>
                  <a:pt x="90976" y="406400"/>
                  <a:pt x="0" y="315424"/>
                  <a:pt x="0" y="203200"/>
                </a:cubicBezTo>
                <a:cubicBezTo>
                  <a:pt x="0" y="90976"/>
                  <a:pt x="90976" y="0"/>
                  <a:pt x="2032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Tree>
    <p:extLst>
      <p:ext uri="{BB962C8B-B14F-4D97-AF65-F5344CB8AC3E}">
        <p14:creationId xmlns:p14="http://schemas.microsoft.com/office/powerpoint/2010/main" val="513260084"/>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E488186-057B-4C07-9498-7E532EDAF008}" type="datetimeFigureOut">
              <a:rPr lang="zh-CN" altLang="en-US" smtClean="0"/>
              <a:pPr/>
              <a:t>2018/1/22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8EBAC42-A521-4D5E-92BE-1A16F8ACC2A7}" type="slidenum">
              <a:rPr lang="zh-CN" altLang="en-US" smtClean="0"/>
              <a:pPr/>
              <a:t>‹#›</a:t>
            </a:fld>
            <a:endParaRPr lang="zh-CN" altLang="en-US"/>
          </a:p>
        </p:txBody>
      </p:sp>
      <p:sp>
        <p:nvSpPr>
          <p:cNvPr id="5" name="矩形 4"/>
          <p:cNvSpPr/>
          <p:nvPr userDrawn="1"/>
        </p:nvSpPr>
        <p:spPr>
          <a:xfrm>
            <a:off x="0" y="1"/>
            <a:ext cx="9144000" cy="556262"/>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grpSp>
        <p:nvGrpSpPr>
          <p:cNvPr id="6" name="组合 9"/>
          <p:cNvGrpSpPr>
            <a:grpSpLocks/>
          </p:cNvGrpSpPr>
          <p:nvPr userDrawn="1"/>
        </p:nvGrpSpPr>
        <p:grpSpPr bwMode="auto">
          <a:xfrm>
            <a:off x="7905749" y="-11906"/>
            <a:ext cx="1219200" cy="508067"/>
            <a:chOff x="5797942" y="-301201"/>
            <a:chExt cx="3396247" cy="1408387"/>
          </a:xfrm>
        </p:grpSpPr>
        <p:grpSp>
          <p:nvGrpSpPr>
            <p:cNvPr id="7" name="组合 6"/>
            <p:cNvGrpSpPr/>
            <p:nvPr/>
          </p:nvGrpSpPr>
          <p:grpSpPr>
            <a:xfrm flipH="1">
              <a:off x="5797942" y="-20872"/>
              <a:ext cx="3396247" cy="1128058"/>
              <a:chOff x="0" y="-2417"/>
              <a:chExt cx="3257548" cy="1081989"/>
            </a:xfrm>
            <a:solidFill>
              <a:sysClr val="window" lastClr="FFFFFF">
                <a:lumMod val="85000"/>
                <a:alpha val="75000"/>
              </a:sysClr>
            </a:solidFill>
          </p:grpSpPr>
          <p:grpSp>
            <p:nvGrpSpPr>
              <p:cNvPr id="20" name="组合 19"/>
              <p:cNvGrpSpPr/>
              <p:nvPr/>
            </p:nvGrpSpPr>
            <p:grpSpPr>
              <a:xfrm>
                <a:off x="0" y="-2417"/>
                <a:ext cx="3257548" cy="542240"/>
                <a:chOff x="0" y="-2417"/>
                <a:chExt cx="3257548" cy="542240"/>
              </a:xfrm>
              <a:grpFill/>
            </p:grpSpPr>
            <p:sp>
              <p:nvSpPr>
                <p:cNvPr id="26" name="等腰三角形 25"/>
                <p:cNvSpPr/>
                <p:nvPr/>
              </p:nvSpPr>
              <p:spPr>
                <a:xfrm rot="5400000">
                  <a:off x="-37229" y="37229"/>
                  <a:ext cx="539822" cy="465364"/>
                </a:xfrm>
                <a:prstGeom prst="triangle">
                  <a:avLst/>
                </a:prstGeom>
                <a:solidFill>
                  <a:sysClr val="window" lastClr="FFFFFF">
                    <a:lumMod val="85000"/>
                    <a:alpha val="5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27" name="等腰三角形 26"/>
                <p:cNvSpPr/>
                <p:nvPr/>
              </p:nvSpPr>
              <p:spPr>
                <a:xfrm rot="5400000">
                  <a:off x="428135" y="37229"/>
                  <a:ext cx="539822" cy="465365"/>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28" name="等腰三角形 27"/>
                <p:cNvSpPr/>
                <p:nvPr/>
              </p:nvSpPr>
              <p:spPr>
                <a:xfrm rot="5400000">
                  <a:off x="893498" y="37229"/>
                  <a:ext cx="539822" cy="465365"/>
                </a:xfrm>
                <a:prstGeom prst="triangle">
                  <a:avLst/>
                </a:prstGeom>
                <a:solidFill>
                  <a:sysClr val="window" lastClr="FFFFFF">
                    <a:lumMod val="85000"/>
                    <a:alpha val="5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29" name="等腰三角形 28"/>
                <p:cNvSpPr/>
                <p:nvPr/>
              </p:nvSpPr>
              <p:spPr>
                <a:xfrm rot="5400000">
                  <a:off x="1358863" y="37229"/>
                  <a:ext cx="539822" cy="465364"/>
                </a:xfrm>
                <a:prstGeom prst="triangle">
                  <a:avLst/>
                </a:prstGeom>
                <a:solidFill>
                  <a:sysClr val="window" lastClr="FFFFFF">
                    <a:lumMod val="85000"/>
                    <a:alpha val="2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30" name="等腰三角形 29"/>
                <p:cNvSpPr/>
                <p:nvPr/>
              </p:nvSpPr>
              <p:spPr>
                <a:xfrm rot="5400000">
                  <a:off x="2754955" y="37229"/>
                  <a:ext cx="539822" cy="465364"/>
                </a:xfrm>
                <a:prstGeom prst="triangle">
                  <a:avLst/>
                </a:prstGeom>
                <a:solidFill>
                  <a:sysClr val="window" lastClr="FFFFFF">
                    <a:lumMod val="85000"/>
                    <a:alpha val="2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31" name="等腰三角形 30"/>
                <p:cNvSpPr/>
                <p:nvPr/>
              </p:nvSpPr>
              <p:spPr>
                <a:xfrm rot="5400000">
                  <a:off x="1824228" y="34811"/>
                  <a:ext cx="539822" cy="465365"/>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grpSp>
          <p:grpSp>
            <p:nvGrpSpPr>
              <p:cNvPr id="21" name="组合 20"/>
              <p:cNvGrpSpPr/>
              <p:nvPr/>
            </p:nvGrpSpPr>
            <p:grpSpPr>
              <a:xfrm>
                <a:off x="0" y="539750"/>
                <a:ext cx="2326820" cy="539822"/>
                <a:chOff x="0" y="0"/>
                <a:chExt cx="2326820" cy="539822"/>
              </a:xfrm>
              <a:grpFill/>
            </p:grpSpPr>
            <p:sp>
              <p:nvSpPr>
                <p:cNvPr id="22" name="等腰三角形 21"/>
                <p:cNvSpPr/>
                <p:nvPr/>
              </p:nvSpPr>
              <p:spPr>
                <a:xfrm rot="5400000">
                  <a:off x="-37229" y="37229"/>
                  <a:ext cx="539822" cy="465364"/>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23" name="等腰三角形 22"/>
                <p:cNvSpPr/>
                <p:nvPr/>
              </p:nvSpPr>
              <p:spPr>
                <a:xfrm rot="5400000">
                  <a:off x="428135" y="37229"/>
                  <a:ext cx="539822" cy="465364"/>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24" name="等腰三角形 23"/>
                <p:cNvSpPr/>
                <p:nvPr/>
              </p:nvSpPr>
              <p:spPr>
                <a:xfrm rot="5400000">
                  <a:off x="1358863" y="37229"/>
                  <a:ext cx="539822" cy="465364"/>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25" name="等腰三角形 24"/>
                <p:cNvSpPr/>
                <p:nvPr/>
              </p:nvSpPr>
              <p:spPr>
                <a:xfrm rot="5400000">
                  <a:off x="1824227" y="37229"/>
                  <a:ext cx="539822" cy="465364"/>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grpSp>
        </p:grpSp>
        <p:sp>
          <p:nvSpPr>
            <p:cNvPr id="8" name="等腰三角形 7"/>
            <p:cNvSpPr/>
            <p:nvPr/>
          </p:nvSpPr>
          <p:spPr>
            <a:xfrm rot="5400000">
              <a:off x="6244415" y="-263141"/>
              <a:ext cx="562907" cy="486788"/>
            </a:xfrm>
            <a:prstGeom prst="triangle">
              <a:avLst/>
            </a:prstGeom>
            <a:solidFill>
              <a:sysClr val="window" lastClr="FFFFFF">
                <a:lumMod val="85000"/>
                <a:alpha val="3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9" name="等腰三角形 8"/>
            <p:cNvSpPr/>
            <p:nvPr/>
          </p:nvSpPr>
          <p:spPr>
            <a:xfrm rot="5400000">
              <a:off x="6730078" y="-262015"/>
              <a:ext cx="562907" cy="484535"/>
            </a:xfrm>
            <a:prstGeom prst="triangle">
              <a:avLst/>
            </a:prstGeom>
            <a:solidFill>
              <a:sysClr val="window" lastClr="FFFFFF">
                <a:lumMod val="85000"/>
                <a:alpha val="2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0" name="等腰三角形 9"/>
            <p:cNvSpPr/>
            <p:nvPr/>
          </p:nvSpPr>
          <p:spPr>
            <a:xfrm rot="5400000">
              <a:off x="7214611" y="-262014"/>
              <a:ext cx="562907" cy="484534"/>
            </a:xfrm>
            <a:prstGeom prst="triangle">
              <a:avLst/>
            </a:pr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1" name="等腰三角形 10"/>
            <p:cNvSpPr/>
            <p:nvPr/>
          </p:nvSpPr>
          <p:spPr>
            <a:xfrm rot="5400000">
              <a:off x="8184807" y="-263141"/>
              <a:ext cx="562907" cy="486788"/>
            </a:xfrm>
            <a:prstGeom prst="triangle">
              <a:avLst/>
            </a:prstGeom>
            <a:solidFill>
              <a:sysClr val="window" lastClr="FFFFFF">
                <a:lumMod val="85000"/>
                <a:alpha val="2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2" name="等腰三角形 11"/>
            <p:cNvSpPr/>
            <p:nvPr/>
          </p:nvSpPr>
          <p:spPr>
            <a:xfrm rot="5400000">
              <a:off x="6244417" y="299765"/>
              <a:ext cx="562906" cy="486788"/>
            </a:xfrm>
            <a:prstGeom prst="triangle">
              <a:avLst/>
            </a:prstGeom>
            <a:solidFill>
              <a:sysClr val="window" lastClr="FFFFFF">
                <a:lumMod val="85000"/>
                <a:alpha val="3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3" name="等腰三角形 12"/>
            <p:cNvSpPr/>
            <p:nvPr/>
          </p:nvSpPr>
          <p:spPr>
            <a:xfrm rot="5400000">
              <a:off x="6730079" y="300891"/>
              <a:ext cx="562906" cy="484535"/>
            </a:xfrm>
            <a:prstGeom prst="triangle">
              <a:avLst/>
            </a:prstGeom>
            <a:solidFill>
              <a:sysClr val="window" lastClr="FFFFFF">
                <a:lumMod val="85000"/>
                <a:alpha val="2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4" name="等腰三角形 13"/>
            <p:cNvSpPr/>
            <p:nvPr/>
          </p:nvSpPr>
          <p:spPr>
            <a:xfrm rot="5400000">
              <a:off x="7699148" y="300891"/>
              <a:ext cx="562906" cy="484535"/>
            </a:xfrm>
            <a:prstGeom prst="triangle">
              <a:avLst/>
            </a:prstGeom>
            <a:solidFill>
              <a:sysClr val="window" lastClr="FFFFFF">
                <a:lumMod val="85000"/>
                <a:alpha val="3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5" name="等腰三角形 14"/>
            <p:cNvSpPr/>
            <p:nvPr/>
          </p:nvSpPr>
          <p:spPr>
            <a:xfrm rot="5400000">
              <a:off x="8670469" y="300892"/>
              <a:ext cx="562906" cy="484534"/>
            </a:xfrm>
            <a:prstGeom prst="triangle">
              <a:avLst/>
            </a:prstGeom>
            <a:solidFill>
              <a:sysClr val="window" lastClr="FFFFFF">
                <a:lumMod val="85000"/>
                <a:alpha val="22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6" name="任意多边形 19"/>
            <p:cNvSpPr/>
            <p:nvPr/>
          </p:nvSpPr>
          <p:spPr>
            <a:xfrm rot="5400000">
              <a:off x="7835909" y="727035"/>
              <a:ext cx="273604" cy="468759"/>
            </a:xfrm>
            <a:custGeom>
              <a:avLst/>
              <a:gdLst>
                <a:gd name="connsiteX0" fmla="*/ 0 w 271879"/>
                <a:gd name="connsiteY0" fmla="*/ 468755 h 468755"/>
                <a:gd name="connsiteX1" fmla="*/ 271879 w 271879"/>
                <a:gd name="connsiteY1" fmla="*/ 0 h 468755"/>
                <a:gd name="connsiteX2" fmla="*/ 271879 w 271879"/>
                <a:gd name="connsiteY2" fmla="*/ 468755 h 468755"/>
              </a:gdLst>
              <a:ahLst/>
              <a:cxnLst>
                <a:cxn ang="0">
                  <a:pos x="connsiteX0" y="connsiteY0"/>
                </a:cxn>
                <a:cxn ang="0">
                  <a:pos x="connsiteX1" y="connsiteY1"/>
                </a:cxn>
                <a:cxn ang="0">
                  <a:pos x="connsiteX2" y="connsiteY2"/>
                </a:cxn>
              </a:cxnLst>
              <a:rect l="l" t="t" r="r" b="b"/>
              <a:pathLst>
                <a:path w="271879" h="468755">
                  <a:moveTo>
                    <a:pt x="0" y="468755"/>
                  </a:moveTo>
                  <a:lnTo>
                    <a:pt x="271879" y="0"/>
                  </a:lnTo>
                  <a:lnTo>
                    <a:pt x="271879" y="468755"/>
                  </a:lnTo>
                  <a:close/>
                </a:path>
              </a:pathLst>
            </a:custGeom>
            <a:solidFill>
              <a:sysClr val="window" lastClr="FFFFFF">
                <a:lumMod val="85000"/>
                <a:alpha val="3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7" name="任意多边形 20"/>
            <p:cNvSpPr/>
            <p:nvPr/>
          </p:nvSpPr>
          <p:spPr>
            <a:xfrm rot="5400000" flipH="1" flipV="1">
              <a:off x="7852807" y="-390929"/>
              <a:ext cx="271362" cy="468759"/>
            </a:xfrm>
            <a:custGeom>
              <a:avLst/>
              <a:gdLst>
                <a:gd name="connsiteX0" fmla="*/ 0 w 271879"/>
                <a:gd name="connsiteY0" fmla="*/ 468755 h 468755"/>
                <a:gd name="connsiteX1" fmla="*/ 271879 w 271879"/>
                <a:gd name="connsiteY1" fmla="*/ 0 h 468755"/>
                <a:gd name="connsiteX2" fmla="*/ 271879 w 271879"/>
                <a:gd name="connsiteY2" fmla="*/ 468755 h 468755"/>
              </a:gdLst>
              <a:ahLst/>
              <a:cxnLst>
                <a:cxn ang="0">
                  <a:pos x="connsiteX0" y="connsiteY0"/>
                </a:cxn>
                <a:cxn ang="0">
                  <a:pos x="connsiteX1" y="connsiteY1"/>
                </a:cxn>
                <a:cxn ang="0">
                  <a:pos x="connsiteX2" y="connsiteY2"/>
                </a:cxn>
              </a:cxnLst>
              <a:rect l="l" t="t" r="r" b="b"/>
              <a:pathLst>
                <a:path w="271879" h="468755">
                  <a:moveTo>
                    <a:pt x="0" y="468755"/>
                  </a:moveTo>
                  <a:lnTo>
                    <a:pt x="271879" y="0"/>
                  </a:lnTo>
                  <a:lnTo>
                    <a:pt x="271879" y="468755"/>
                  </a:lnTo>
                  <a:close/>
                </a:path>
              </a:pathLst>
            </a:custGeom>
            <a:solidFill>
              <a:sysClr val="window" lastClr="FFFFFF">
                <a:lumMod val="85000"/>
                <a:alpha val="3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8" name="任意多边形 21"/>
            <p:cNvSpPr/>
            <p:nvPr/>
          </p:nvSpPr>
          <p:spPr>
            <a:xfrm rot="5400000" flipH="1" flipV="1">
              <a:off x="7368272" y="-390929"/>
              <a:ext cx="271362" cy="468759"/>
            </a:xfrm>
            <a:custGeom>
              <a:avLst/>
              <a:gdLst>
                <a:gd name="connsiteX0" fmla="*/ 0 w 271879"/>
                <a:gd name="connsiteY0" fmla="*/ 468755 h 468755"/>
                <a:gd name="connsiteX1" fmla="*/ 271879 w 271879"/>
                <a:gd name="connsiteY1" fmla="*/ 0 h 468755"/>
                <a:gd name="connsiteX2" fmla="*/ 271879 w 271879"/>
                <a:gd name="connsiteY2" fmla="*/ 468755 h 468755"/>
              </a:gdLst>
              <a:ahLst/>
              <a:cxnLst>
                <a:cxn ang="0">
                  <a:pos x="connsiteX0" y="connsiteY0"/>
                </a:cxn>
                <a:cxn ang="0">
                  <a:pos x="connsiteX1" y="connsiteY1"/>
                </a:cxn>
                <a:cxn ang="0">
                  <a:pos x="connsiteX2" y="connsiteY2"/>
                </a:cxn>
              </a:cxnLst>
              <a:rect l="l" t="t" r="r" b="b"/>
              <a:pathLst>
                <a:path w="271879" h="468755">
                  <a:moveTo>
                    <a:pt x="0" y="468755"/>
                  </a:moveTo>
                  <a:lnTo>
                    <a:pt x="271879" y="0"/>
                  </a:lnTo>
                  <a:lnTo>
                    <a:pt x="271879" y="468755"/>
                  </a:lnTo>
                  <a:close/>
                </a:path>
              </a:pathLst>
            </a:cu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sp>
          <p:nvSpPr>
            <p:cNvPr id="19" name="任意多边形 22"/>
            <p:cNvSpPr/>
            <p:nvPr/>
          </p:nvSpPr>
          <p:spPr>
            <a:xfrm rot="5400000" flipH="1" flipV="1">
              <a:off x="8339595" y="-390929"/>
              <a:ext cx="271362" cy="468759"/>
            </a:xfrm>
            <a:custGeom>
              <a:avLst/>
              <a:gdLst>
                <a:gd name="connsiteX0" fmla="*/ 0 w 271879"/>
                <a:gd name="connsiteY0" fmla="*/ 468755 h 468755"/>
                <a:gd name="connsiteX1" fmla="*/ 271879 w 271879"/>
                <a:gd name="connsiteY1" fmla="*/ 0 h 468755"/>
                <a:gd name="connsiteX2" fmla="*/ 271879 w 271879"/>
                <a:gd name="connsiteY2" fmla="*/ 468755 h 468755"/>
              </a:gdLst>
              <a:ahLst/>
              <a:cxnLst>
                <a:cxn ang="0">
                  <a:pos x="connsiteX0" y="connsiteY0"/>
                </a:cxn>
                <a:cxn ang="0">
                  <a:pos x="connsiteX1" y="connsiteY1"/>
                </a:cxn>
                <a:cxn ang="0">
                  <a:pos x="connsiteX2" y="connsiteY2"/>
                </a:cxn>
              </a:cxnLst>
              <a:rect l="l" t="t" r="r" b="b"/>
              <a:pathLst>
                <a:path w="271879" h="468755">
                  <a:moveTo>
                    <a:pt x="0" y="468755"/>
                  </a:moveTo>
                  <a:lnTo>
                    <a:pt x="271879" y="0"/>
                  </a:lnTo>
                  <a:lnTo>
                    <a:pt x="271879" y="468755"/>
                  </a:lnTo>
                  <a:close/>
                </a:path>
              </a:pathLst>
            </a:custGeom>
            <a:solidFill>
              <a:sysClr val="window" lastClr="FFFFFF">
                <a:lumMod val="85000"/>
                <a:alpha val="40000"/>
              </a:sysClr>
            </a:solidFill>
            <a:ln w="12700" cap="flat" cmpd="sng" algn="ctr">
              <a:noFill/>
              <a:prstDash val="solid"/>
              <a:miter lim="800000"/>
            </a:ln>
            <a:effectLst/>
          </p:spPr>
          <p:txBody>
            <a:bodyPr anchor="ctr"/>
            <a:lstStyle/>
            <a:p>
              <a:pPr algn="ctr" eaLnBrk="1" fontAlgn="auto" hangingPunct="1">
                <a:spcBef>
                  <a:spcPts val="0"/>
                </a:spcBef>
                <a:spcAft>
                  <a:spcPts val="0"/>
                </a:spcAft>
                <a:defRPr/>
              </a:pPr>
              <a:endParaRPr lang="zh-CN" altLang="en-US" sz="1350" kern="0">
                <a:solidFill>
                  <a:prstClr val="white"/>
                </a:solidFill>
                <a:latin typeface="Calibri" panose="020F0502020204030204"/>
              </a:endParaRPr>
            </a:p>
          </p:txBody>
        </p:sp>
      </p:grpSp>
      <p:sp>
        <p:nvSpPr>
          <p:cNvPr id="32" name="文本占位符 6"/>
          <p:cNvSpPr>
            <a:spLocks noGrp="1"/>
          </p:cNvSpPr>
          <p:nvPr>
            <p:ph type="body" sz="quarter" idx="13"/>
          </p:nvPr>
        </p:nvSpPr>
        <p:spPr>
          <a:xfrm>
            <a:off x="529319" y="192177"/>
            <a:ext cx="5581650" cy="228600"/>
          </a:xfrm>
        </p:spPr>
        <p:txBody>
          <a:bodyPr>
            <a:normAutofit/>
          </a:bodyPr>
          <a:lstStyle>
            <a:lvl1pPr marL="0" indent="0">
              <a:buNone/>
              <a:defRPr sz="1200" b="1">
                <a:solidFill>
                  <a:schemeClr val="tx1">
                    <a:lumMod val="65000"/>
                    <a:lumOff val="35000"/>
                  </a:schemeClr>
                </a:solidFill>
                <a:latin typeface="华文细黑" panose="02010600040101010101" pitchFamily="2" charset="-122"/>
                <a:ea typeface="华文细黑" panose="02010600040101010101" pitchFamily="2" charset="-122"/>
              </a:defRPr>
            </a:lvl1pPr>
          </a:lstStyle>
          <a:p>
            <a:pPr lvl="0"/>
            <a:r>
              <a:rPr lang="zh-CN" altLang="en-US" dirty="0"/>
              <a:t>编辑母版文本样式</a:t>
            </a:r>
          </a:p>
        </p:txBody>
      </p:sp>
      <p:sp>
        <p:nvSpPr>
          <p:cNvPr id="33" name="文本框 32"/>
          <p:cNvSpPr txBox="1"/>
          <p:nvPr userDrawn="1"/>
        </p:nvSpPr>
        <p:spPr>
          <a:xfrm>
            <a:off x="8179801" y="181291"/>
            <a:ext cx="716863" cy="300082"/>
          </a:xfrm>
          <a:prstGeom prst="rect">
            <a:avLst/>
          </a:prstGeom>
          <a:noFill/>
        </p:spPr>
        <p:txBody>
          <a:bodyPr wrap="none" rtlCol="0">
            <a:spAutoFit/>
          </a:bodyPr>
          <a:lstStyle/>
          <a:p>
            <a:r>
              <a:rPr lang="en-US" altLang="zh-CN" sz="1350" b="1" dirty="0">
                <a:solidFill>
                  <a:schemeClr val="tx1">
                    <a:lumMod val="65000"/>
                    <a:lumOff val="35000"/>
                  </a:schemeClr>
                </a:solidFill>
                <a:latin typeface="华文细黑" panose="02010600040101010101" pitchFamily="2" charset="-122"/>
                <a:ea typeface="华文细黑" panose="02010600040101010101" pitchFamily="2" charset="-122"/>
              </a:rPr>
              <a:t>LOGO</a:t>
            </a:r>
            <a:endParaRPr lang="zh-CN" altLang="en-US" sz="1350" b="1" dirty="0">
              <a:solidFill>
                <a:schemeClr val="tx1">
                  <a:lumMod val="65000"/>
                  <a:lumOff val="35000"/>
                </a:schemeClr>
              </a:solidFill>
              <a:latin typeface="华文细黑" panose="02010600040101010101" pitchFamily="2" charset="-122"/>
              <a:ea typeface="华文细黑" panose="02010600040101010101" pitchFamily="2" charset="-122"/>
            </a:endParaRPr>
          </a:p>
        </p:txBody>
      </p:sp>
      <p:sp>
        <p:nvSpPr>
          <p:cNvPr id="34" name="任意多边形 3"/>
          <p:cNvSpPr/>
          <p:nvPr userDrawn="1"/>
        </p:nvSpPr>
        <p:spPr bwMode="auto">
          <a:xfrm>
            <a:off x="226814" y="175041"/>
            <a:ext cx="241102" cy="241101"/>
          </a:xfrm>
          <a:custGeom>
            <a:avLst/>
            <a:gdLst>
              <a:gd name="connsiteX0" fmla="*/ 157734 w 406400"/>
              <a:gd name="connsiteY0" fmla="*/ 125523 h 406400"/>
              <a:gd name="connsiteX1" fmla="*/ 157734 w 406400"/>
              <a:gd name="connsiteY1" fmla="*/ 285067 h 406400"/>
              <a:gd name="connsiteX2" fmla="*/ 295272 w 406400"/>
              <a:gd name="connsiteY2" fmla="*/ 205295 h 406400"/>
              <a:gd name="connsiteX3" fmla="*/ 203200 w 406400"/>
              <a:gd name="connsiteY3" fmla="*/ 0 h 406400"/>
              <a:gd name="connsiteX4" fmla="*/ 406400 w 406400"/>
              <a:gd name="connsiteY4" fmla="*/ 203200 h 406400"/>
              <a:gd name="connsiteX5" fmla="*/ 203200 w 406400"/>
              <a:gd name="connsiteY5" fmla="*/ 406400 h 406400"/>
              <a:gd name="connsiteX6" fmla="*/ 0 w 406400"/>
              <a:gd name="connsiteY6" fmla="*/ 203200 h 406400"/>
              <a:gd name="connsiteX7" fmla="*/ 203200 w 406400"/>
              <a:gd name="connsiteY7" fmla="*/ 0 h 40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6400" h="406400">
                <a:moveTo>
                  <a:pt x="157734" y="125523"/>
                </a:moveTo>
                <a:lnTo>
                  <a:pt x="157734" y="285067"/>
                </a:lnTo>
                <a:lnTo>
                  <a:pt x="295272" y="205295"/>
                </a:lnTo>
                <a:close/>
                <a:moveTo>
                  <a:pt x="203200" y="0"/>
                </a:moveTo>
                <a:cubicBezTo>
                  <a:pt x="315424" y="0"/>
                  <a:pt x="406400" y="90976"/>
                  <a:pt x="406400" y="203200"/>
                </a:cubicBezTo>
                <a:cubicBezTo>
                  <a:pt x="406400" y="315424"/>
                  <a:pt x="315424" y="406400"/>
                  <a:pt x="203200" y="406400"/>
                </a:cubicBezTo>
                <a:cubicBezTo>
                  <a:pt x="90976" y="406400"/>
                  <a:pt x="0" y="315424"/>
                  <a:pt x="0" y="203200"/>
                </a:cubicBezTo>
                <a:cubicBezTo>
                  <a:pt x="0" y="90976"/>
                  <a:pt x="90976" y="0"/>
                  <a:pt x="2032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50"/>
          </a:p>
        </p:txBody>
      </p:sp>
    </p:spTree>
    <p:extLst>
      <p:ext uri="{BB962C8B-B14F-4D97-AF65-F5344CB8AC3E}">
        <p14:creationId xmlns:p14="http://schemas.microsoft.com/office/powerpoint/2010/main" val="977667890"/>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Portfolio #1">
    <p:spTree>
      <p:nvGrpSpPr>
        <p:cNvPr id="1" name=""/>
        <p:cNvGrpSpPr/>
        <p:nvPr/>
      </p:nvGrpSpPr>
      <p:grpSpPr>
        <a:xfrm>
          <a:off x="0" y="0"/>
          <a:ext cx="0" cy="0"/>
          <a:chOff x="0" y="0"/>
          <a:chExt cx="0" cy="0"/>
        </a:xfrm>
      </p:grpSpPr>
      <p:sp>
        <p:nvSpPr>
          <p:cNvPr id="6" name="Picture Placeholder 5"/>
          <p:cNvSpPr>
            <a:spLocks noGrp="1"/>
          </p:cNvSpPr>
          <p:nvPr>
            <p:ph type="pic" sz="quarter" idx="10" hasCustomPrompt="1"/>
          </p:nvPr>
        </p:nvSpPr>
        <p:spPr>
          <a:xfrm>
            <a:off x="89298" y="78582"/>
            <a:ext cx="5026819" cy="4985147"/>
          </a:xfrm>
          <a:prstGeom prst="rect">
            <a:avLst/>
          </a:prstGeom>
          <a:solidFill>
            <a:schemeClr val="bg1">
              <a:lumMod val="65000"/>
            </a:schemeClr>
          </a:solidFill>
        </p:spPr>
        <p:txBody>
          <a:bodyPr/>
          <a:lstStyle>
            <a:lvl1pPr marL="0" indent="0">
              <a:buNone/>
              <a:defRPr sz="750" b="1">
                <a:solidFill>
                  <a:schemeClr val="bg1"/>
                </a:solidFill>
              </a:defRPr>
            </a:lvl1pPr>
          </a:lstStyle>
          <a:p>
            <a:r>
              <a:rPr lang="zh-CN" altLang="en-US" dirty="0"/>
              <a:t>请替换文字内容</a:t>
            </a:r>
            <a:r>
              <a:rPr lang="en-US" dirty="0"/>
              <a:t>Image</a:t>
            </a:r>
          </a:p>
        </p:txBody>
      </p:sp>
      <p:sp>
        <p:nvSpPr>
          <p:cNvPr id="7" name="Picture Placeholder 5"/>
          <p:cNvSpPr>
            <a:spLocks noGrp="1"/>
          </p:cNvSpPr>
          <p:nvPr>
            <p:ph type="pic" sz="quarter" idx="11" hasCustomPrompt="1"/>
          </p:nvPr>
        </p:nvSpPr>
        <p:spPr>
          <a:xfrm>
            <a:off x="5163702" y="78581"/>
            <a:ext cx="1920241" cy="2469645"/>
          </a:xfrm>
          <a:prstGeom prst="rect">
            <a:avLst/>
          </a:prstGeom>
          <a:solidFill>
            <a:schemeClr val="bg1">
              <a:lumMod val="65000"/>
            </a:schemeClr>
          </a:solidFill>
        </p:spPr>
        <p:txBody>
          <a:bodyPr/>
          <a:lstStyle>
            <a:lvl1pPr marL="0" indent="0">
              <a:buNone/>
              <a:defRPr sz="750" b="1">
                <a:solidFill>
                  <a:schemeClr val="bg1"/>
                </a:solidFill>
              </a:defRPr>
            </a:lvl1pPr>
          </a:lstStyle>
          <a:p>
            <a:r>
              <a:rPr lang="zh-CN" altLang="en-US" dirty="0"/>
              <a:t>请替换文字内容</a:t>
            </a:r>
            <a:r>
              <a:rPr lang="en-US" dirty="0"/>
              <a:t>Image</a:t>
            </a:r>
          </a:p>
        </p:txBody>
      </p:sp>
      <p:sp>
        <p:nvSpPr>
          <p:cNvPr id="8" name="Picture Placeholder 5"/>
          <p:cNvSpPr>
            <a:spLocks noGrp="1"/>
          </p:cNvSpPr>
          <p:nvPr>
            <p:ph type="pic" sz="quarter" idx="12" hasCustomPrompt="1"/>
          </p:nvPr>
        </p:nvSpPr>
        <p:spPr>
          <a:xfrm>
            <a:off x="7131786" y="2595274"/>
            <a:ext cx="1920241" cy="2469645"/>
          </a:xfrm>
          <a:prstGeom prst="rect">
            <a:avLst/>
          </a:prstGeom>
          <a:solidFill>
            <a:schemeClr val="bg1">
              <a:lumMod val="65000"/>
            </a:schemeClr>
          </a:solidFill>
        </p:spPr>
        <p:txBody>
          <a:bodyPr/>
          <a:lstStyle>
            <a:lvl1pPr marL="0" indent="0">
              <a:buNone/>
              <a:defRPr sz="750" b="1">
                <a:solidFill>
                  <a:schemeClr val="bg1"/>
                </a:solidFill>
              </a:defRPr>
            </a:lvl1pPr>
          </a:lstStyle>
          <a:p>
            <a:r>
              <a:rPr lang="zh-CN" altLang="en-US" dirty="0"/>
              <a:t>请替换文字内容</a:t>
            </a:r>
            <a:r>
              <a:rPr lang="en-US" dirty="0"/>
              <a:t>Image</a:t>
            </a:r>
          </a:p>
        </p:txBody>
      </p:sp>
    </p:spTree>
    <p:extLst>
      <p:ext uri="{BB962C8B-B14F-4D97-AF65-F5344CB8AC3E}">
        <p14:creationId xmlns:p14="http://schemas.microsoft.com/office/powerpoint/2010/main" val="484791885"/>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1" y="0"/>
            <a:ext cx="9143499" cy="5143500"/>
          </a:xfrm>
          <a:prstGeom prst="rect">
            <a:avLst/>
          </a:prstGeom>
        </p:spPr>
      </p:pic>
      <p:grpSp>
        <p:nvGrpSpPr>
          <p:cNvPr id="2" name="组合 3"/>
          <p:cNvGrpSpPr/>
          <p:nvPr userDrawn="1"/>
        </p:nvGrpSpPr>
        <p:grpSpPr bwMode="auto">
          <a:xfrm flipH="1">
            <a:off x="-1" y="248018"/>
            <a:ext cx="1797166" cy="507206"/>
            <a:chOff x="2370576" y="533400"/>
            <a:chExt cx="2417494" cy="675969"/>
          </a:xfrm>
          <a:solidFill>
            <a:srgbClr val="EE1C39"/>
          </a:solidFill>
        </p:grpSpPr>
        <p:sp>
          <p:nvSpPr>
            <p:cNvPr id="3" name="矩形 2"/>
            <p:cNvSpPr/>
            <p:nvPr/>
          </p:nvSpPr>
          <p:spPr>
            <a:xfrm>
              <a:off x="2738030" y="533400"/>
              <a:ext cx="2050040" cy="67596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4">
                <a:cs typeface="+mn-ea"/>
                <a:sym typeface="+mn-lt"/>
              </a:endParaRPr>
            </a:p>
          </p:txBody>
        </p:sp>
        <p:sp>
          <p:nvSpPr>
            <p:cNvPr id="4" name="椭圆 3"/>
            <p:cNvSpPr/>
            <p:nvPr/>
          </p:nvSpPr>
          <p:spPr>
            <a:xfrm>
              <a:off x="2370576" y="533400"/>
              <a:ext cx="623734" cy="67596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4">
                <a:cs typeface="+mn-ea"/>
                <a:sym typeface="+mn-lt"/>
              </a:endParaRPr>
            </a:p>
          </p:txBody>
        </p:sp>
      </p:grpSp>
      <p:sp>
        <p:nvSpPr>
          <p:cNvPr id="6" name="文本框 12"/>
          <p:cNvSpPr txBox="1">
            <a:spLocks noChangeArrowheads="1"/>
          </p:cNvSpPr>
          <p:nvPr userDrawn="1"/>
        </p:nvSpPr>
        <p:spPr bwMode="auto">
          <a:xfrm>
            <a:off x="-1" y="370296"/>
            <a:ext cx="1796090" cy="48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280" dirty="0">
                <a:solidFill>
                  <a:schemeClr val="bg1"/>
                </a:solidFill>
                <a:latin typeface="微软雅黑" panose="020B0503020204020204" pitchFamily="34" charset="-122"/>
                <a:ea typeface="微软雅黑" panose="020B0503020204020204" pitchFamily="34" charset="-122"/>
                <a:cs typeface="+mn-ea"/>
                <a:sym typeface="+mn-lt"/>
              </a:rPr>
              <a:t>点击添加相关标题文字</a:t>
            </a:r>
          </a:p>
        </p:txBody>
      </p:sp>
    </p:spTree>
    <p:extLst>
      <p:ext uri="{BB962C8B-B14F-4D97-AF65-F5344CB8AC3E}">
        <p14:creationId xmlns:p14="http://schemas.microsoft.com/office/powerpoint/2010/main" val="1337300567"/>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Iconic list 3">
    <p:spTree>
      <p:nvGrpSpPr>
        <p:cNvPr id="1" name=""/>
        <p:cNvGrpSpPr/>
        <p:nvPr/>
      </p:nvGrpSpPr>
      <p:grpSpPr>
        <a:xfrm>
          <a:off x="0" y="0"/>
          <a:ext cx="0" cy="0"/>
          <a:chOff x="0" y="0"/>
          <a:chExt cx="0" cy="0"/>
        </a:xfrm>
      </p:grpSpPr>
      <p:sp>
        <p:nvSpPr>
          <p:cNvPr id="3" name="Rounded Rectangle 2"/>
          <p:cNvSpPr/>
          <p:nvPr userDrawn="1"/>
        </p:nvSpPr>
        <p:spPr>
          <a:xfrm>
            <a:off x="483132" y="1229006"/>
            <a:ext cx="2272768" cy="587216"/>
          </a:xfrm>
          <a:prstGeom prst="roundRect">
            <a:avLst>
              <a:gd name="adj" fmla="val 5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80"/>
          </a:p>
        </p:txBody>
      </p:sp>
      <p:sp>
        <p:nvSpPr>
          <p:cNvPr id="13" name="Text Placeholder 7"/>
          <p:cNvSpPr>
            <a:spLocks noGrp="1"/>
          </p:cNvSpPr>
          <p:nvPr>
            <p:ph type="body" sz="quarter" idx="39" hasCustomPrompt="1"/>
          </p:nvPr>
        </p:nvSpPr>
        <p:spPr>
          <a:xfrm>
            <a:off x="826036" y="1263297"/>
            <a:ext cx="528106" cy="50588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a:t>icon</a:t>
            </a:r>
            <a:endParaRPr lang="es-ES_tradnl" dirty="0"/>
          </a:p>
        </p:txBody>
      </p:sp>
      <p:sp>
        <p:nvSpPr>
          <p:cNvPr id="32" name="Text Placeholder 7"/>
          <p:cNvSpPr>
            <a:spLocks noGrp="1"/>
          </p:cNvSpPr>
          <p:nvPr>
            <p:ph type="body" sz="quarter" idx="55" hasCustomPrompt="1"/>
          </p:nvPr>
        </p:nvSpPr>
        <p:spPr>
          <a:xfrm>
            <a:off x="1438806" y="1370932"/>
            <a:ext cx="1185860" cy="323835"/>
          </a:xfrm>
          <a:prstGeom prst="rect">
            <a:avLst/>
          </a:prstGeom>
        </p:spPr>
        <p:txBody>
          <a:bodyPr vert="horz" lIns="0" tIns="40504" rIns="0" bIns="40504" anchor="ctr"/>
          <a:lstStyle>
            <a:lvl1pPr marL="0" indent="0" algn="l">
              <a:lnSpc>
                <a:spcPct val="100000"/>
              </a:lnSpc>
              <a:spcBef>
                <a:spcPts val="0"/>
              </a:spcBef>
              <a:buNone/>
              <a:defRPr sz="2250" b="1">
                <a:solidFill>
                  <a:schemeClr val="bg1"/>
                </a:solidFill>
                <a:latin typeface="Lato Light"/>
                <a:cs typeface="Lato Light"/>
              </a:defRPr>
            </a:lvl1pPr>
          </a:lstStyle>
          <a:p>
            <a:pPr lvl="0"/>
            <a:r>
              <a:rPr lang="es-ES_tradnl" dirty="0"/>
              <a:t>80%</a:t>
            </a:r>
          </a:p>
        </p:txBody>
      </p:sp>
      <p:sp>
        <p:nvSpPr>
          <p:cNvPr id="38" name="Text Placeholder 7"/>
          <p:cNvSpPr>
            <a:spLocks noGrp="1"/>
          </p:cNvSpPr>
          <p:nvPr>
            <p:ph type="body" sz="quarter" idx="19" hasCustomPrompt="1"/>
          </p:nvPr>
        </p:nvSpPr>
        <p:spPr>
          <a:xfrm>
            <a:off x="452438" y="1941704"/>
            <a:ext cx="2303462" cy="171338"/>
          </a:xfrm>
          <a:prstGeom prst="rect">
            <a:avLst/>
          </a:prstGeom>
        </p:spPr>
        <p:txBody>
          <a:bodyPr vert="horz" lIns="0" tIns="40504" rIns="0" bIns="40504" anchor="ctr"/>
          <a:lstStyle>
            <a:lvl1pPr marL="0" indent="0" algn="ctr">
              <a:lnSpc>
                <a:spcPct val="100000"/>
              </a:lnSpc>
              <a:spcBef>
                <a:spcPts val="0"/>
              </a:spcBef>
              <a:spcAft>
                <a:spcPts val="0"/>
              </a:spcAft>
              <a:buNone/>
              <a:defRPr sz="1620" b="0">
                <a:solidFill>
                  <a:schemeClr val="bg1"/>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39" name="Text Placeholder 2"/>
          <p:cNvSpPr>
            <a:spLocks noGrp="1"/>
          </p:cNvSpPr>
          <p:nvPr>
            <p:ph type="body" sz="quarter" idx="16" hasCustomPrompt="1"/>
          </p:nvPr>
        </p:nvSpPr>
        <p:spPr>
          <a:xfrm>
            <a:off x="452442" y="2234962"/>
            <a:ext cx="2303461" cy="584979"/>
          </a:xfrm>
          <a:prstGeom prst="rect">
            <a:avLst/>
          </a:prstGeom>
        </p:spPr>
        <p:txBody>
          <a:bodyPr vert="horz" lIns="0" tIns="0" rIns="0" bIns="0"/>
          <a:lstStyle>
            <a:lvl1pPr marL="0" indent="0" algn="ctr">
              <a:lnSpc>
                <a:spcPct val="130000"/>
              </a:lnSpc>
              <a:buNone/>
              <a:defRPr sz="810" baseline="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p>
        </p:txBody>
      </p:sp>
      <p:sp>
        <p:nvSpPr>
          <p:cNvPr id="65" name="Rounded Rectangle 64"/>
          <p:cNvSpPr/>
          <p:nvPr userDrawn="1"/>
        </p:nvSpPr>
        <p:spPr>
          <a:xfrm>
            <a:off x="3411539" y="1229006"/>
            <a:ext cx="2303462" cy="587216"/>
          </a:xfrm>
          <a:prstGeom prst="roundRect">
            <a:avLst>
              <a:gd name="adj" fmla="val 5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80"/>
          </a:p>
        </p:txBody>
      </p:sp>
      <p:sp>
        <p:nvSpPr>
          <p:cNvPr id="66" name="Text Placeholder 7"/>
          <p:cNvSpPr>
            <a:spLocks noGrp="1"/>
          </p:cNvSpPr>
          <p:nvPr>
            <p:ph type="body" sz="quarter" idx="40" hasCustomPrompt="1"/>
          </p:nvPr>
        </p:nvSpPr>
        <p:spPr>
          <a:xfrm>
            <a:off x="3785135" y="1263297"/>
            <a:ext cx="528106" cy="50588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a:t>icon</a:t>
            </a:r>
            <a:endParaRPr lang="es-ES_tradnl" dirty="0"/>
          </a:p>
        </p:txBody>
      </p:sp>
      <p:sp>
        <p:nvSpPr>
          <p:cNvPr id="69" name="Text Placeholder 7"/>
          <p:cNvSpPr>
            <a:spLocks noGrp="1"/>
          </p:cNvSpPr>
          <p:nvPr>
            <p:ph type="body" sz="quarter" idx="56" hasCustomPrompt="1"/>
          </p:nvPr>
        </p:nvSpPr>
        <p:spPr>
          <a:xfrm>
            <a:off x="4364040" y="1370932"/>
            <a:ext cx="1185860" cy="323835"/>
          </a:xfrm>
          <a:prstGeom prst="rect">
            <a:avLst/>
          </a:prstGeom>
        </p:spPr>
        <p:txBody>
          <a:bodyPr vert="horz" lIns="0" tIns="40504" rIns="0" bIns="40504" anchor="ctr"/>
          <a:lstStyle>
            <a:lvl1pPr marL="0" indent="0" algn="l">
              <a:lnSpc>
                <a:spcPct val="100000"/>
              </a:lnSpc>
              <a:spcBef>
                <a:spcPts val="0"/>
              </a:spcBef>
              <a:buNone/>
              <a:defRPr sz="2250" b="1">
                <a:solidFill>
                  <a:schemeClr val="bg1"/>
                </a:solidFill>
                <a:latin typeface="Lato Light"/>
                <a:cs typeface="Lato Light"/>
              </a:defRPr>
            </a:lvl1pPr>
          </a:lstStyle>
          <a:p>
            <a:pPr lvl="0"/>
            <a:r>
              <a:rPr lang="es-ES_tradnl" dirty="0"/>
              <a:t>80%</a:t>
            </a:r>
          </a:p>
        </p:txBody>
      </p:sp>
      <p:sp>
        <p:nvSpPr>
          <p:cNvPr id="71" name="Text Placeholder 7"/>
          <p:cNvSpPr>
            <a:spLocks noGrp="1"/>
          </p:cNvSpPr>
          <p:nvPr>
            <p:ph type="body" sz="quarter" idx="41" hasCustomPrompt="1"/>
          </p:nvPr>
        </p:nvSpPr>
        <p:spPr>
          <a:xfrm>
            <a:off x="3411539" y="1941704"/>
            <a:ext cx="2303462" cy="171338"/>
          </a:xfrm>
          <a:prstGeom prst="rect">
            <a:avLst/>
          </a:prstGeom>
        </p:spPr>
        <p:txBody>
          <a:bodyPr vert="horz" lIns="0" tIns="40504" rIns="0" bIns="40504" anchor="ctr"/>
          <a:lstStyle>
            <a:lvl1pPr marL="0" indent="0" algn="ctr">
              <a:lnSpc>
                <a:spcPct val="100000"/>
              </a:lnSpc>
              <a:spcBef>
                <a:spcPts val="0"/>
              </a:spcBef>
              <a:spcAft>
                <a:spcPts val="0"/>
              </a:spcAft>
              <a:buNone/>
              <a:defRPr sz="1620" b="0">
                <a:solidFill>
                  <a:schemeClr val="bg1"/>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92" name="Text Placeholder 2"/>
          <p:cNvSpPr>
            <a:spLocks noGrp="1"/>
          </p:cNvSpPr>
          <p:nvPr>
            <p:ph type="body" sz="quarter" idx="42" hasCustomPrompt="1"/>
          </p:nvPr>
        </p:nvSpPr>
        <p:spPr>
          <a:xfrm>
            <a:off x="3411541" y="2234962"/>
            <a:ext cx="2303461" cy="584979"/>
          </a:xfrm>
          <a:prstGeom prst="rect">
            <a:avLst/>
          </a:prstGeom>
        </p:spPr>
        <p:txBody>
          <a:bodyPr vert="horz" lIns="0" tIns="0" rIns="0" bIns="0"/>
          <a:lstStyle>
            <a:lvl1pPr marL="0" indent="0" algn="ctr">
              <a:lnSpc>
                <a:spcPct val="130000"/>
              </a:lnSpc>
              <a:buNone/>
              <a:defRPr sz="810" baseline="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p>
        </p:txBody>
      </p:sp>
      <p:sp>
        <p:nvSpPr>
          <p:cNvPr id="110" name="Rounded Rectangle 109"/>
          <p:cNvSpPr/>
          <p:nvPr userDrawn="1"/>
        </p:nvSpPr>
        <p:spPr>
          <a:xfrm>
            <a:off x="6378577" y="1229006"/>
            <a:ext cx="2303462" cy="587216"/>
          </a:xfrm>
          <a:prstGeom prst="roundRect">
            <a:avLst>
              <a:gd name="adj" fmla="val 50000"/>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80"/>
          </a:p>
        </p:txBody>
      </p:sp>
      <p:sp>
        <p:nvSpPr>
          <p:cNvPr id="111" name="Text Placeholder 7"/>
          <p:cNvSpPr>
            <a:spLocks noGrp="1"/>
          </p:cNvSpPr>
          <p:nvPr>
            <p:ph type="body" sz="quarter" idx="43" hasCustomPrompt="1"/>
          </p:nvPr>
        </p:nvSpPr>
        <p:spPr>
          <a:xfrm>
            <a:off x="6752173" y="1263297"/>
            <a:ext cx="528106" cy="50588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a:t>icon</a:t>
            </a:r>
            <a:endParaRPr lang="es-ES_tradnl" dirty="0"/>
          </a:p>
        </p:txBody>
      </p:sp>
      <p:sp>
        <p:nvSpPr>
          <p:cNvPr id="112" name="Text Placeholder 7"/>
          <p:cNvSpPr>
            <a:spLocks noGrp="1"/>
          </p:cNvSpPr>
          <p:nvPr>
            <p:ph type="body" sz="quarter" idx="57" hasCustomPrompt="1"/>
          </p:nvPr>
        </p:nvSpPr>
        <p:spPr>
          <a:xfrm>
            <a:off x="7314145" y="1370932"/>
            <a:ext cx="1185860" cy="323835"/>
          </a:xfrm>
          <a:prstGeom prst="rect">
            <a:avLst/>
          </a:prstGeom>
        </p:spPr>
        <p:txBody>
          <a:bodyPr vert="horz" lIns="0" tIns="40504" rIns="0" bIns="40504" anchor="ctr"/>
          <a:lstStyle>
            <a:lvl1pPr marL="0" indent="0" algn="l">
              <a:lnSpc>
                <a:spcPct val="100000"/>
              </a:lnSpc>
              <a:spcBef>
                <a:spcPts val="0"/>
              </a:spcBef>
              <a:buNone/>
              <a:defRPr sz="2250" b="1">
                <a:solidFill>
                  <a:schemeClr val="bg1"/>
                </a:solidFill>
                <a:latin typeface="Lato Light"/>
                <a:cs typeface="Lato Light"/>
              </a:defRPr>
            </a:lvl1pPr>
          </a:lstStyle>
          <a:p>
            <a:pPr lvl="0"/>
            <a:r>
              <a:rPr lang="es-ES_tradnl" dirty="0"/>
              <a:t>80%</a:t>
            </a:r>
          </a:p>
        </p:txBody>
      </p:sp>
      <p:sp>
        <p:nvSpPr>
          <p:cNvPr id="113" name="Text Placeholder 7"/>
          <p:cNvSpPr>
            <a:spLocks noGrp="1"/>
          </p:cNvSpPr>
          <p:nvPr>
            <p:ph type="body" sz="quarter" idx="44" hasCustomPrompt="1"/>
          </p:nvPr>
        </p:nvSpPr>
        <p:spPr>
          <a:xfrm>
            <a:off x="6378577" y="1941704"/>
            <a:ext cx="2303462" cy="171338"/>
          </a:xfrm>
          <a:prstGeom prst="rect">
            <a:avLst/>
          </a:prstGeom>
        </p:spPr>
        <p:txBody>
          <a:bodyPr vert="horz" lIns="0" tIns="40504" rIns="0" bIns="40504" anchor="ctr"/>
          <a:lstStyle>
            <a:lvl1pPr marL="0" indent="0" algn="ctr">
              <a:lnSpc>
                <a:spcPct val="100000"/>
              </a:lnSpc>
              <a:spcBef>
                <a:spcPts val="0"/>
              </a:spcBef>
              <a:spcAft>
                <a:spcPts val="0"/>
              </a:spcAft>
              <a:buNone/>
              <a:defRPr sz="1620" b="0">
                <a:solidFill>
                  <a:schemeClr val="bg1"/>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114" name="Text Placeholder 2"/>
          <p:cNvSpPr>
            <a:spLocks noGrp="1"/>
          </p:cNvSpPr>
          <p:nvPr>
            <p:ph type="body" sz="quarter" idx="45" hasCustomPrompt="1"/>
          </p:nvPr>
        </p:nvSpPr>
        <p:spPr>
          <a:xfrm>
            <a:off x="6378579" y="2234962"/>
            <a:ext cx="2303461" cy="584979"/>
          </a:xfrm>
          <a:prstGeom prst="rect">
            <a:avLst/>
          </a:prstGeom>
        </p:spPr>
        <p:txBody>
          <a:bodyPr vert="horz" lIns="0" tIns="0" rIns="0" bIns="0"/>
          <a:lstStyle>
            <a:lvl1pPr marL="0" indent="0" algn="ctr">
              <a:lnSpc>
                <a:spcPct val="130000"/>
              </a:lnSpc>
              <a:buNone/>
              <a:defRPr sz="810" baseline="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p>
        </p:txBody>
      </p:sp>
      <p:sp>
        <p:nvSpPr>
          <p:cNvPr id="130" name="Rounded Rectangle 129"/>
          <p:cNvSpPr/>
          <p:nvPr userDrawn="1"/>
        </p:nvSpPr>
        <p:spPr>
          <a:xfrm>
            <a:off x="483135" y="3050184"/>
            <a:ext cx="2272767" cy="587216"/>
          </a:xfrm>
          <a:prstGeom prst="roundRect">
            <a:avLst>
              <a:gd name="adj" fmla="val 50000"/>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80"/>
          </a:p>
        </p:txBody>
      </p:sp>
      <p:sp>
        <p:nvSpPr>
          <p:cNvPr id="131" name="Text Placeholder 7"/>
          <p:cNvSpPr>
            <a:spLocks noGrp="1"/>
          </p:cNvSpPr>
          <p:nvPr>
            <p:ph type="body" sz="quarter" idx="46" hasCustomPrompt="1"/>
          </p:nvPr>
        </p:nvSpPr>
        <p:spPr>
          <a:xfrm>
            <a:off x="826036" y="3084475"/>
            <a:ext cx="528106" cy="50588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a:t>icon</a:t>
            </a:r>
            <a:endParaRPr lang="es-ES_tradnl" dirty="0"/>
          </a:p>
        </p:txBody>
      </p:sp>
      <p:sp>
        <p:nvSpPr>
          <p:cNvPr id="136" name="Text Placeholder 7"/>
          <p:cNvSpPr>
            <a:spLocks noGrp="1"/>
          </p:cNvSpPr>
          <p:nvPr>
            <p:ph type="body" sz="quarter" idx="58" hasCustomPrompt="1"/>
          </p:nvPr>
        </p:nvSpPr>
        <p:spPr>
          <a:xfrm>
            <a:off x="1438806" y="3191153"/>
            <a:ext cx="1185860" cy="323835"/>
          </a:xfrm>
          <a:prstGeom prst="rect">
            <a:avLst/>
          </a:prstGeom>
        </p:spPr>
        <p:txBody>
          <a:bodyPr vert="horz" lIns="0" tIns="40504" rIns="0" bIns="40504" anchor="ctr"/>
          <a:lstStyle>
            <a:lvl1pPr marL="0" indent="0" algn="l">
              <a:lnSpc>
                <a:spcPct val="100000"/>
              </a:lnSpc>
              <a:spcBef>
                <a:spcPts val="0"/>
              </a:spcBef>
              <a:buNone/>
              <a:defRPr sz="2250" b="1">
                <a:solidFill>
                  <a:schemeClr val="bg1"/>
                </a:solidFill>
                <a:latin typeface="Lato Light"/>
                <a:cs typeface="Lato Light"/>
              </a:defRPr>
            </a:lvl1pPr>
          </a:lstStyle>
          <a:p>
            <a:pPr lvl="0"/>
            <a:r>
              <a:rPr lang="es-ES_tradnl" dirty="0"/>
              <a:t>80%</a:t>
            </a:r>
          </a:p>
        </p:txBody>
      </p:sp>
      <p:sp>
        <p:nvSpPr>
          <p:cNvPr id="139" name="Text Placeholder 7"/>
          <p:cNvSpPr>
            <a:spLocks noGrp="1"/>
          </p:cNvSpPr>
          <p:nvPr>
            <p:ph type="body" sz="quarter" idx="47" hasCustomPrompt="1"/>
          </p:nvPr>
        </p:nvSpPr>
        <p:spPr>
          <a:xfrm>
            <a:off x="452438" y="3762881"/>
            <a:ext cx="2303462" cy="171338"/>
          </a:xfrm>
          <a:prstGeom prst="rect">
            <a:avLst/>
          </a:prstGeom>
        </p:spPr>
        <p:txBody>
          <a:bodyPr vert="horz" lIns="0" tIns="40504" rIns="0" bIns="40504" anchor="ctr"/>
          <a:lstStyle>
            <a:lvl1pPr marL="0" indent="0" algn="ctr">
              <a:lnSpc>
                <a:spcPct val="100000"/>
              </a:lnSpc>
              <a:spcBef>
                <a:spcPts val="0"/>
              </a:spcBef>
              <a:spcAft>
                <a:spcPts val="0"/>
              </a:spcAft>
              <a:buNone/>
              <a:defRPr sz="1620" b="0">
                <a:solidFill>
                  <a:schemeClr val="bg1"/>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140" name="Text Placeholder 2"/>
          <p:cNvSpPr>
            <a:spLocks noGrp="1"/>
          </p:cNvSpPr>
          <p:nvPr>
            <p:ph type="body" sz="quarter" idx="48" hasCustomPrompt="1"/>
          </p:nvPr>
        </p:nvSpPr>
        <p:spPr>
          <a:xfrm>
            <a:off x="452442" y="4071379"/>
            <a:ext cx="2303461" cy="584979"/>
          </a:xfrm>
          <a:prstGeom prst="rect">
            <a:avLst/>
          </a:prstGeom>
        </p:spPr>
        <p:txBody>
          <a:bodyPr vert="horz" lIns="0" tIns="0" rIns="0" bIns="0"/>
          <a:lstStyle>
            <a:lvl1pPr marL="0" indent="0" algn="ctr">
              <a:lnSpc>
                <a:spcPct val="130000"/>
              </a:lnSpc>
              <a:buNone/>
              <a:defRPr sz="810" baseline="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p>
        </p:txBody>
      </p:sp>
      <p:sp>
        <p:nvSpPr>
          <p:cNvPr id="145" name="Rounded Rectangle 144"/>
          <p:cNvSpPr/>
          <p:nvPr userDrawn="1"/>
        </p:nvSpPr>
        <p:spPr>
          <a:xfrm>
            <a:off x="3411540" y="3050184"/>
            <a:ext cx="2303460" cy="587216"/>
          </a:xfrm>
          <a:prstGeom prst="roundRect">
            <a:avLst>
              <a:gd name="adj" fmla="val 50000"/>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80"/>
          </a:p>
        </p:txBody>
      </p:sp>
      <p:sp>
        <p:nvSpPr>
          <p:cNvPr id="146" name="Text Placeholder 7"/>
          <p:cNvSpPr>
            <a:spLocks noGrp="1"/>
          </p:cNvSpPr>
          <p:nvPr>
            <p:ph type="body" sz="quarter" idx="49" hasCustomPrompt="1"/>
          </p:nvPr>
        </p:nvSpPr>
        <p:spPr>
          <a:xfrm>
            <a:off x="3785135" y="3084475"/>
            <a:ext cx="528106" cy="50588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a:t>icon</a:t>
            </a:r>
            <a:endParaRPr lang="es-ES_tradnl" dirty="0"/>
          </a:p>
        </p:txBody>
      </p:sp>
      <p:sp>
        <p:nvSpPr>
          <p:cNvPr id="149" name="Text Placeholder 7"/>
          <p:cNvSpPr>
            <a:spLocks noGrp="1"/>
          </p:cNvSpPr>
          <p:nvPr>
            <p:ph type="body" sz="quarter" idx="59" hasCustomPrompt="1"/>
          </p:nvPr>
        </p:nvSpPr>
        <p:spPr>
          <a:xfrm>
            <a:off x="4364040" y="3191153"/>
            <a:ext cx="1185860" cy="323835"/>
          </a:xfrm>
          <a:prstGeom prst="rect">
            <a:avLst/>
          </a:prstGeom>
        </p:spPr>
        <p:txBody>
          <a:bodyPr vert="horz" lIns="0" tIns="40504" rIns="0" bIns="40504" anchor="ctr"/>
          <a:lstStyle>
            <a:lvl1pPr marL="0" indent="0" algn="l">
              <a:lnSpc>
                <a:spcPct val="100000"/>
              </a:lnSpc>
              <a:spcBef>
                <a:spcPts val="0"/>
              </a:spcBef>
              <a:buNone/>
              <a:defRPr sz="2250" b="1">
                <a:solidFill>
                  <a:schemeClr val="bg1"/>
                </a:solidFill>
                <a:latin typeface="Lato Light"/>
                <a:cs typeface="Lato Light"/>
              </a:defRPr>
            </a:lvl1pPr>
          </a:lstStyle>
          <a:p>
            <a:pPr lvl="0"/>
            <a:r>
              <a:rPr lang="es-ES_tradnl" dirty="0"/>
              <a:t>80%</a:t>
            </a:r>
          </a:p>
        </p:txBody>
      </p:sp>
      <p:sp>
        <p:nvSpPr>
          <p:cNvPr id="151" name="Text Placeholder 7"/>
          <p:cNvSpPr>
            <a:spLocks noGrp="1"/>
          </p:cNvSpPr>
          <p:nvPr>
            <p:ph type="body" sz="quarter" idx="50" hasCustomPrompt="1"/>
          </p:nvPr>
        </p:nvSpPr>
        <p:spPr>
          <a:xfrm>
            <a:off x="3411539" y="3762881"/>
            <a:ext cx="2303462" cy="171338"/>
          </a:xfrm>
          <a:prstGeom prst="rect">
            <a:avLst/>
          </a:prstGeom>
        </p:spPr>
        <p:txBody>
          <a:bodyPr vert="horz" lIns="0" tIns="40504" rIns="0" bIns="40504" anchor="ctr"/>
          <a:lstStyle>
            <a:lvl1pPr marL="0" indent="0" algn="ctr">
              <a:lnSpc>
                <a:spcPct val="100000"/>
              </a:lnSpc>
              <a:spcBef>
                <a:spcPts val="0"/>
              </a:spcBef>
              <a:spcAft>
                <a:spcPts val="0"/>
              </a:spcAft>
              <a:buNone/>
              <a:defRPr sz="1620" b="0">
                <a:solidFill>
                  <a:schemeClr val="bg1"/>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152" name="Text Placeholder 2"/>
          <p:cNvSpPr>
            <a:spLocks noGrp="1"/>
          </p:cNvSpPr>
          <p:nvPr>
            <p:ph type="body" sz="quarter" idx="51" hasCustomPrompt="1"/>
          </p:nvPr>
        </p:nvSpPr>
        <p:spPr>
          <a:xfrm>
            <a:off x="3411541" y="4071379"/>
            <a:ext cx="2303461" cy="584979"/>
          </a:xfrm>
          <a:prstGeom prst="rect">
            <a:avLst/>
          </a:prstGeom>
        </p:spPr>
        <p:txBody>
          <a:bodyPr vert="horz" lIns="0" tIns="0" rIns="0" bIns="0"/>
          <a:lstStyle>
            <a:lvl1pPr marL="0" indent="0" algn="ctr">
              <a:lnSpc>
                <a:spcPct val="130000"/>
              </a:lnSpc>
              <a:buNone/>
              <a:defRPr sz="810" baseline="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p>
        </p:txBody>
      </p:sp>
      <p:sp>
        <p:nvSpPr>
          <p:cNvPr id="155" name="Rounded Rectangle 154"/>
          <p:cNvSpPr/>
          <p:nvPr userDrawn="1"/>
        </p:nvSpPr>
        <p:spPr>
          <a:xfrm>
            <a:off x="6378578" y="3050184"/>
            <a:ext cx="2303460" cy="587216"/>
          </a:xfrm>
          <a:prstGeom prst="roundRect">
            <a:avLst>
              <a:gd name="adj" fmla="val 50000"/>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280"/>
          </a:p>
        </p:txBody>
      </p:sp>
      <p:sp>
        <p:nvSpPr>
          <p:cNvPr id="156" name="Text Placeholder 7"/>
          <p:cNvSpPr>
            <a:spLocks noGrp="1"/>
          </p:cNvSpPr>
          <p:nvPr>
            <p:ph type="body" sz="quarter" idx="52" hasCustomPrompt="1"/>
          </p:nvPr>
        </p:nvSpPr>
        <p:spPr>
          <a:xfrm>
            <a:off x="6752173" y="3084475"/>
            <a:ext cx="528106" cy="505889"/>
          </a:xfrm>
          <a:prstGeom prst="rect">
            <a:avLst/>
          </a:prstGeom>
        </p:spPr>
        <p:txBody>
          <a:bodyPr vert="horz" lIns="0" tIns="103884" rIns="0" bIns="103884" anchor="ctr"/>
          <a:lstStyle>
            <a:lvl1pPr marL="0" indent="0" algn="ctr">
              <a:lnSpc>
                <a:spcPct val="100000"/>
              </a:lnSpc>
              <a:spcBef>
                <a:spcPts val="0"/>
              </a:spcBef>
              <a:buNone/>
              <a:defRPr sz="1800" b="1">
                <a:solidFill>
                  <a:schemeClr val="bg1"/>
                </a:solidFill>
                <a:latin typeface="FontAwesome"/>
                <a:cs typeface="FontAwesome"/>
              </a:defRPr>
            </a:lvl1pPr>
          </a:lstStyle>
          <a:p>
            <a:pPr lvl="0"/>
            <a:r>
              <a:rPr lang="es-ES_tradnl" dirty="0" err="1"/>
              <a:t>icon</a:t>
            </a:r>
            <a:endParaRPr lang="es-ES_tradnl" dirty="0"/>
          </a:p>
        </p:txBody>
      </p:sp>
      <p:sp>
        <p:nvSpPr>
          <p:cNvPr id="157" name="Text Placeholder 7"/>
          <p:cNvSpPr>
            <a:spLocks noGrp="1"/>
          </p:cNvSpPr>
          <p:nvPr>
            <p:ph type="body" sz="quarter" idx="60" hasCustomPrompt="1"/>
          </p:nvPr>
        </p:nvSpPr>
        <p:spPr>
          <a:xfrm>
            <a:off x="7314145" y="3191153"/>
            <a:ext cx="1185860" cy="323835"/>
          </a:xfrm>
          <a:prstGeom prst="rect">
            <a:avLst/>
          </a:prstGeom>
        </p:spPr>
        <p:txBody>
          <a:bodyPr vert="horz" lIns="0" tIns="40504" rIns="0" bIns="40504" anchor="ctr"/>
          <a:lstStyle>
            <a:lvl1pPr marL="0" indent="0" algn="l">
              <a:lnSpc>
                <a:spcPct val="100000"/>
              </a:lnSpc>
              <a:spcBef>
                <a:spcPts val="0"/>
              </a:spcBef>
              <a:buNone/>
              <a:defRPr sz="2250" b="1">
                <a:solidFill>
                  <a:schemeClr val="bg1"/>
                </a:solidFill>
                <a:latin typeface="Lato Light"/>
                <a:cs typeface="Lato Light"/>
              </a:defRPr>
            </a:lvl1pPr>
          </a:lstStyle>
          <a:p>
            <a:pPr lvl="0"/>
            <a:r>
              <a:rPr lang="es-ES_tradnl" dirty="0"/>
              <a:t>80%</a:t>
            </a:r>
          </a:p>
        </p:txBody>
      </p:sp>
      <p:sp>
        <p:nvSpPr>
          <p:cNvPr id="158" name="Text Placeholder 7"/>
          <p:cNvSpPr>
            <a:spLocks noGrp="1"/>
          </p:cNvSpPr>
          <p:nvPr>
            <p:ph type="body" sz="quarter" idx="53" hasCustomPrompt="1"/>
          </p:nvPr>
        </p:nvSpPr>
        <p:spPr>
          <a:xfrm>
            <a:off x="6378577" y="3762881"/>
            <a:ext cx="2303462" cy="171338"/>
          </a:xfrm>
          <a:prstGeom prst="rect">
            <a:avLst/>
          </a:prstGeom>
        </p:spPr>
        <p:txBody>
          <a:bodyPr vert="horz" lIns="0" tIns="40504" rIns="0" bIns="40504" anchor="ctr"/>
          <a:lstStyle>
            <a:lvl1pPr marL="0" indent="0" algn="ctr">
              <a:lnSpc>
                <a:spcPct val="100000"/>
              </a:lnSpc>
              <a:spcBef>
                <a:spcPts val="0"/>
              </a:spcBef>
              <a:spcAft>
                <a:spcPts val="0"/>
              </a:spcAft>
              <a:buNone/>
              <a:defRPr sz="1620" b="0">
                <a:solidFill>
                  <a:schemeClr val="bg1"/>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159" name="Text Placeholder 2"/>
          <p:cNvSpPr>
            <a:spLocks noGrp="1"/>
          </p:cNvSpPr>
          <p:nvPr>
            <p:ph type="body" sz="quarter" idx="54" hasCustomPrompt="1"/>
          </p:nvPr>
        </p:nvSpPr>
        <p:spPr>
          <a:xfrm>
            <a:off x="6378579" y="4071379"/>
            <a:ext cx="2303461" cy="584979"/>
          </a:xfrm>
          <a:prstGeom prst="rect">
            <a:avLst/>
          </a:prstGeom>
        </p:spPr>
        <p:txBody>
          <a:bodyPr vert="horz" lIns="0" tIns="0" rIns="0" bIns="0"/>
          <a:lstStyle>
            <a:lvl1pPr marL="0" indent="0" algn="ctr">
              <a:lnSpc>
                <a:spcPct val="130000"/>
              </a:lnSpc>
              <a:buNone/>
              <a:defRPr sz="810" baseline="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a:t>
            </a:r>
            <a:r>
              <a:rPr lang="en-US" dirty="0" err="1"/>
              <a:t>purusaece</a:t>
            </a:r>
            <a:r>
              <a:rPr lang="en-US" dirty="0"/>
              <a:t>.</a:t>
            </a:r>
          </a:p>
        </p:txBody>
      </p:sp>
    </p:spTree>
    <p:extLst>
      <p:ext uri="{BB962C8B-B14F-4D97-AF65-F5344CB8AC3E}">
        <p14:creationId xmlns:p14="http://schemas.microsoft.com/office/powerpoint/2010/main" val="3573634916"/>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400" fill="hold"/>
                                        <p:tgtEl>
                                          <p:spTgt spid="3"/>
                                        </p:tgtEl>
                                        <p:attrNameLst>
                                          <p:attrName>ppt_w</p:attrName>
                                        </p:attrNameLst>
                                      </p:cBhvr>
                                      <p:tavLst>
                                        <p:tav tm="0">
                                          <p:val>
                                            <p:fltVal val="0"/>
                                          </p:val>
                                        </p:tav>
                                        <p:tav tm="100000">
                                          <p:val>
                                            <p:strVal val="#ppt_w"/>
                                          </p:val>
                                        </p:tav>
                                      </p:tavLst>
                                    </p:anim>
                                    <p:anim calcmode="lin" valueType="num">
                                      <p:cBhvr>
                                        <p:cTn id="8" dur="400" fill="hold"/>
                                        <p:tgtEl>
                                          <p:spTgt spid="3"/>
                                        </p:tgtEl>
                                        <p:attrNameLst>
                                          <p:attrName>ppt_h</p:attrName>
                                        </p:attrNameLst>
                                      </p:cBhvr>
                                      <p:tavLst>
                                        <p:tav tm="0">
                                          <p:val>
                                            <p:fltVal val="0"/>
                                          </p:val>
                                        </p:tav>
                                        <p:tav tm="100000">
                                          <p:val>
                                            <p:strVal val="#ppt_h"/>
                                          </p:val>
                                        </p:tav>
                                      </p:tavLst>
                                    </p:anim>
                                    <p:animEffect transition="in" filter="fade">
                                      <p:cBhvr>
                                        <p:cTn id="9" dur="400"/>
                                        <p:tgtEl>
                                          <p:spTgt spid="3"/>
                                        </p:tgtEl>
                                      </p:cBhvr>
                                    </p:animEffect>
                                  </p:childTnLst>
                                </p:cTn>
                              </p:par>
                            </p:childTnLst>
                          </p:cTn>
                        </p:par>
                        <p:par>
                          <p:cTn id="10" fill="hold">
                            <p:stCondLst>
                              <p:cond delay="400"/>
                            </p:stCondLst>
                            <p:childTnLst>
                              <p:par>
                                <p:cTn id="11" presetID="53" presetClass="entr" presetSubtype="16" fill="hold" grpId="0" nodeType="afterEffect">
                                  <p:stCondLst>
                                    <p:cond delay="0"/>
                                  </p:stCondLst>
                                  <p:childTnLst>
                                    <p:set>
                                      <p:cBhvr>
                                        <p:cTn id="12" dur="1" fill="hold">
                                          <p:stCondLst>
                                            <p:cond delay="0"/>
                                          </p:stCondLst>
                                        </p:cTn>
                                        <p:tgtEl>
                                          <p:spTgt spid="13">
                                            <p:txEl>
                                              <p:pRg st="0" end="0"/>
                                            </p:txEl>
                                          </p:spTgt>
                                        </p:tgtEl>
                                        <p:attrNameLst>
                                          <p:attrName>style.visibility</p:attrName>
                                        </p:attrNameLst>
                                      </p:cBhvr>
                                      <p:to>
                                        <p:strVal val="visible"/>
                                      </p:to>
                                    </p:set>
                                    <p:anim calcmode="lin" valueType="num">
                                      <p:cBhvr>
                                        <p:cTn id="13" dur="3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14" dur="3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15" dur="300"/>
                                        <p:tgtEl>
                                          <p:spTgt spid="13">
                                            <p:txEl>
                                              <p:pRg st="0" end="0"/>
                                            </p:txEl>
                                          </p:spTgt>
                                        </p:tgtEl>
                                      </p:cBhvr>
                                    </p:animEffect>
                                  </p:childTnLst>
                                </p:cTn>
                              </p:par>
                              <p:par>
                                <p:cTn id="16" presetID="42" presetClass="entr" presetSubtype="0" fill="hold" grpId="0" nodeType="withEffect">
                                  <p:stCondLst>
                                    <p:cond delay="200"/>
                                  </p:stCondLst>
                                  <p:childTnLst>
                                    <p:set>
                                      <p:cBhvr>
                                        <p:cTn id="17" dur="1" fill="hold">
                                          <p:stCondLst>
                                            <p:cond delay="0"/>
                                          </p:stCondLst>
                                        </p:cTn>
                                        <p:tgtEl>
                                          <p:spTgt spid="32">
                                            <p:txEl>
                                              <p:pRg st="0" end="0"/>
                                            </p:txEl>
                                          </p:spTgt>
                                        </p:tgtEl>
                                        <p:attrNameLst>
                                          <p:attrName>style.visibility</p:attrName>
                                        </p:attrNameLst>
                                      </p:cBhvr>
                                      <p:to>
                                        <p:strVal val="visible"/>
                                      </p:to>
                                    </p:set>
                                    <p:animEffect transition="in" filter="fade">
                                      <p:cBhvr>
                                        <p:cTn id="18" dur="400"/>
                                        <p:tgtEl>
                                          <p:spTgt spid="32">
                                            <p:txEl>
                                              <p:pRg st="0" end="0"/>
                                            </p:txEl>
                                          </p:spTgt>
                                        </p:tgtEl>
                                      </p:cBhvr>
                                    </p:animEffect>
                                    <p:anim calcmode="lin" valueType="num">
                                      <p:cBhvr>
                                        <p:cTn id="19" dur="400" fill="hold"/>
                                        <p:tgtEl>
                                          <p:spTgt spid="32">
                                            <p:txEl>
                                              <p:pRg st="0" end="0"/>
                                            </p:txEl>
                                          </p:spTgt>
                                        </p:tgtEl>
                                        <p:attrNameLst>
                                          <p:attrName>ppt_x</p:attrName>
                                        </p:attrNameLst>
                                      </p:cBhvr>
                                      <p:tavLst>
                                        <p:tav tm="0">
                                          <p:val>
                                            <p:strVal val="#ppt_x"/>
                                          </p:val>
                                        </p:tav>
                                        <p:tav tm="100000">
                                          <p:val>
                                            <p:strVal val="#ppt_x"/>
                                          </p:val>
                                        </p:tav>
                                      </p:tavLst>
                                    </p:anim>
                                    <p:anim calcmode="lin" valueType="num">
                                      <p:cBhvr>
                                        <p:cTn id="20" dur="400" fill="hold"/>
                                        <p:tgtEl>
                                          <p:spTgt spid="32">
                                            <p:txEl>
                                              <p:pRg st="0" end="0"/>
                                            </p:txEl>
                                          </p:spTgt>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200"/>
                                  </p:stCondLst>
                                  <p:childTnLst>
                                    <p:set>
                                      <p:cBhvr>
                                        <p:cTn id="22" dur="1" fill="hold">
                                          <p:stCondLst>
                                            <p:cond delay="0"/>
                                          </p:stCondLst>
                                        </p:cTn>
                                        <p:tgtEl>
                                          <p:spTgt spid="38">
                                            <p:txEl>
                                              <p:pRg st="0" end="0"/>
                                            </p:txEl>
                                          </p:spTgt>
                                        </p:tgtEl>
                                        <p:attrNameLst>
                                          <p:attrName>style.visibility</p:attrName>
                                        </p:attrNameLst>
                                      </p:cBhvr>
                                      <p:to>
                                        <p:strVal val="visible"/>
                                      </p:to>
                                    </p:set>
                                    <p:animEffect transition="in" filter="fade">
                                      <p:cBhvr>
                                        <p:cTn id="23" dur="500"/>
                                        <p:tgtEl>
                                          <p:spTgt spid="38">
                                            <p:txEl>
                                              <p:pRg st="0" end="0"/>
                                            </p:txEl>
                                          </p:spTgt>
                                        </p:tgtEl>
                                      </p:cBhvr>
                                    </p:animEffect>
                                    <p:anim calcmode="lin" valueType="num">
                                      <p:cBhvr>
                                        <p:cTn id="24"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p:cTn id="25" dur="500" fill="hold"/>
                                        <p:tgtEl>
                                          <p:spTgt spid="38">
                                            <p:txEl>
                                              <p:pRg st="0" end="0"/>
                                            </p:txEl>
                                          </p:spTgt>
                                        </p:tgtEl>
                                        <p:attrNameLst>
                                          <p:attrName>ppt_y</p:attrName>
                                        </p:attrNameLst>
                                      </p:cBhvr>
                                      <p:tavLst>
                                        <p:tav tm="0">
                                          <p:val>
                                            <p:strVal val="#ppt_y+.1"/>
                                          </p:val>
                                        </p:tav>
                                        <p:tav tm="100000">
                                          <p:val>
                                            <p:strVal val="#ppt_y"/>
                                          </p:val>
                                        </p:tav>
                                      </p:tavLst>
                                    </p:anim>
                                  </p:childTnLst>
                                </p:cTn>
                              </p:par>
                              <p:par>
                                <p:cTn id="26" presetID="10" presetClass="entr" presetSubtype="0" fill="hold" grpId="0" nodeType="withEffect">
                                  <p:stCondLst>
                                    <p:cond delay="800"/>
                                  </p:stCondLst>
                                  <p:childTnLst>
                                    <p:set>
                                      <p:cBhvr>
                                        <p:cTn id="27" dur="1" fill="hold">
                                          <p:stCondLst>
                                            <p:cond delay="0"/>
                                          </p:stCondLst>
                                        </p:cTn>
                                        <p:tgtEl>
                                          <p:spTgt spid="39">
                                            <p:txEl>
                                              <p:pRg st="0" end="0"/>
                                            </p:txEl>
                                          </p:spTgt>
                                        </p:tgtEl>
                                        <p:attrNameLst>
                                          <p:attrName>style.visibility</p:attrName>
                                        </p:attrNameLst>
                                      </p:cBhvr>
                                      <p:to>
                                        <p:strVal val="visible"/>
                                      </p:to>
                                    </p:set>
                                    <p:animEffect transition="in" filter="fade">
                                      <p:cBhvr>
                                        <p:cTn id="28" dur="500"/>
                                        <p:tgtEl>
                                          <p:spTgt spid="39">
                                            <p:txEl>
                                              <p:pRg st="0" end="0"/>
                                            </p:txEl>
                                          </p:spTgt>
                                        </p:tgtEl>
                                      </p:cBhvr>
                                    </p:animEffect>
                                  </p:childTnLst>
                                </p:cTn>
                              </p:par>
                            </p:childTnLst>
                          </p:cTn>
                        </p:par>
                        <p:par>
                          <p:cTn id="29" fill="hold">
                            <p:stCondLst>
                              <p:cond delay="1700"/>
                            </p:stCondLst>
                            <p:childTnLst>
                              <p:par>
                                <p:cTn id="30" presetID="53" presetClass="entr" presetSubtype="16" fill="hold" grpId="0" nodeType="afterEffect">
                                  <p:stCondLst>
                                    <p:cond delay="0"/>
                                  </p:stCondLst>
                                  <p:childTnLst>
                                    <p:set>
                                      <p:cBhvr>
                                        <p:cTn id="31" dur="1" fill="hold">
                                          <p:stCondLst>
                                            <p:cond delay="0"/>
                                          </p:stCondLst>
                                        </p:cTn>
                                        <p:tgtEl>
                                          <p:spTgt spid="65"/>
                                        </p:tgtEl>
                                        <p:attrNameLst>
                                          <p:attrName>style.visibility</p:attrName>
                                        </p:attrNameLst>
                                      </p:cBhvr>
                                      <p:to>
                                        <p:strVal val="visible"/>
                                      </p:to>
                                    </p:set>
                                    <p:anim calcmode="lin" valueType="num">
                                      <p:cBhvr>
                                        <p:cTn id="32" dur="400" fill="hold"/>
                                        <p:tgtEl>
                                          <p:spTgt spid="65"/>
                                        </p:tgtEl>
                                        <p:attrNameLst>
                                          <p:attrName>ppt_w</p:attrName>
                                        </p:attrNameLst>
                                      </p:cBhvr>
                                      <p:tavLst>
                                        <p:tav tm="0">
                                          <p:val>
                                            <p:fltVal val="0"/>
                                          </p:val>
                                        </p:tav>
                                        <p:tav tm="100000">
                                          <p:val>
                                            <p:strVal val="#ppt_w"/>
                                          </p:val>
                                        </p:tav>
                                      </p:tavLst>
                                    </p:anim>
                                    <p:anim calcmode="lin" valueType="num">
                                      <p:cBhvr>
                                        <p:cTn id="33" dur="400" fill="hold"/>
                                        <p:tgtEl>
                                          <p:spTgt spid="65"/>
                                        </p:tgtEl>
                                        <p:attrNameLst>
                                          <p:attrName>ppt_h</p:attrName>
                                        </p:attrNameLst>
                                      </p:cBhvr>
                                      <p:tavLst>
                                        <p:tav tm="0">
                                          <p:val>
                                            <p:fltVal val="0"/>
                                          </p:val>
                                        </p:tav>
                                        <p:tav tm="100000">
                                          <p:val>
                                            <p:strVal val="#ppt_h"/>
                                          </p:val>
                                        </p:tav>
                                      </p:tavLst>
                                    </p:anim>
                                    <p:animEffect transition="in" filter="fade">
                                      <p:cBhvr>
                                        <p:cTn id="34" dur="400"/>
                                        <p:tgtEl>
                                          <p:spTgt spid="65"/>
                                        </p:tgtEl>
                                      </p:cBhvr>
                                    </p:animEffect>
                                  </p:childTnLst>
                                </p:cTn>
                              </p:par>
                            </p:childTnLst>
                          </p:cTn>
                        </p:par>
                        <p:par>
                          <p:cTn id="35" fill="hold">
                            <p:stCondLst>
                              <p:cond delay="2100"/>
                            </p:stCondLst>
                            <p:childTnLst>
                              <p:par>
                                <p:cTn id="36" presetID="53" presetClass="entr" presetSubtype="16" fill="hold" grpId="0" nodeType="afterEffect">
                                  <p:stCondLst>
                                    <p:cond delay="0"/>
                                  </p:stCondLst>
                                  <p:childTnLst>
                                    <p:set>
                                      <p:cBhvr>
                                        <p:cTn id="37" dur="1" fill="hold">
                                          <p:stCondLst>
                                            <p:cond delay="0"/>
                                          </p:stCondLst>
                                        </p:cTn>
                                        <p:tgtEl>
                                          <p:spTgt spid="66">
                                            <p:txEl>
                                              <p:pRg st="0" end="0"/>
                                            </p:txEl>
                                          </p:spTgt>
                                        </p:tgtEl>
                                        <p:attrNameLst>
                                          <p:attrName>style.visibility</p:attrName>
                                        </p:attrNameLst>
                                      </p:cBhvr>
                                      <p:to>
                                        <p:strVal val="visible"/>
                                      </p:to>
                                    </p:set>
                                    <p:anim calcmode="lin" valueType="num">
                                      <p:cBhvr>
                                        <p:cTn id="38" dur="300" fill="hold"/>
                                        <p:tgtEl>
                                          <p:spTgt spid="66">
                                            <p:txEl>
                                              <p:pRg st="0" end="0"/>
                                            </p:txEl>
                                          </p:spTgt>
                                        </p:tgtEl>
                                        <p:attrNameLst>
                                          <p:attrName>ppt_w</p:attrName>
                                        </p:attrNameLst>
                                      </p:cBhvr>
                                      <p:tavLst>
                                        <p:tav tm="0">
                                          <p:val>
                                            <p:fltVal val="0"/>
                                          </p:val>
                                        </p:tav>
                                        <p:tav tm="100000">
                                          <p:val>
                                            <p:strVal val="#ppt_w"/>
                                          </p:val>
                                        </p:tav>
                                      </p:tavLst>
                                    </p:anim>
                                    <p:anim calcmode="lin" valueType="num">
                                      <p:cBhvr>
                                        <p:cTn id="39" dur="300" fill="hold"/>
                                        <p:tgtEl>
                                          <p:spTgt spid="66">
                                            <p:txEl>
                                              <p:pRg st="0" end="0"/>
                                            </p:txEl>
                                          </p:spTgt>
                                        </p:tgtEl>
                                        <p:attrNameLst>
                                          <p:attrName>ppt_h</p:attrName>
                                        </p:attrNameLst>
                                      </p:cBhvr>
                                      <p:tavLst>
                                        <p:tav tm="0">
                                          <p:val>
                                            <p:fltVal val="0"/>
                                          </p:val>
                                        </p:tav>
                                        <p:tav tm="100000">
                                          <p:val>
                                            <p:strVal val="#ppt_h"/>
                                          </p:val>
                                        </p:tav>
                                      </p:tavLst>
                                    </p:anim>
                                    <p:animEffect transition="in" filter="fade">
                                      <p:cBhvr>
                                        <p:cTn id="40" dur="300"/>
                                        <p:tgtEl>
                                          <p:spTgt spid="66">
                                            <p:txEl>
                                              <p:pRg st="0" end="0"/>
                                            </p:txEl>
                                          </p:spTgt>
                                        </p:tgtEl>
                                      </p:cBhvr>
                                    </p:animEffect>
                                  </p:childTnLst>
                                </p:cTn>
                              </p:par>
                              <p:par>
                                <p:cTn id="41" presetID="42" presetClass="entr" presetSubtype="0" fill="hold" grpId="0" nodeType="withEffect">
                                  <p:stCondLst>
                                    <p:cond delay="200"/>
                                  </p:stCondLst>
                                  <p:childTnLst>
                                    <p:set>
                                      <p:cBhvr>
                                        <p:cTn id="42" dur="1" fill="hold">
                                          <p:stCondLst>
                                            <p:cond delay="0"/>
                                          </p:stCondLst>
                                        </p:cTn>
                                        <p:tgtEl>
                                          <p:spTgt spid="69">
                                            <p:txEl>
                                              <p:pRg st="0" end="0"/>
                                            </p:txEl>
                                          </p:spTgt>
                                        </p:tgtEl>
                                        <p:attrNameLst>
                                          <p:attrName>style.visibility</p:attrName>
                                        </p:attrNameLst>
                                      </p:cBhvr>
                                      <p:to>
                                        <p:strVal val="visible"/>
                                      </p:to>
                                    </p:set>
                                    <p:animEffect transition="in" filter="fade">
                                      <p:cBhvr>
                                        <p:cTn id="43" dur="400"/>
                                        <p:tgtEl>
                                          <p:spTgt spid="69">
                                            <p:txEl>
                                              <p:pRg st="0" end="0"/>
                                            </p:txEl>
                                          </p:spTgt>
                                        </p:tgtEl>
                                      </p:cBhvr>
                                    </p:animEffect>
                                    <p:anim calcmode="lin" valueType="num">
                                      <p:cBhvr>
                                        <p:cTn id="44" dur="400" fill="hold"/>
                                        <p:tgtEl>
                                          <p:spTgt spid="69">
                                            <p:txEl>
                                              <p:pRg st="0" end="0"/>
                                            </p:txEl>
                                          </p:spTgt>
                                        </p:tgtEl>
                                        <p:attrNameLst>
                                          <p:attrName>ppt_x</p:attrName>
                                        </p:attrNameLst>
                                      </p:cBhvr>
                                      <p:tavLst>
                                        <p:tav tm="0">
                                          <p:val>
                                            <p:strVal val="#ppt_x"/>
                                          </p:val>
                                        </p:tav>
                                        <p:tav tm="100000">
                                          <p:val>
                                            <p:strVal val="#ppt_x"/>
                                          </p:val>
                                        </p:tav>
                                      </p:tavLst>
                                    </p:anim>
                                    <p:anim calcmode="lin" valueType="num">
                                      <p:cBhvr>
                                        <p:cTn id="45" dur="400" fill="hold"/>
                                        <p:tgtEl>
                                          <p:spTgt spid="69">
                                            <p:txEl>
                                              <p:pRg st="0" end="0"/>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200"/>
                                  </p:stCondLst>
                                  <p:childTnLst>
                                    <p:set>
                                      <p:cBhvr>
                                        <p:cTn id="47" dur="1" fill="hold">
                                          <p:stCondLst>
                                            <p:cond delay="0"/>
                                          </p:stCondLst>
                                        </p:cTn>
                                        <p:tgtEl>
                                          <p:spTgt spid="71">
                                            <p:txEl>
                                              <p:pRg st="0" end="0"/>
                                            </p:txEl>
                                          </p:spTgt>
                                        </p:tgtEl>
                                        <p:attrNameLst>
                                          <p:attrName>style.visibility</p:attrName>
                                        </p:attrNameLst>
                                      </p:cBhvr>
                                      <p:to>
                                        <p:strVal val="visible"/>
                                      </p:to>
                                    </p:set>
                                    <p:animEffect transition="in" filter="fade">
                                      <p:cBhvr>
                                        <p:cTn id="48" dur="500"/>
                                        <p:tgtEl>
                                          <p:spTgt spid="71">
                                            <p:txEl>
                                              <p:pRg st="0" end="0"/>
                                            </p:txEl>
                                          </p:spTgt>
                                        </p:tgtEl>
                                      </p:cBhvr>
                                    </p:animEffect>
                                    <p:anim calcmode="lin" valueType="num">
                                      <p:cBhvr>
                                        <p:cTn id="49" dur="500" fill="hold"/>
                                        <p:tgtEl>
                                          <p:spTgt spid="71">
                                            <p:txEl>
                                              <p:pRg st="0" end="0"/>
                                            </p:txEl>
                                          </p:spTgt>
                                        </p:tgtEl>
                                        <p:attrNameLst>
                                          <p:attrName>ppt_x</p:attrName>
                                        </p:attrNameLst>
                                      </p:cBhvr>
                                      <p:tavLst>
                                        <p:tav tm="0">
                                          <p:val>
                                            <p:strVal val="#ppt_x"/>
                                          </p:val>
                                        </p:tav>
                                        <p:tav tm="100000">
                                          <p:val>
                                            <p:strVal val="#ppt_x"/>
                                          </p:val>
                                        </p:tav>
                                      </p:tavLst>
                                    </p:anim>
                                    <p:anim calcmode="lin" valueType="num">
                                      <p:cBhvr>
                                        <p:cTn id="50" dur="500" fill="hold"/>
                                        <p:tgtEl>
                                          <p:spTgt spid="71">
                                            <p:txEl>
                                              <p:pRg st="0" end="0"/>
                                            </p:txEl>
                                          </p:spTgt>
                                        </p:tgtEl>
                                        <p:attrNameLst>
                                          <p:attrName>ppt_y</p:attrName>
                                        </p:attrNameLst>
                                      </p:cBhvr>
                                      <p:tavLst>
                                        <p:tav tm="0">
                                          <p:val>
                                            <p:strVal val="#ppt_y+.1"/>
                                          </p:val>
                                        </p:tav>
                                        <p:tav tm="100000">
                                          <p:val>
                                            <p:strVal val="#ppt_y"/>
                                          </p:val>
                                        </p:tav>
                                      </p:tavLst>
                                    </p:anim>
                                  </p:childTnLst>
                                </p:cTn>
                              </p:par>
                              <p:par>
                                <p:cTn id="51" presetID="10" presetClass="entr" presetSubtype="0" fill="hold" grpId="0" nodeType="withEffect">
                                  <p:stCondLst>
                                    <p:cond delay="800"/>
                                  </p:stCondLst>
                                  <p:childTnLst>
                                    <p:set>
                                      <p:cBhvr>
                                        <p:cTn id="52" dur="1" fill="hold">
                                          <p:stCondLst>
                                            <p:cond delay="0"/>
                                          </p:stCondLst>
                                        </p:cTn>
                                        <p:tgtEl>
                                          <p:spTgt spid="92">
                                            <p:txEl>
                                              <p:pRg st="0" end="0"/>
                                            </p:txEl>
                                          </p:spTgt>
                                        </p:tgtEl>
                                        <p:attrNameLst>
                                          <p:attrName>style.visibility</p:attrName>
                                        </p:attrNameLst>
                                      </p:cBhvr>
                                      <p:to>
                                        <p:strVal val="visible"/>
                                      </p:to>
                                    </p:set>
                                    <p:animEffect transition="in" filter="fade">
                                      <p:cBhvr>
                                        <p:cTn id="53" dur="500"/>
                                        <p:tgtEl>
                                          <p:spTgt spid="92">
                                            <p:txEl>
                                              <p:pRg st="0" end="0"/>
                                            </p:txEl>
                                          </p:spTgt>
                                        </p:tgtEl>
                                      </p:cBhvr>
                                    </p:animEffect>
                                  </p:childTnLst>
                                </p:cTn>
                              </p:par>
                            </p:childTnLst>
                          </p:cTn>
                        </p:par>
                        <p:par>
                          <p:cTn id="54" fill="hold">
                            <p:stCondLst>
                              <p:cond delay="3400"/>
                            </p:stCondLst>
                            <p:childTnLst>
                              <p:par>
                                <p:cTn id="55" presetID="53" presetClass="entr" presetSubtype="16" fill="hold" grpId="0" nodeType="afterEffect">
                                  <p:stCondLst>
                                    <p:cond delay="0"/>
                                  </p:stCondLst>
                                  <p:childTnLst>
                                    <p:set>
                                      <p:cBhvr>
                                        <p:cTn id="56" dur="1" fill="hold">
                                          <p:stCondLst>
                                            <p:cond delay="0"/>
                                          </p:stCondLst>
                                        </p:cTn>
                                        <p:tgtEl>
                                          <p:spTgt spid="110"/>
                                        </p:tgtEl>
                                        <p:attrNameLst>
                                          <p:attrName>style.visibility</p:attrName>
                                        </p:attrNameLst>
                                      </p:cBhvr>
                                      <p:to>
                                        <p:strVal val="visible"/>
                                      </p:to>
                                    </p:set>
                                    <p:anim calcmode="lin" valueType="num">
                                      <p:cBhvr>
                                        <p:cTn id="57" dur="400" fill="hold"/>
                                        <p:tgtEl>
                                          <p:spTgt spid="110"/>
                                        </p:tgtEl>
                                        <p:attrNameLst>
                                          <p:attrName>ppt_w</p:attrName>
                                        </p:attrNameLst>
                                      </p:cBhvr>
                                      <p:tavLst>
                                        <p:tav tm="0">
                                          <p:val>
                                            <p:fltVal val="0"/>
                                          </p:val>
                                        </p:tav>
                                        <p:tav tm="100000">
                                          <p:val>
                                            <p:strVal val="#ppt_w"/>
                                          </p:val>
                                        </p:tav>
                                      </p:tavLst>
                                    </p:anim>
                                    <p:anim calcmode="lin" valueType="num">
                                      <p:cBhvr>
                                        <p:cTn id="58" dur="400" fill="hold"/>
                                        <p:tgtEl>
                                          <p:spTgt spid="110"/>
                                        </p:tgtEl>
                                        <p:attrNameLst>
                                          <p:attrName>ppt_h</p:attrName>
                                        </p:attrNameLst>
                                      </p:cBhvr>
                                      <p:tavLst>
                                        <p:tav tm="0">
                                          <p:val>
                                            <p:fltVal val="0"/>
                                          </p:val>
                                        </p:tav>
                                        <p:tav tm="100000">
                                          <p:val>
                                            <p:strVal val="#ppt_h"/>
                                          </p:val>
                                        </p:tav>
                                      </p:tavLst>
                                    </p:anim>
                                    <p:animEffect transition="in" filter="fade">
                                      <p:cBhvr>
                                        <p:cTn id="59" dur="400"/>
                                        <p:tgtEl>
                                          <p:spTgt spid="110"/>
                                        </p:tgtEl>
                                      </p:cBhvr>
                                    </p:animEffect>
                                  </p:childTnLst>
                                </p:cTn>
                              </p:par>
                            </p:childTnLst>
                          </p:cTn>
                        </p:par>
                        <p:par>
                          <p:cTn id="60" fill="hold">
                            <p:stCondLst>
                              <p:cond delay="3800"/>
                            </p:stCondLst>
                            <p:childTnLst>
                              <p:par>
                                <p:cTn id="61" presetID="53" presetClass="entr" presetSubtype="16" fill="hold" grpId="0" nodeType="afterEffect">
                                  <p:stCondLst>
                                    <p:cond delay="0"/>
                                  </p:stCondLst>
                                  <p:childTnLst>
                                    <p:set>
                                      <p:cBhvr>
                                        <p:cTn id="62" dur="1" fill="hold">
                                          <p:stCondLst>
                                            <p:cond delay="0"/>
                                          </p:stCondLst>
                                        </p:cTn>
                                        <p:tgtEl>
                                          <p:spTgt spid="111">
                                            <p:txEl>
                                              <p:pRg st="0" end="0"/>
                                            </p:txEl>
                                          </p:spTgt>
                                        </p:tgtEl>
                                        <p:attrNameLst>
                                          <p:attrName>style.visibility</p:attrName>
                                        </p:attrNameLst>
                                      </p:cBhvr>
                                      <p:to>
                                        <p:strVal val="visible"/>
                                      </p:to>
                                    </p:set>
                                    <p:anim calcmode="lin" valueType="num">
                                      <p:cBhvr>
                                        <p:cTn id="63" dur="300" fill="hold"/>
                                        <p:tgtEl>
                                          <p:spTgt spid="111">
                                            <p:txEl>
                                              <p:pRg st="0" end="0"/>
                                            </p:txEl>
                                          </p:spTgt>
                                        </p:tgtEl>
                                        <p:attrNameLst>
                                          <p:attrName>ppt_w</p:attrName>
                                        </p:attrNameLst>
                                      </p:cBhvr>
                                      <p:tavLst>
                                        <p:tav tm="0">
                                          <p:val>
                                            <p:fltVal val="0"/>
                                          </p:val>
                                        </p:tav>
                                        <p:tav tm="100000">
                                          <p:val>
                                            <p:strVal val="#ppt_w"/>
                                          </p:val>
                                        </p:tav>
                                      </p:tavLst>
                                    </p:anim>
                                    <p:anim calcmode="lin" valueType="num">
                                      <p:cBhvr>
                                        <p:cTn id="64" dur="300" fill="hold"/>
                                        <p:tgtEl>
                                          <p:spTgt spid="111">
                                            <p:txEl>
                                              <p:pRg st="0" end="0"/>
                                            </p:txEl>
                                          </p:spTgt>
                                        </p:tgtEl>
                                        <p:attrNameLst>
                                          <p:attrName>ppt_h</p:attrName>
                                        </p:attrNameLst>
                                      </p:cBhvr>
                                      <p:tavLst>
                                        <p:tav tm="0">
                                          <p:val>
                                            <p:fltVal val="0"/>
                                          </p:val>
                                        </p:tav>
                                        <p:tav tm="100000">
                                          <p:val>
                                            <p:strVal val="#ppt_h"/>
                                          </p:val>
                                        </p:tav>
                                      </p:tavLst>
                                    </p:anim>
                                    <p:animEffect transition="in" filter="fade">
                                      <p:cBhvr>
                                        <p:cTn id="65" dur="300"/>
                                        <p:tgtEl>
                                          <p:spTgt spid="111">
                                            <p:txEl>
                                              <p:pRg st="0" end="0"/>
                                            </p:txEl>
                                          </p:spTgt>
                                        </p:tgtEl>
                                      </p:cBhvr>
                                    </p:animEffect>
                                  </p:childTnLst>
                                </p:cTn>
                              </p:par>
                              <p:par>
                                <p:cTn id="66" presetID="42" presetClass="entr" presetSubtype="0" fill="hold" grpId="0" nodeType="withEffect">
                                  <p:stCondLst>
                                    <p:cond delay="200"/>
                                  </p:stCondLst>
                                  <p:childTnLst>
                                    <p:set>
                                      <p:cBhvr>
                                        <p:cTn id="67" dur="1" fill="hold">
                                          <p:stCondLst>
                                            <p:cond delay="0"/>
                                          </p:stCondLst>
                                        </p:cTn>
                                        <p:tgtEl>
                                          <p:spTgt spid="112">
                                            <p:txEl>
                                              <p:pRg st="0" end="0"/>
                                            </p:txEl>
                                          </p:spTgt>
                                        </p:tgtEl>
                                        <p:attrNameLst>
                                          <p:attrName>style.visibility</p:attrName>
                                        </p:attrNameLst>
                                      </p:cBhvr>
                                      <p:to>
                                        <p:strVal val="visible"/>
                                      </p:to>
                                    </p:set>
                                    <p:animEffect transition="in" filter="fade">
                                      <p:cBhvr>
                                        <p:cTn id="68" dur="400"/>
                                        <p:tgtEl>
                                          <p:spTgt spid="112">
                                            <p:txEl>
                                              <p:pRg st="0" end="0"/>
                                            </p:txEl>
                                          </p:spTgt>
                                        </p:tgtEl>
                                      </p:cBhvr>
                                    </p:animEffect>
                                    <p:anim calcmode="lin" valueType="num">
                                      <p:cBhvr>
                                        <p:cTn id="69" dur="400" fill="hold"/>
                                        <p:tgtEl>
                                          <p:spTgt spid="112">
                                            <p:txEl>
                                              <p:pRg st="0" end="0"/>
                                            </p:txEl>
                                          </p:spTgt>
                                        </p:tgtEl>
                                        <p:attrNameLst>
                                          <p:attrName>ppt_x</p:attrName>
                                        </p:attrNameLst>
                                      </p:cBhvr>
                                      <p:tavLst>
                                        <p:tav tm="0">
                                          <p:val>
                                            <p:strVal val="#ppt_x"/>
                                          </p:val>
                                        </p:tav>
                                        <p:tav tm="100000">
                                          <p:val>
                                            <p:strVal val="#ppt_x"/>
                                          </p:val>
                                        </p:tav>
                                      </p:tavLst>
                                    </p:anim>
                                    <p:anim calcmode="lin" valueType="num">
                                      <p:cBhvr>
                                        <p:cTn id="70" dur="400" fill="hold"/>
                                        <p:tgtEl>
                                          <p:spTgt spid="112">
                                            <p:txEl>
                                              <p:pRg st="0" end="0"/>
                                            </p:txEl>
                                          </p:spTgt>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200"/>
                                  </p:stCondLst>
                                  <p:childTnLst>
                                    <p:set>
                                      <p:cBhvr>
                                        <p:cTn id="72" dur="1" fill="hold">
                                          <p:stCondLst>
                                            <p:cond delay="0"/>
                                          </p:stCondLst>
                                        </p:cTn>
                                        <p:tgtEl>
                                          <p:spTgt spid="113">
                                            <p:txEl>
                                              <p:pRg st="0" end="0"/>
                                            </p:txEl>
                                          </p:spTgt>
                                        </p:tgtEl>
                                        <p:attrNameLst>
                                          <p:attrName>style.visibility</p:attrName>
                                        </p:attrNameLst>
                                      </p:cBhvr>
                                      <p:to>
                                        <p:strVal val="visible"/>
                                      </p:to>
                                    </p:set>
                                    <p:animEffect transition="in" filter="fade">
                                      <p:cBhvr>
                                        <p:cTn id="73" dur="500"/>
                                        <p:tgtEl>
                                          <p:spTgt spid="113">
                                            <p:txEl>
                                              <p:pRg st="0" end="0"/>
                                            </p:txEl>
                                          </p:spTgt>
                                        </p:tgtEl>
                                      </p:cBhvr>
                                    </p:animEffect>
                                    <p:anim calcmode="lin" valueType="num">
                                      <p:cBhvr>
                                        <p:cTn id="74" dur="500" fill="hold"/>
                                        <p:tgtEl>
                                          <p:spTgt spid="113">
                                            <p:txEl>
                                              <p:pRg st="0" end="0"/>
                                            </p:txEl>
                                          </p:spTgt>
                                        </p:tgtEl>
                                        <p:attrNameLst>
                                          <p:attrName>ppt_x</p:attrName>
                                        </p:attrNameLst>
                                      </p:cBhvr>
                                      <p:tavLst>
                                        <p:tav tm="0">
                                          <p:val>
                                            <p:strVal val="#ppt_x"/>
                                          </p:val>
                                        </p:tav>
                                        <p:tav tm="100000">
                                          <p:val>
                                            <p:strVal val="#ppt_x"/>
                                          </p:val>
                                        </p:tav>
                                      </p:tavLst>
                                    </p:anim>
                                    <p:anim calcmode="lin" valueType="num">
                                      <p:cBhvr>
                                        <p:cTn id="75" dur="500" fill="hold"/>
                                        <p:tgtEl>
                                          <p:spTgt spid="113">
                                            <p:txEl>
                                              <p:pRg st="0" end="0"/>
                                            </p:txEl>
                                          </p:spTgt>
                                        </p:tgtEl>
                                        <p:attrNameLst>
                                          <p:attrName>ppt_y</p:attrName>
                                        </p:attrNameLst>
                                      </p:cBhvr>
                                      <p:tavLst>
                                        <p:tav tm="0">
                                          <p:val>
                                            <p:strVal val="#ppt_y+.1"/>
                                          </p:val>
                                        </p:tav>
                                        <p:tav tm="100000">
                                          <p:val>
                                            <p:strVal val="#ppt_y"/>
                                          </p:val>
                                        </p:tav>
                                      </p:tavLst>
                                    </p:anim>
                                  </p:childTnLst>
                                </p:cTn>
                              </p:par>
                              <p:par>
                                <p:cTn id="76" presetID="10" presetClass="entr" presetSubtype="0" fill="hold" grpId="0" nodeType="withEffect">
                                  <p:stCondLst>
                                    <p:cond delay="800"/>
                                  </p:stCondLst>
                                  <p:childTnLst>
                                    <p:set>
                                      <p:cBhvr>
                                        <p:cTn id="77" dur="1" fill="hold">
                                          <p:stCondLst>
                                            <p:cond delay="0"/>
                                          </p:stCondLst>
                                        </p:cTn>
                                        <p:tgtEl>
                                          <p:spTgt spid="114">
                                            <p:txEl>
                                              <p:pRg st="0" end="0"/>
                                            </p:txEl>
                                          </p:spTgt>
                                        </p:tgtEl>
                                        <p:attrNameLst>
                                          <p:attrName>style.visibility</p:attrName>
                                        </p:attrNameLst>
                                      </p:cBhvr>
                                      <p:to>
                                        <p:strVal val="visible"/>
                                      </p:to>
                                    </p:set>
                                    <p:animEffect transition="in" filter="fade">
                                      <p:cBhvr>
                                        <p:cTn id="78" dur="500"/>
                                        <p:tgtEl>
                                          <p:spTgt spid="114">
                                            <p:txEl>
                                              <p:pRg st="0" end="0"/>
                                            </p:txEl>
                                          </p:spTgt>
                                        </p:tgtEl>
                                      </p:cBhvr>
                                    </p:animEffect>
                                  </p:childTnLst>
                                </p:cTn>
                              </p:par>
                            </p:childTnLst>
                          </p:cTn>
                        </p:par>
                        <p:par>
                          <p:cTn id="79" fill="hold">
                            <p:stCondLst>
                              <p:cond delay="5100"/>
                            </p:stCondLst>
                            <p:childTnLst>
                              <p:par>
                                <p:cTn id="80" presetID="53" presetClass="entr" presetSubtype="16" fill="hold" grpId="0" nodeType="afterEffect">
                                  <p:stCondLst>
                                    <p:cond delay="0"/>
                                  </p:stCondLst>
                                  <p:childTnLst>
                                    <p:set>
                                      <p:cBhvr>
                                        <p:cTn id="81" dur="1" fill="hold">
                                          <p:stCondLst>
                                            <p:cond delay="0"/>
                                          </p:stCondLst>
                                        </p:cTn>
                                        <p:tgtEl>
                                          <p:spTgt spid="130"/>
                                        </p:tgtEl>
                                        <p:attrNameLst>
                                          <p:attrName>style.visibility</p:attrName>
                                        </p:attrNameLst>
                                      </p:cBhvr>
                                      <p:to>
                                        <p:strVal val="visible"/>
                                      </p:to>
                                    </p:set>
                                    <p:anim calcmode="lin" valueType="num">
                                      <p:cBhvr>
                                        <p:cTn id="82" dur="400" fill="hold"/>
                                        <p:tgtEl>
                                          <p:spTgt spid="130"/>
                                        </p:tgtEl>
                                        <p:attrNameLst>
                                          <p:attrName>ppt_w</p:attrName>
                                        </p:attrNameLst>
                                      </p:cBhvr>
                                      <p:tavLst>
                                        <p:tav tm="0">
                                          <p:val>
                                            <p:fltVal val="0"/>
                                          </p:val>
                                        </p:tav>
                                        <p:tav tm="100000">
                                          <p:val>
                                            <p:strVal val="#ppt_w"/>
                                          </p:val>
                                        </p:tav>
                                      </p:tavLst>
                                    </p:anim>
                                    <p:anim calcmode="lin" valueType="num">
                                      <p:cBhvr>
                                        <p:cTn id="83" dur="400" fill="hold"/>
                                        <p:tgtEl>
                                          <p:spTgt spid="130"/>
                                        </p:tgtEl>
                                        <p:attrNameLst>
                                          <p:attrName>ppt_h</p:attrName>
                                        </p:attrNameLst>
                                      </p:cBhvr>
                                      <p:tavLst>
                                        <p:tav tm="0">
                                          <p:val>
                                            <p:fltVal val="0"/>
                                          </p:val>
                                        </p:tav>
                                        <p:tav tm="100000">
                                          <p:val>
                                            <p:strVal val="#ppt_h"/>
                                          </p:val>
                                        </p:tav>
                                      </p:tavLst>
                                    </p:anim>
                                    <p:animEffect transition="in" filter="fade">
                                      <p:cBhvr>
                                        <p:cTn id="84" dur="400"/>
                                        <p:tgtEl>
                                          <p:spTgt spid="130"/>
                                        </p:tgtEl>
                                      </p:cBhvr>
                                    </p:animEffect>
                                  </p:childTnLst>
                                </p:cTn>
                              </p:par>
                            </p:childTnLst>
                          </p:cTn>
                        </p:par>
                        <p:par>
                          <p:cTn id="85" fill="hold">
                            <p:stCondLst>
                              <p:cond delay="5500"/>
                            </p:stCondLst>
                            <p:childTnLst>
                              <p:par>
                                <p:cTn id="86" presetID="53" presetClass="entr" presetSubtype="16" fill="hold" grpId="0" nodeType="afterEffect">
                                  <p:stCondLst>
                                    <p:cond delay="0"/>
                                  </p:stCondLst>
                                  <p:childTnLst>
                                    <p:set>
                                      <p:cBhvr>
                                        <p:cTn id="87" dur="1" fill="hold">
                                          <p:stCondLst>
                                            <p:cond delay="0"/>
                                          </p:stCondLst>
                                        </p:cTn>
                                        <p:tgtEl>
                                          <p:spTgt spid="131">
                                            <p:txEl>
                                              <p:pRg st="0" end="0"/>
                                            </p:txEl>
                                          </p:spTgt>
                                        </p:tgtEl>
                                        <p:attrNameLst>
                                          <p:attrName>style.visibility</p:attrName>
                                        </p:attrNameLst>
                                      </p:cBhvr>
                                      <p:to>
                                        <p:strVal val="visible"/>
                                      </p:to>
                                    </p:set>
                                    <p:anim calcmode="lin" valueType="num">
                                      <p:cBhvr>
                                        <p:cTn id="88" dur="300" fill="hold"/>
                                        <p:tgtEl>
                                          <p:spTgt spid="131">
                                            <p:txEl>
                                              <p:pRg st="0" end="0"/>
                                            </p:txEl>
                                          </p:spTgt>
                                        </p:tgtEl>
                                        <p:attrNameLst>
                                          <p:attrName>ppt_w</p:attrName>
                                        </p:attrNameLst>
                                      </p:cBhvr>
                                      <p:tavLst>
                                        <p:tav tm="0">
                                          <p:val>
                                            <p:fltVal val="0"/>
                                          </p:val>
                                        </p:tav>
                                        <p:tav tm="100000">
                                          <p:val>
                                            <p:strVal val="#ppt_w"/>
                                          </p:val>
                                        </p:tav>
                                      </p:tavLst>
                                    </p:anim>
                                    <p:anim calcmode="lin" valueType="num">
                                      <p:cBhvr>
                                        <p:cTn id="89" dur="300" fill="hold"/>
                                        <p:tgtEl>
                                          <p:spTgt spid="131">
                                            <p:txEl>
                                              <p:pRg st="0" end="0"/>
                                            </p:txEl>
                                          </p:spTgt>
                                        </p:tgtEl>
                                        <p:attrNameLst>
                                          <p:attrName>ppt_h</p:attrName>
                                        </p:attrNameLst>
                                      </p:cBhvr>
                                      <p:tavLst>
                                        <p:tav tm="0">
                                          <p:val>
                                            <p:fltVal val="0"/>
                                          </p:val>
                                        </p:tav>
                                        <p:tav tm="100000">
                                          <p:val>
                                            <p:strVal val="#ppt_h"/>
                                          </p:val>
                                        </p:tav>
                                      </p:tavLst>
                                    </p:anim>
                                    <p:animEffect transition="in" filter="fade">
                                      <p:cBhvr>
                                        <p:cTn id="90" dur="300"/>
                                        <p:tgtEl>
                                          <p:spTgt spid="131">
                                            <p:txEl>
                                              <p:pRg st="0" end="0"/>
                                            </p:txEl>
                                          </p:spTgt>
                                        </p:tgtEl>
                                      </p:cBhvr>
                                    </p:animEffect>
                                  </p:childTnLst>
                                </p:cTn>
                              </p:par>
                              <p:par>
                                <p:cTn id="91" presetID="42" presetClass="entr" presetSubtype="0" fill="hold" grpId="0" nodeType="withEffect">
                                  <p:stCondLst>
                                    <p:cond delay="200"/>
                                  </p:stCondLst>
                                  <p:childTnLst>
                                    <p:set>
                                      <p:cBhvr>
                                        <p:cTn id="92" dur="1" fill="hold">
                                          <p:stCondLst>
                                            <p:cond delay="0"/>
                                          </p:stCondLst>
                                        </p:cTn>
                                        <p:tgtEl>
                                          <p:spTgt spid="136">
                                            <p:txEl>
                                              <p:pRg st="0" end="0"/>
                                            </p:txEl>
                                          </p:spTgt>
                                        </p:tgtEl>
                                        <p:attrNameLst>
                                          <p:attrName>style.visibility</p:attrName>
                                        </p:attrNameLst>
                                      </p:cBhvr>
                                      <p:to>
                                        <p:strVal val="visible"/>
                                      </p:to>
                                    </p:set>
                                    <p:animEffect transition="in" filter="fade">
                                      <p:cBhvr>
                                        <p:cTn id="93" dur="400"/>
                                        <p:tgtEl>
                                          <p:spTgt spid="136">
                                            <p:txEl>
                                              <p:pRg st="0" end="0"/>
                                            </p:txEl>
                                          </p:spTgt>
                                        </p:tgtEl>
                                      </p:cBhvr>
                                    </p:animEffect>
                                    <p:anim calcmode="lin" valueType="num">
                                      <p:cBhvr>
                                        <p:cTn id="94" dur="400" fill="hold"/>
                                        <p:tgtEl>
                                          <p:spTgt spid="136">
                                            <p:txEl>
                                              <p:pRg st="0" end="0"/>
                                            </p:txEl>
                                          </p:spTgt>
                                        </p:tgtEl>
                                        <p:attrNameLst>
                                          <p:attrName>ppt_x</p:attrName>
                                        </p:attrNameLst>
                                      </p:cBhvr>
                                      <p:tavLst>
                                        <p:tav tm="0">
                                          <p:val>
                                            <p:strVal val="#ppt_x"/>
                                          </p:val>
                                        </p:tav>
                                        <p:tav tm="100000">
                                          <p:val>
                                            <p:strVal val="#ppt_x"/>
                                          </p:val>
                                        </p:tav>
                                      </p:tavLst>
                                    </p:anim>
                                    <p:anim calcmode="lin" valueType="num">
                                      <p:cBhvr>
                                        <p:cTn id="95" dur="400" fill="hold"/>
                                        <p:tgtEl>
                                          <p:spTgt spid="136">
                                            <p:txEl>
                                              <p:pRg st="0" end="0"/>
                                            </p:txEl>
                                          </p:spTgt>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200"/>
                                  </p:stCondLst>
                                  <p:childTnLst>
                                    <p:set>
                                      <p:cBhvr>
                                        <p:cTn id="97" dur="1" fill="hold">
                                          <p:stCondLst>
                                            <p:cond delay="0"/>
                                          </p:stCondLst>
                                        </p:cTn>
                                        <p:tgtEl>
                                          <p:spTgt spid="139">
                                            <p:txEl>
                                              <p:pRg st="0" end="0"/>
                                            </p:txEl>
                                          </p:spTgt>
                                        </p:tgtEl>
                                        <p:attrNameLst>
                                          <p:attrName>style.visibility</p:attrName>
                                        </p:attrNameLst>
                                      </p:cBhvr>
                                      <p:to>
                                        <p:strVal val="visible"/>
                                      </p:to>
                                    </p:set>
                                    <p:animEffect transition="in" filter="fade">
                                      <p:cBhvr>
                                        <p:cTn id="98" dur="500"/>
                                        <p:tgtEl>
                                          <p:spTgt spid="139">
                                            <p:txEl>
                                              <p:pRg st="0" end="0"/>
                                            </p:txEl>
                                          </p:spTgt>
                                        </p:tgtEl>
                                      </p:cBhvr>
                                    </p:animEffect>
                                    <p:anim calcmode="lin" valueType="num">
                                      <p:cBhvr>
                                        <p:cTn id="99" dur="500" fill="hold"/>
                                        <p:tgtEl>
                                          <p:spTgt spid="139">
                                            <p:txEl>
                                              <p:pRg st="0" end="0"/>
                                            </p:txEl>
                                          </p:spTgt>
                                        </p:tgtEl>
                                        <p:attrNameLst>
                                          <p:attrName>ppt_x</p:attrName>
                                        </p:attrNameLst>
                                      </p:cBhvr>
                                      <p:tavLst>
                                        <p:tav tm="0">
                                          <p:val>
                                            <p:strVal val="#ppt_x"/>
                                          </p:val>
                                        </p:tav>
                                        <p:tav tm="100000">
                                          <p:val>
                                            <p:strVal val="#ppt_x"/>
                                          </p:val>
                                        </p:tav>
                                      </p:tavLst>
                                    </p:anim>
                                    <p:anim calcmode="lin" valueType="num">
                                      <p:cBhvr>
                                        <p:cTn id="100" dur="500" fill="hold"/>
                                        <p:tgtEl>
                                          <p:spTgt spid="139">
                                            <p:txEl>
                                              <p:pRg st="0" end="0"/>
                                            </p:txEl>
                                          </p:spTgt>
                                        </p:tgtEl>
                                        <p:attrNameLst>
                                          <p:attrName>ppt_y</p:attrName>
                                        </p:attrNameLst>
                                      </p:cBhvr>
                                      <p:tavLst>
                                        <p:tav tm="0">
                                          <p:val>
                                            <p:strVal val="#ppt_y+.1"/>
                                          </p:val>
                                        </p:tav>
                                        <p:tav tm="100000">
                                          <p:val>
                                            <p:strVal val="#ppt_y"/>
                                          </p:val>
                                        </p:tav>
                                      </p:tavLst>
                                    </p:anim>
                                  </p:childTnLst>
                                </p:cTn>
                              </p:par>
                              <p:par>
                                <p:cTn id="101" presetID="10" presetClass="entr" presetSubtype="0" fill="hold" grpId="0" nodeType="withEffect">
                                  <p:stCondLst>
                                    <p:cond delay="800"/>
                                  </p:stCondLst>
                                  <p:childTnLst>
                                    <p:set>
                                      <p:cBhvr>
                                        <p:cTn id="102" dur="1" fill="hold">
                                          <p:stCondLst>
                                            <p:cond delay="0"/>
                                          </p:stCondLst>
                                        </p:cTn>
                                        <p:tgtEl>
                                          <p:spTgt spid="140">
                                            <p:txEl>
                                              <p:pRg st="0" end="0"/>
                                            </p:txEl>
                                          </p:spTgt>
                                        </p:tgtEl>
                                        <p:attrNameLst>
                                          <p:attrName>style.visibility</p:attrName>
                                        </p:attrNameLst>
                                      </p:cBhvr>
                                      <p:to>
                                        <p:strVal val="visible"/>
                                      </p:to>
                                    </p:set>
                                    <p:animEffect transition="in" filter="fade">
                                      <p:cBhvr>
                                        <p:cTn id="103" dur="500"/>
                                        <p:tgtEl>
                                          <p:spTgt spid="140">
                                            <p:txEl>
                                              <p:pRg st="0" end="0"/>
                                            </p:txEl>
                                          </p:spTgt>
                                        </p:tgtEl>
                                      </p:cBhvr>
                                    </p:animEffect>
                                  </p:childTnLst>
                                </p:cTn>
                              </p:par>
                            </p:childTnLst>
                          </p:cTn>
                        </p:par>
                        <p:par>
                          <p:cTn id="104" fill="hold">
                            <p:stCondLst>
                              <p:cond delay="6800"/>
                            </p:stCondLst>
                            <p:childTnLst>
                              <p:par>
                                <p:cTn id="105" presetID="53" presetClass="entr" presetSubtype="16" fill="hold" grpId="0" nodeType="afterEffect">
                                  <p:stCondLst>
                                    <p:cond delay="0"/>
                                  </p:stCondLst>
                                  <p:childTnLst>
                                    <p:set>
                                      <p:cBhvr>
                                        <p:cTn id="106" dur="1" fill="hold">
                                          <p:stCondLst>
                                            <p:cond delay="0"/>
                                          </p:stCondLst>
                                        </p:cTn>
                                        <p:tgtEl>
                                          <p:spTgt spid="145"/>
                                        </p:tgtEl>
                                        <p:attrNameLst>
                                          <p:attrName>style.visibility</p:attrName>
                                        </p:attrNameLst>
                                      </p:cBhvr>
                                      <p:to>
                                        <p:strVal val="visible"/>
                                      </p:to>
                                    </p:set>
                                    <p:anim calcmode="lin" valueType="num">
                                      <p:cBhvr>
                                        <p:cTn id="107" dur="400" fill="hold"/>
                                        <p:tgtEl>
                                          <p:spTgt spid="145"/>
                                        </p:tgtEl>
                                        <p:attrNameLst>
                                          <p:attrName>ppt_w</p:attrName>
                                        </p:attrNameLst>
                                      </p:cBhvr>
                                      <p:tavLst>
                                        <p:tav tm="0">
                                          <p:val>
                                            <p:fltVal val="0"/>
                                          </p:val>
                                        </p:tav>
                                        <p:tav tm="100000">
                                          <p:val>
                                            <p:strVal val="#ppt_w"/>
                                          </p:val>
                                        </p:tav>
                                      </p:tavLst>
                                    </p:anim>
                                    <p:anim calcmode="lin" valueType="num">
                                      <p:cBhvr>
                                        <p:cTn id="108" dur="400" fill="hold"/>
                                        <p:tgtEl>
                                          <p:spTgt spid="145"/>
                                        </p:tgtEl>
                                        <p:attrNameLst>
                                          <p:attrName>ppt_h</p:attrName>
                                        </p:attrNameLst>
                                      </p:cBhvr>
                                      <p:tavLst>
                                        <p:tav tm="0">
                                          <p:val>
                                            <p:fltVal val="0"/>
                                          </p:val>
                                        </p:tav>
                                        <p:tav tm="100000">
                                          <p:val>
                                            <p:strVal val="#ppt_h"/>
                                          </p:val>
                                        </p:tav>
                                      </p:tavLst>
                                    </p:anim>
                                    <p:animEffect transition="in" filter="fade">
                                      <p:cBhvr>
                                        <p:cTn id="109" dur="400"/>
                                        <p:tgtEl>
                                          <p:spTgt spid="145"/>
                                        </p:tgtEl>
                                      </p:cBhvr>
                                    </p:animEffect>
                                  </p:childTnLst>
                                </p:cTn>
                              </p:par>
                            </p:childTnLst>
                          </p:cTn>
                        </p:par>
                        <p:par>
                          <p:cTn id="110" fill="hold">
                            <p:stCondLst>
                              <p:cond delay="7200"/>
                            </p:stCondLst>
                            <p:childTnLst>
                              <p:par>
                                <p:cTn id="111" presetID="53" presetClass="entr" presetSubtype="16" fill="hold" grpId="0" nodeType="afterEffect">
                                  <p:stCondLst>
                                    <p:cond delay="0"/>
                                  </p:stCondLst>
                                  <p:childTnLst>
                                    <p:set>
                                      <p:cBhvr>
                                        <p:cTn id="112" dur="1" fill="hold">
                                          <p:stCondLst>
                                            <p:cond delay="0"/>
                                          </p:stCondLst>
                                        </p:cTn>
                                        <p:tgtEl>
                                          <p:spTgt spid="146">
                                            <p:txEl>
                                              <p:pRg st="0" end="0"/>
                                            </p:txEl>
                                          </p:spTgt>
                                        </p:tgtEl>
                                        <p:attrNameLst>
                                          <p:attrName>style.visibility</p:attrName>
                                        </p:attrNameLst>
                                      </p:cBhvr>
                                      <p:to>
                                        <p:strVal val="visible"/>
                                      </p:to>
                                    </p:set>
                                    <p:anim calcmode="lin" valueType="num">
                                      <p:cBhvr>
                                        <p:cTn id="113" dur="300" fill="hold"/>
                                        <p:tgtEl>
                                          <p:spTgt spid="146">
                                            <p:txEl>
                                              <p:pRg st="0" end="0"/>
                                            </p:txEl>
                                          </p:spTgt>
                                        </p:tgtEl>
                                        <p:attrNameLst>
                                          <p:attrName>ppt_w</p:attrName>
                                        </p:attrNameLst>
                                      </p:cBhvr>
                                      <p:tavLst>
                                        <p:tav tm="0">
                                          <p:val>
                                            <p:fltVal val="0"/>
                                          </p:val>
                                        </p:tav>
                                        <p:tav tm="100000">
                                          <p:val>
                                            <p:strVal val="#ppt_w"/>
                                          </p:val>
                                        </p:tav>
                                      </p:tavLst>
                                    </p:anim>
                                    <p:anim calcmode="lin" valueType="num">
                                      <p:cBhvr>
                                        <p:cTn id="114" dur="300" fill="hold"/>
                                        <p:tgtEl>
                                          <p:spTgt spid="146">
                                            <p:txEl>
                                              <p:pRg st="0" end="0"/>
                                            </p:txEl>
                                          </p:spTgt>
                                        </p:tgtEl>
                                        <p:attrNameLst>
                                          <p:attrName>ppt_h</p:attrName>
                                        </p:attrNameLst>
                                      </p:cBhvr>
                                      <p:tavLst>
                                        <p:tav tm="0">
                                          <p:val>
                                            <p:fltVal val="0"/>
                                          </p:val>
                                        </p:tav>
                                        <p:tav tm="100000">
                                          <p:val>
                                            <p:strVal val="#ppt_h"/>
                                          </p:val>
                                        </p:tav>
                                      </p:tavLst>
                                    </p:anim>
                                    <p:animEffect transition="in" filter="fade">
                                      <p:cBhvr>
                                        <p:cTn id="115" dur="300"/>
                                        <p:tgtEl>
                                          <p:spTgt spid="146">
                                            <p:txEl>
                                              <p:pRg st="0" end="0"/>
                                            </p:txEl>
                                          </p:spTgt>
                                        </p:tgtEl>
                                      </p:cBhvr>
                                    </p:animEffect>
                                  </p:childTnLst>
                                </p:cTn>
                              </p:par>
                              <p:par>
                                <p:cTn id="116" presetID="42" presetClass="entr" presetSubtype="0" fill="hold" grpId="0" nodeType="withEffect">
                                  <p:stCondLst>
                                    <p:cond delay="200"/>
                                  </p:stCondLst>
                                  <p:childTnLst>
                                    <p:set>
                                      <p:cBhvr>
                                        <p:cTn id="117" dur="1" fill="hold">
                                          <p:stCondLst>
                                            <p:cond delay="0"/>
                                          </p:stCondLst>
                                        </p:cTn>
                                        <p:tgtEl>
                                          <p:spTgt spid="149">
                                            <p:txEl>
                                              <p:pRg st="0" end="0"/>
                                            </p:txEl>
                                          </p:spTgt>
                                        </p:tgtEl>
                                        <p:attrNameLst>
                                          <p:attrName>style.visibility</p:attrName>
                                        </p:attrNameLst>
                                      </p:cBhvr>
                                      <p:to>
                                        <p:strVal val="visible"/>
                                      </p:to>
                                    </p:set>
                                    <p:animEffect transition="in" filter="fade">
                                      <p:cBhvr>
                                        <p:cTn id="118" dur="400"/>
                                        <p:tgtEl>
                                          <p:spTgt spid="149">
                                            <p:txEl>
                                              <p:pRg st="0" end="0"/>
                                            </p:txEl>
                                          </p:spTgt>
                                        </p:tgtEl>
                                      </p:cBhvr>
                                    </p:animEffect>
                                    <p:anim calcmode="lin" valueType="num">
                                      <p:cBhvr>
                                        <p:cTn id="119" dur="400" fill="hold"/>
                                        <p:tgtEl>
                                          <p:spTgt spid="149">
                                            <p:txEl>
                                              <p:pRg st="0" end="0"/>
                                            </p:txEl>
                                          </p:spTgt>
                                        </p:tgtEl>
                                        <p:attrNameLst>
                                          <p:attrName>ppt_x</p:attrName>
                                        </p:attrNameLst>
                                      </p:cBhvr>
                                      <p:tavLst>
                                        <p:tav tm="0">
                                          <p:val>
                                            <p:strVal val="#ppt_x"/>
                                          </p:val>
                                        </p:tav>
                                        <p:tav tm="100000">
                                          <p:val>
                                            <p:strVal val="#ppt_x"/>
                                          </p:val>
                                        </p:tav>
                                      </p:tavLst>
                                    </p:anim>
                                    <p:anim calcmode="lin" valueType="num">
                                      <p:cBhvr>
                                        <p:cTn id="120" dur="400" fill="hold"/>
                                        <p:tgtEl>
                                          <p:spTgt spid="149">
                                            <p:txEl>
                                              <p:pRg st="0" end="0"/>
                                            </p:txEl>
                                          </p:spTgt>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200"/>
                                  </p:stCondLst>
                                  <p:childTnLst>
                                    <p:set>
                                      <p:cBhvr>
                                        <p:cTn id="122" dur="1" fill="hold">
                                          <p:stCondLst>
                                            <p:cond delay="0"/>
                                          </p:stCondLst>
                                        </p:cTn>
                                        <p:tgtEl>
                                          <p:spTgt spid="151">
                                            <p:txEl>
                                              <p:pRg st="0" end="0"/>
                                            </p:txEl>
                                          </p:spTgt>
                                        </p:tgtEl>
                                        <p:attrNameLst>
                                          <p:attrName>style.visibility</p:attrName>
                                        </p:attrNameLst>
                                      </p:cBhvr>
                                      <p:to>
                                        <p:strVal val="visible"/>
                                      </p:to>
                                    </p:set>
                                    <p:animEffect transition="in" filter="fade">
                                      <p:cBhvr>
                                        <p:cTn id="123" dur="500"/>
                                        <p:tgtEl>
                                          <p:spTgt spid="151">
                                            <p:txEl>
                                              <p:pRg st="0" end="0"/>
                                            </p:txEl>
                                          </p:spTgt>
                                        </p:tgtEl>
                                      </p:cBhvr>
                                    </p:animEffect>
                                    <p:anim calcmode="lin" valueType="num">
                                      <p:cBhvr>
                                        <p:cTn id="124" dur="500" fill="hold"/>
                                        <p:tgtEl>
                                          <p:spTgt spid="151">
                                            <p:txEl>
                                              <p:pRg st="0" end="0"/>
                                            </p:txEl>
                                          </p:spTgt>
                                        </p:tgtEl>
                                        <p:attrNameLst>
                                          <p:attrName>ppt_x</p:attrName>
                                        </p:attrNameLst>
                                      </p:cBhvr>
                                      <p:tavLst>
                                        <p:tav tm="0">
                                          <p:val>
                                            <p:strVal val="#ppt_x"/>
                                          </p:val>
                                        </p:tav>
                                        <p:tav tm="100000">
                                          <p:val>
                                            <p:strVal val="#ppt_x"/>
                                          </p:val>
                                        </p:tav>
                                      </p:tavLst>
                                    </p:anim>
                                    <p:anim calcmode="lin" valueType="num">
                                      <p:cBhvr>
                                        <p:cTn id="125" dur="500" fill="hold"/>
                                        <p:tgtEl>
                                          <p:spTgt spid="151">
                                            <p:txEl>
                                              <p:pRg st="0" end="0"/>
                                            </p:txEl>
                                          </p:spTgt>
                                        </p:tgtEl>
                                        <p:attrNameLst>
                                          <p:attrName>ppt_y</p:attrName>
                                        </p:attrNameLst>
                                      </p:cBhvr>
                                      <p:tavLst>
                                        <p:tav tm="0">
                                          <p:val>
                                            <p:strVal val="#ppt_y+.1"/>
                                          </p:val>
                                        </p:tav>
                                        <p:tav tm="100000">
                                          <p:val>
                                            <p:strVal val="#ppt_y"/>
                                          </p:val>
                                        </p:tav>
                                      </p:tavLst>
                                    </p:anim>
                                  </p:childTnLst>
                                </p:cTn>
                              </p:par>
                              <p:par>
                                <p:cTn id="126" presetID="10" presetClass="entr" presetSubtype="0" fill="hold" grpId="0" nodeType="withEffect">
                                  <p:stCondLst>
                                    <p:cond delay="800"/>
                                  </p:stCondLst>
                                  <p:childTnLst>
                                    <p:set>
                                      <p:cBhvr>
                                        <p:cTn id="127" dur="1" fill="hold">
                                          <p:stCondLst>
                                            <p:cond delay="0"/>
                                          </p:stCondLst>
                                        </p:cTn>
                                        <p:tgtEl>
                                          <p:spTgt spid="152">
                                            <p:txEl>
                                              <p:pRg st="0" end="0"/>
                                            </p:txEl>
                                          </p:spTgt>
                                        </p:tgtEl>
                                        <p:attrNameLst>
                                          <p:attrName>style.visibility</p:attrName>
                                        </p:attrNameLst>
                                      </p:cBhvr>
                                      <p:to>
                                        <p:strVal val="visible"/>
                                      </p:to>
                                    </p:set>
                                    <p:animEffect transition="in" filter="fade">
                                      <p:cBhvr>
                                        <p:cTn id="128" dur="500"/>
                                        <p:tgtEl>
                                          <p:spTgt spid="152">
                                            <p:txEl>
                                              <p:pRg st="0" end="0"/>
                                            </p:txEl>
                                          </p:spTgt>
                                        </p:tgtEl>
                                      </p:cBhvr>
                                    </p:animEffect>
                                  </p:childTnLst>
                                </p:cTn>
                              </p:par>
                            </p:childTnLst>
                          </p:cTn>
                        </p:par>
                        <p:par>
                          <p:cTn id="129" fill="hold">
                            <p:stCondLst>
                              <p:cond delay="8500"/>
                            </p:stCondLst>
                            <p:childTnLst>
                              <p:par>
                                <p:cTn id="130" presetID="53" presetClass="entr" presetSubtype="16" fill="hold" grpId="0" nodeType="afterEffect">
                                  <p:stCondLst>
                                    <p:cond delay="0"/>
                                  </p:stCondLst>
                                  <p:childTnLst>
                                    <p:set>
                                      <p:cBhvr>
                                        <p:cTn id="131" dur="1" fill="hold">
                                          <p:stCondLst>
                                            <p:cond delay="0"/>
                                          </p:stCondLst>
                                        </p:cTn>
                                        <p:tgtEl>
                                          <p:spTgt spid="155"/>
                                        </p:tgtEl>
                                        <p:attrNameLst>
                                          <p:attrName>style.visibility</p:attrName>
                                        </p:attrNameLst>
                                      </p:cBhvr>
                                      <p:to>
                                        <p:strVal val="visible"/>
                                      </p:to>
                                    </p:set>
                                    <p:anim calcmode="lin" valueType="num">
                                      <p:cBhvr>
                                        <p:cTn id="132" dur="400" fill="hold"/>
                                        <p:tgtEl>
                                          <p:spTgt spid="155"/>
                                        </p:tgtEl>
                                        <p:attrNameLst>
                                          <p:attrName>ppt_w</p:attrName>
                                        </p:attrNameLst>
                                      </p:cBhvr>
                                      <p:tavLst>
                                        <p:tav tm="0">
                                          <p:val>
                                            <p:fltVal val="0"/>
                                          </p:val>
                                        </p:tav>
                                        <p:tav tm="100000">
                                          <p:val>
                                            <p:strVal val="#ppt_w"/>
                                          </p:val>
                                        </p:tav>
                                      </p:tavLst>
                                    </p:anim>
                                    <p:anim calcmode="lin" valueType="num">
                                      <p:cBhvr>
                                        <p:cTn id="133" dur="400" fill="hold"/>
                                        <p:tgtEl>
                                          <p:spTgt spid="155"/>
                                        </p:tgtEl>
                                        <p:attrNameLst>
                                          <p:attrName>ppt_h</p:attrName>
                                        </p:attrNameLst>
                                      </p:cBhvr>
                                      <p:tavLst>
                                        <p:tav tm="0">
                                          <p:val>
                                            <p:fltVal val="0"/>
                                          </p:val>
                                        </p:tav>
                                        <p:tav tm="100000">
                                          <p:val>
                                            <p:strVal val="#ppt_h"/>
                                          </p:val>
                                        </p:tav>
                                      </p:tavLst>
                                    </p:anim>
                                    <p:animEffect transition="in" filter="fade">
                                      <p:cBhvr>
                                        <p:cTn id="134" dur="400"/>
                                        <p:tgtEl>
                                          <p:spTgt spid="155"/>
                                        </p:tgtEl>
                                      </p:cBhvr>
                                    </p:animEffect>
                                  </p:childTnLst>
                                </p:cTn>
                              </p:par>
                            </p:childTnLst>
                          </p:cTn>
                        </p:par>
                        <p:par>
                          <p:cTn id="135" fill="hold">
                            <p:stCondLst>
                              <p:cond delay="8900"/>
                            </p:stCondLst>
                            <p:childTnLst>
                              <p:par>
                                <p:cTn id="136" presetID="53" presetClass="entr" presetSubtype="16" fill="hold" grpId="0" nodeType="afterEffect">
                                  <p:stCondLst>
                                    <p:cond delay="0"/>
                                  </p:stCondLst>
                                  <p:childTnLst>
                                    <p:set>
                                      <p:cBhvr>
                                        <p:cTn id="137" dur="1" fill="hold">
                                          <p:stCondLst>
                                            <p:cond delay="0"/>
                                          </p:stCondLst>
                                        </p:cTn>
                                        <p:tgtEl>
                                          <p:spTgt spid="156">
                                            <p:txEl>
                                              <p:pRg st="0" end="0"/>
                                            </p:txEl>
                                          </p:spTgt>
                                        </p:tgtEl>
                                        <p:attrNameLst>
                                          <p:attrName>style.visibility</p:attrName>
                                        </p:attrNameLst>
                                      </p:cBhvr>
                                      <p:to>
                                        <p:strVal val="visible"/>
                                      </p:to>
                                    </p:set>
                                    <p:anim calcmode="lin" valueType="num">
                                      <p:cBhvr>
                                        <p:cTn id="138" dur="300" fill="hold"/>
                                        <p:tgtEl>
                                          <p:spTgt spid="156">
                                            <p:txEl>
                                              <p:pRg st="0" end="0"/>
                                            </p:txEl>
                                          </p:spTgt>
                                        </p:tgtEl>
                                        <p:attrNameLst>
                                          <p:attrName>ppt_w</p:attrName>
                                        </p:attrNameLst>
                                      </p:cBhvr>
                                      <p:tavLst>
                                        <p:tav tm="0">
                                          <p:val>
                                            <p:fltVal val="0"/>
                                          </p:val>
                                        </p:tav>
                                        <p:tav tm="100000">
                                          <p:val>
                                            <p:strVal val="#ppt_w"/>
                                          </p:val>
                                        </p:tav>
                                      </p:tavLst>
                                    </p:anim>
                                    <p:anim calcmode="lin" valueType="num">
                                      <p:cBhvr>
                                        <p:cTn id="139" dur="300" fill="hold"/>
                                        <p:tgtEl>
                                          <p:spTgt spid="156">
                                            <p:txEl>
                                              <p:pRg st="0" end="0"/>
                                            </p:txEl>
                                          </p:spTgt>
                                        </p:tgtEl>
                                        <p:attrNameLst>
                                          <p:attrName>ppt_h</p:attrName>
                                        </p:attrNameLst>
                                      </p:cBhvr>
                                      <p:tavLst>
                                        <p:tav tm="0">
                                          <p:val>
                                            <p:fltVal val="0"/>
                                          </p:val>
                                        </p:tav>
                                        <p:tav tm="100000">
                                          <p:val>
                                            <p:strVal val="#ppt_h"/>
                                          </p:val>
                                        </p:tav>
                                      </p:tavLst>
                                    </p:anim>
                                    <p:animEffect transition="in" filter="fade">
                                      <p:cBhvr>
                                        <p:cTn id="140" dur="300"/>
                                        <p:tgtEl>
                                          <p:spTgt spid="156">
                                            <p:txEl>
                                              <p:pRg st="0" end="0"/>
                                            </p:txEl>
                                          </p:spTgt>
                                        </p:tgtEl>
                                      </p:cBhvr>
                                    </p:animEffect>
                                  </p:childTnLst>
                                </p:cTn>
                              </p:par>
                              <p:par>
                                <p:cTn id="141" presetID="42" presetClass="entr" presetSubtype="0" fill="hold" grpId="0" nodeType="withEffect">
                                  <p:stCondLst>
                                    <p:cond delay="200"/>
                                  </p:stCondLst>
                                  <p:childTnLst>
                                    <p:set>
                                      <p:cBhvr>
                                        <p:cTn id="142" dur="1" fill="hold">
                                          <p:stCondLst>
                                            <p:cond delay="0"/>
                                          </p:stCondLst>
                                        </p:cTn>
                                        <p:tgtEl>
                                          <p:spTgt spid="157">
                                            <p:txEl>
                                              <p:pRg st="0" end="0"/>
                                            </p:txEl>
                                          </p:spTgt>
                                        </p:tgtEl>
                                        <p:attrNameLst>
                                          <p:attrName>style.visibility</p:attrName>
                                        </p:attrNameLst>
                                      </p:cBhvr>
                                      <p:to>
                                        <p:strVal val="visible"/>
                                      </p:to>
                                    </p:set>
                                    <p:animEffect transition="in" filter="fade">
                                      <p:cBhvr>
                                        <p:cTn id="143" dur="400"/>
                                        <p:tgtEl>
                                          <p:spTgt spid="157">
                                            <p:txEl>
                                              <p:pRg st="0" end="0"/>
                                            </p:txEl>
                                          </p:spTgt>
                                        </p:tgtEl>
                                      </p:cBhvr>
                                    </p:animEffect>
                                    <p:anim calcmode="lin" valueType="num">
                                      <p:cBhvr>
                                        <p:cTn id="144" dur="400" fill="hold"/>
                                        <p:tgtEl>
                                          <p:spTgt spid="157">
                                            <p:txEl>
                                              <p:pRg st="0" end="0"/>
                                            </p:txEl>
                                          </p:spTgt>
                                        </p:tgtEl>
                                        <p:attrNameLst>
                                          <p:attrName>ppt_x</p:attrName>
                                        </p:attrNameLst>
                                      </p:cBhvr>
                                      <p:tavLst>
                                        <p:tav tm="0">
                                          <p:val>
                                            <p:strVal val="#ppt_x"/>
                                          </p:val>
                                        </p:tav>
                                        <p:tav tm="100000">
                                          <p:val>
                                            <p:strVal val="#ppt_x"/>
                                          </p:val>
                                        </p:tav>
                                      </p:tavLst>
                                    </p:anim>
                                    <p:anim calcmode="lin" valueType="num">
                                      <p:cBhvr>
                                        <p:cTn id="145" dur="400" fill="hold"/>
                                        <p:tgtEl>
                                          <p:spTgt spid="157">
                                            <p:txEl>
                                              <p:pRg st="0" end="0"/>
                                            </p:txEl>
                                          </p:spTgt>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200"/>
                                  </p:stCondLst>
                                  <p:childTnLst>
                                    <p:set>
                                      <p:cBhvr>
                                        <p:cTn id="147" dur="1" fill="hold">
                                          <p:stCondLst>
                                            <p:cond delay="0"/>
                                          </p:stCondLst>
                                        </p:cTn>
                                        <p:tgtEl>
                                          <p:spTgt spid="158">
                                            <p:txEl>
                                              <p:pRg st="0" end="0"/>
                                            </p:txEl>
                                          </p:spTgt>
                                        </p:tgtEl>
                                        <p:attrNameLst>
                                          <p:attrName>style.visibility</p:attrName>
                                        </p:attrNameLst>
                                      </p:cBhvr>
                                      <p:to>
                                        <p:strVal val="visible"/>
                                      </p:to>
                                    </p:set>
                                    <p:animEffect transition="in" filter="fade">
                                      <p:cBhvr>
                                        <p:cTn id="148" dur="500"/>
                                        <p:tgtEl>
                                          <p:spTgt spid="158">
                                            <p:txEl>
                                              <p:pRg st="0" end="0"/>
                                            </p:txEl>
                                          </p:spTgt>
                                        </p:tgtEl>
                                      </p:cBhvr>
                                    </p:animEffect>
                                    <p:anim calcmode="lin" valueType="num">
                                      <p:cBhvr>
                                        <p:cTn id="149" dur="500" fill="hold"/>
                                        <p:tgtEl>
                                          <p:spTgt spid="158">
                                            <p:txEl>
                                              <p:pRg st="0" end="0"/>
                                            </p:txEl>
                                          </p:spTgt>
                                        </p:tgtEl>
                                        <p:attrNameLst>
                                          <p:attrName>ppt_x</p:attrName>
                                        </p:attrNameLst>
                                      </p:cBhvr>
                                      <p:tavLst>
                                        <p:tav tm="0">
                                          <p:val>
                                            <p:strVal val="#ppt_x"/>
                                          </p:val>
                                        </p:tav>
                                        <p:tav tm="100000">
                                          <p:val>
                                            <p:strVal val="#ppt_x"/>
                                          </p:val>
                                        </p:tav>
                                      </p:tavLst>
                                    </p:anim>
                                    <p:anim calcmode="lin" valueType="num">
                                      <p:cBhvr>
                                        <p:cTn id="150" dur="500" fill="hold"/>
                                        <p:tgtEl>
                                          <p:spTgt spid="158">
                                            <p:txEl>
                                              <p:pRg st="0" end="0"/>
                                            </p:txEl>
                                          </p:spTgt>
                                        </p:tgtEl>
                                        <p:attrNameLst>
                                          <p:attrName>ppt_y</p:attrName>
                                        </p:attrNameLst>
                                      </p:cBhvr>
                                      <p:tavLst>
                                        <p:tav tm="0">
                                          <p:val>
                                            <p:strVal val="#ppt_y+.1"/>
                                          </p:val>
                                        </p:tav>
                                        <p:tav tm="100000">
                                          <p:val>
                                            <p:strVal val="#ppt_y"/>
                                          </p:val>
                                        </p:tav>
                                      </p:tavLst>
                                    </p:anim>
                                  </p:childTnLst>
                                </p:cTn>
                              </p:par>
                              <p:par>
                                <p:cTn id="151" presetID="10" presetClass="entr" presetSubtype="0" fill="hold" grpId="0" nodeType="withEffect">
                                  <p:stCondLst>
                                    <p:cond delay="800"/>
                                  </p:stCondLst>
                                  <p:childTnLst>
                                    <p:set>
                                      <p:cBhvr>
                                        <p:cTn id="152" dur="1" fill="hold">
                                          <p:stCondLst>
                                            <p:cond delay="0"/>
                                          </p:stCondLst>
                                        </p:cTn>
                                        <p:tgtEl>
                                          <p:spTgt spid="159">
                                            <p:txEl>
                                              <p:pRg st="0" end="0"/>
                                            </p:txEl>
                                          </p:spTgt>
                                        </p:tgtEl>
                                        <p:attrNameLst>
                                          <p:attrName>style.visibility</p:attrName>
                                        </p:attrNameLst>
                                      </p:cBhvr>
                                      <p:to>
                                        <p:strVal val="visible"/>
                                      </p:to>
                                    </p:set>
                                    <p:animEffect transition="in" filter="fade">
                                      <p:cBhvr>
                                        <p:cTn id="153" dur="500"/>
                                        <p:tgtEl>
                                          <p:spTgt spid="1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300" fill="hold"/>
                        <p:tgtEl>
                          <p:spTgt spid="13"/>
                        </p:tgtEl>
                        <p:attrNameLst>
                          <p:attrName>ppt_w</p:attrName>
                        </p:attrNameLst>
                      </p:cBhvr>
                      <p:tavLst>
                        <p:tav tm="0">
                          <p:val>
                            <p:fltVal val="0"/>
                          </p:val>
                        </p:tav>
                        <p:tav tm="100000">
                          <p:val>
                            <p:strVal val="#ppt_w"/>
                          </p:val>
                        </p:tav>
                      </p:tavLst>
                    </p:anim>
                    <p:anim calcmode="lin" valueType="num">
                      <p:cBhvr>
                        <p:cTn dur="300" fill="hold"/>
                        <p:tgtEl>
                          <p:spTgt spid="13"/>
                        </p:tgtEl>
                        <p:attrNameLst>
                          <p:attrName>ppt_h</p:attrName>
                        </p:attrNameLst>
                      </p:cBhvr>
                      <p:tavLst>
                        <p:tav tm="0">
                          <p:val>
                            <p:fltVal val="0"/>
                          </p:val>
                        </p:tav>
                        <p:tav tm="100000">
                          <p:val>
                            <p:strVal val="#ppt_h"/>
                          </p:val>
                        </p:tav>
                      </p:tavLst>
                    </p:anim>
                    <p:animEffect transition="in" filter="fade">
                      <p:cBhvr>
                        <p:cTn dur="300"/>
                        <p:tgtEl>
                          <p:spTgt spid="13"/>
                        </p:tgtEl>
                      </p:cBhvr>
                    </p:animEffect>
                  </p:childTnLst>
                </p:cTn>
              </p:par>
            </p:tnLst>
          </p:tmpl>
        </p:tmplLst>
      </p:bldP>
      <p:bldP spid="32" grpId="0" build="p">
        <p:tmplLst>
          <p:tmpl lvl="1">
            <p:tnLst>
              <p:par>
                <p:cTn presetID="42" presetClass="entr" presetSubtype="0" fill="hold" nodeType="withEffect">
                  <p:stCondLst>
                    <p:cond delay="200"/>
                  </p:stCondLst>
                  <p:childTnLst>
                    <p:set>
                      <p:cBhvr>
                        <p:cTn dur="1" fill="hold">
                          <p:stCondLst>
                            <p:cond delay="0"/>
                          </p:stCondLst>
                        </p:cTn>
                        <p:tgtEl>
                          <p:spTgt spid="32"/>
                        </p:tgtEl>
                        <p:attrNameLst>
                          <p:attrName>style.visibility</p:attrName>
                        </p:attrNameLst>
                      </p:cBhvr>
                      <p:to>
                        <p:strVal val="visible"/>
                      </p:to>
                    </p:set>
                    <p:animEffect transition="in" filter="fade">
                      <p:cBhvr>
                        <p:cTn dur="400"/>
                        <p:tgtEl>
                          <p:spTgt spid="32"/>
                        </p:tgtEl>
                      </p:cBhvr>
                    </p:animEffect>
                    <p:anim calcmode="lin" valueType="num">
                      <p:cBhvr>
                        <p:cTn dur="400" fill="hold"/>
                        <p:tgtEl>
                          <p:spTgt spid="32"/>
                        </p:tgtEl>
                        <p:attrNameLst>
                          <p:attrName>ppt_x</p:attrName>
                        </p:attrNameLst>
                      </p:cBhvr>
                      <p:tavLst>
                        <p:tav tm="0">
                          <p:val>
                            <p:strVal val="#ppt_x"/>
                          </p:val>
                        </p:tav>
                        <p:tav tm="100000">
                          <p:val>
                            <p:strVal val="#ppt_x"/>
                          </p:val>
                        </p:tav>
                      </p:tavLst>
                    </p:anim>
                    <p:anim calcmode="lin" valueType="num">
                      <p:cBhvr>
                        <p:cTn dur="400" fill="hold"/>
                        <p:tgtEl>
                          <p:spTgt spid="32"/>
                        </p:tgtEl>
                        <p:attrNameLst>
                          <p:attrName>ppt_y</p:attrName>
                        </p:attrNameLst>
                      </p:cBhvr>
                      <p:tavLst>
                        <p:tav tm="0">
                          <p:val>
                            <p:strVal val="#ppt_y+.1"/>
                          </p:val>
                        </p:tav>
                        <p:tav tm="100000">
                          <p:val>
                            <p:strVal val="#ppt_y"/>
                          </p:val>
                        </p:tav>
                      </p:tavLst>
                    </p:anim>
                  </p:childTnLst>
                </p:cTn>
              </p:par>
            </p:tnLst>
          </p:tmpl>
        </p:tmplLst>
      </p:bldP>
      <p:bldP spid="38" grpId="0" build="p">
        <p:tmplLst>
          <p:tmpl lvl="1">
            <p:tnLst>
              <p:par>
                <p:cTn presetID="42" presetClass="entr" presetSubtype="0" fill="hold" nodeType="withEffect">
                  <p:stCondLst>
                    <p:cond delay="20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anim calcmode="lin" valueType="num">
                      <p:cBhvr>
                        <p:cTn dur="500" fill="hold"/>
                        <p:tgtEl>
                          <p:spTgt spid="38"/>
                        </p:tgtEl>
                        <p:attrNameLst>
                          <p:attrName>ppt_x</p:attrName>
                        </p:attrNameLst>
                      </p:cBhvr>
                      <p:tavLst>
                        <p:tav tm="0">
                          <p:val>
                            <p:strVal val="#ppt_x"/>
                          </p:val>
                        </p:tav>
                        <p:tav tm="100000">
                          <p:val>
                            <p:strVal val="#ppt_x"/>
                          </p:val>
                        </p:tav>
                      </p:tavLst>
                    </p:anim>
                    <p:anim calcmode="lin" valueType="num">
                      <p:cBhvr>
                        <p:cTn dur="500" fill="hold"/>
                        <p:tgtEl>
                          <p:spTgt spid="38"/>
                        </p:tgtEl>
                        <p:attrNameLst>
                          <p:attrName>ppt_y</p:attrName>
                        </p:attrNameLst>
                      </p:cBhvr>
                      <p:tavLst>
                        <p:tav tm="0">
                          <p:val>
                            <p:strVal val="#ppt_y+.1"/>
                          </p:val>
                        </p:tav>
                        <p:tav tm="100000">
                          <p:val>
                            <p:strVal val="#ppt_y"/>
                          </p:val>
                        </p:tav>
                      </p:tavLst>
                    </p:anim>
                  </p:childTnLst>
                </p:cTn>
              </p:par>
            </p:tnLst>
          </p:tmpl>
        </p:tmplLst>
      </p:bldP>
      <p:bldP spid="39" grpId="0" build="p">
        <p:tmplLst>
          <p:tmpl lvl="1">
            <p:tnLst>
              <p:par>
                <p:cTn presetID="10" presetClass="entr" presetSubtype="0" fill="hold" nodeType="withEffect">
                  <p:stCondLst>
                    <p:cond delay="80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65" grpId="0" animBg="1"/>
      <p:bldP spid="66" grpId="0" build="p">
        <p:tmplLst>
          <p:tmpl lvl="1">
            <p:tnLst>
              <p:par>
                <p:cTn presetID="53" presetClass="entr" presetSubtype="16" fill="hold" nodeType="afterEffect">
                  <p:stCondLst>
                    <p:cond delay="0"/>
                  </p:stCondLst>
                  <p:childTnLst>
                    <p:set>
                      <p:cBhvr>
                        <p:cTn dur="1" fill="hold">
                          <p:stCondLst>
                            <p:cond delay="0"/>
                          </p:stCondLst>
                        </p:cTn>
                        <p:tgtEl>
                          <p:spTgt spid="66"/>
                        </p:tgtEl>
                        <p:attrNameLst>
                          <p:attrName>style.visibility</p:attrName>
                        </p:attrNameLst>
                      </p:cBhvr>
                      <p:to>
                        <p:strVal val="visible"/>
                      </p:to>
                    </p:set>
                    <p:anim calcmode="lin" valueType="num">
                      <p:cBhvr>
                        <p:cTn dur="300" fill="hold"/>
                        <p:tgtEl>
                          <p:spTgt spid="66"/>
                        </p:tgtEl>
                        <p:attrNameLst>
                          <p:attrName>ppt_w</p:attrName>
                        </p:attrNameLst>
                      </p:cBhvr>
                      <p:tavLst>
                        <p:tav tm="0">
                          <p:val>
                            <p:fltVal val="0"/>
                          </p:val>
                        </p:tav>
                        <p:tav tm="100000">
                          <p:val>
                            <p:strVal val="#ppt_w"/>
                          </p:val>
                        </p:tav>
                      </p:tavLst>
                    </p:anim>
                    <p:anim calcmode="lin" valueType="num">
                      <p:cBhvr>
                        <p:cTn dur="300" fill="hold"/>
                        <p:tgtEl>
                          <p:spTgt spid="66"/>
                        </p:tgtEl>
                        <p:attrNameLst>
                          <p:attrName>ppt_h</p:attrName>
                        </p:attrNameLst>
                      </p:cBhvr>
                      <p:tavLst>
                        <p:tav tm="0">
                          <p:val>
                            <p:fltVal val="0"/>
                          </p:val>
                        </p:tav>
                        <p:tav tm="100000">
                          <p:val>
                            <p:strVal val="#ppt_h"/>
                          </p:val>
                        </p:tav>
                      </p:tavLst>
                    </p:anim>
                    <p:animEffect transition="in" filter="fade">
                      <p:cBhvr>
                        <p:cTn dur="300"/>
                        <p:tgtEl>
                          <p:spTgt spid="66"/>
                        </p:tgtEl>
                      </p:cBhvr>
                    </p:animEffect>
                  </p:childTnLst>
                </p:cTn>
              </p:par>
            </p:tnLst>
          </p:tmpl>
        </p:tmplLst>
      </p:bldP>
      <p:bldP spid="69" grpId="0" build="p">
        <p:tmplLst>
          <p:tmpl lvl="1">
            <p:tnLst>
              <p:par>
                <p:cTn presetID="42" presetClass="entr" presetSubtype="0" fill="hold" nodeType="withEffect">
                  <p:stCondLst>
                    <p:cond delay="200"/>
                  </p:stCondLst>
                  <p:childTnLst>
                    <p:set>
                      <p:cBhvr>
                        <p:cTn dur="1" fill="hold">
                          <p:stCondLst>
                            <p:cond delay="0"/>
                          </p:stCondLst>
                        </p:cTn>
                        <p:tgtEl>
                          <p:spTgt spid="69"/>
                        </p:tgtEl>
                        <p:attrNameLst>
                          <p:attrName>style.visibility</p:attrName>
                        </p:attrNameLst>
                      </p:cBhvr>
                      <p:to>
                        <p:strVal val="visible"/>
                      </p:to>
                    </p:set>
                    <p:animEffect transition="in" filter="fade">
                      <p:cBhvr>
                        <p:cTn dur="400"/>
                        <p:tgtEl>
                          <p:spTgt spid="69"/>
                        </p:tgtEl>
                      </p:cBhvr>
                    </p:animEffect>
                    <p:anim calcmode="lin" valueType="num">
                      <p:cBhvr>
                        <p:cTn dur="400" fill="hold"/>
                        <p:tgtEl>
                          <p:spTgt spid="69"/>
                        </p:tgtEl>
                        <p:attrNameLst>
                          <p:attrName>ppt_x</p:attrName>
                        </p:attrNameLst>
                      </p:cBhvr>
                      <p:tavLst>
                        <p:tav tm="0">
                          <p:val>
                            <p:strVal val="#ppt_x"/>
                          </p:val>
                        </p:tav>
                        <p:tav tm="100000">
                          <p:val>
                            <p:strVal val="#ppt_x"/>
                          </p:val>
                        </p:tav>
                      </p:tavLst>
                    </p:anim>
                    <p:anim calcmode="lin" valueType="num">
                      <p:cBhvr>
                        <p:cTn dur="400" fill="hold"/>
                        <p:tgtEl>
                          <p:spTgt spid="69"/>
                        </p:tgtEl>
                        <p:attrNameLst>
                          <p:attrName>ppt_y</p:attrName>
                        </p:attrNameLst>
                      </p:cBhvr>
                      <p:tavLst>
                        <p:tav tm="0">
                          <p:val>
                            <p:strVal val="#ppt_y+.1"/>
                          </p:val>
                        </p:tav>
                        <p:tav tm="100000">
                          <p:val>
                            <p:strVal val="#ppt_y"/>
                          </p:val>
                        </p:tav>
                      </p:tavLst>
                    </p:anim>
                  </p:childTnLst>
                </p:cTn>
              </p:par>
            </p:tnLst>
          </p:tmpl>
        </p:tmplLst>
      </p:bldP>
      <p:bldP spid="71" grpId="0" build="p">
        <p:tmplLst>
          <p:tmpl lvl="1">
            <p:tnLst>
              <p:par>
                <p:cTn presetID="42" presetClass="entr" presetSubtype="0" fill="hold" nodeType="withEffect">
                  <p:stCondLst>
                    <p:cond delay="200"/>
                  </p:stCondLst>
                  <p:childTnLst>
                    <p:set>
                      <p:cBhvr>
                        <p:cTn dur="1" fill="hold">
                          <p:stCondLst>
                            <p:cond delay="0"/>
                          </p:stCondLst>
                        </p:cTn>
                        <p:tgtEl>
                          <p:spTgt spid="71"/>
                        </p:tgtEl>
                        <p:attrNameLst>
                          <p:attrName>style.visibility</p:attrName>
                        </p:attrNameLst>
                      </p:cBhvr>
                      <p:to>
                        <p:strVal val="visible"/>
                      </p:to>
                    </p:set>
                    <p:animEffect transition="in" filter="fade">
                      <p:cBhvr>
                        <p:cTn dur="500"/>
                        <p:tgtEl>
                          <p:spTgt spid="71"/>
                        </p:tgtEl>
                      </p:cBhvr>
                    </p:animEffect>
                    <p:anim calcmode="lin" valueType="num">
                      <p:cBhvr>
                        <p:cTn dur="500" fill="hold"/>
                        <p:tgtEl>
                          <p:spTgt spid="71"/>
                        </p:tgtEl>
                        <p:attrNameLst>
                          <p:attrName>ppt_x</p:attrName>
                        </p:attrNameLst>
                      </p:cBhvr>
                      <p:tavLst>
                        <p:tav tm="0">
                          <p:val>
                            <p:strVal val="#ppt_x"/>
                          </p:val>
                        </p:tav>
                        <p:tav tm="100000">
                          <p:val>
                            <p:strVal val="#ppt_x"/>
                          </p:val>
                        </p:tav>
                      </p:tavLst>
                    </p:anim>
                    <p:anim calcmode="lin" valueType="num">
                      <p:cBhvr>
                        <p:cTn dur="500" fill="hold"/>
                        <p:tgtEl>
                          <p:spTgt spid="71"/>
                        </p:tgtEl>
                        <p:attrNameLst>
                          <p:attrName>ppt_y</p:attrName>
                        </p:attrNameLst>
                      </p:cBhvr>
                      <p:tavLst>
                        <p:tav tm="0">
                          <p:val>
                            <p:strVal val="#ppt_y+.1"/>
                          </p:val>
                        </p:tav>
                        <p:tav tm="100000">
                          <p:val>
                            <p:strVal val="#ppt_y"/>
                          </p:val>
                        </p:tav>
                      </p:tavLst>
                    </p:anim>
                  </p:childTnLst>
                </p:cTn>
              </p:par>
            </p:tnLst>
          </p:tmpl>
        </p:tmplLst>
      </p:bldP>
      <p:bldP spid="92" grpId="0" build="p">
        <p:tmplLst>
          <p:tmpl lvl="1">
            <p:tnLst>
              <p:par>
                <p:cTn presetID="10" presetClass="entr" presetSubtype="0" fill="hold" nodeType="withEffect">
                  <p:stCondLst>
                    <p:cond delay="800"/>
                  </p:stCondLst>
                  <p:childTnLst>
                    <p:set>
                      <p:cBhvr>
                        <p:cTn dur="1" fill="hold">
                          <p:stCondLst>
                            <p:cond delay="0"/>
                          </p:stCondLst>
                        </p:cTn>
                        <p:tgtEl>
                          <p:spTgt spid="92"/>
                        </p:tgtEl>
                        <p:attrNameLst>
                          <p:attrName>style.visibility</p:attrName>
                        </p:attrNameLst>
                      </p:cBhvr>
                      <p:to>
                        <p:strVal val="visible"/>
                      </p:to>
                    </p:set>
                    <p:animEffect transition="in" filter="fade">
                      <p:cBhvr>
                        <p:cTn dur="500"/>
                        <p:tgtEl>
                          <p:spTgt spid="92"/>
                        </p:tgtEl>
                      </p:cBhvr>
                    </p:animEffect>
                  </p:childTnLst>
                </p:cTn>
              </p:par>
            </p:tnLst>
          </p:tmpl>
        </p:tmplLst>
      </p:bldP>
      <p:bldP spid="110" grpId="0" animBg="1"/>
      <p:bldP spid="111" grpId="0" build="p">
        <p:tmplLst>
          <p:tmpl lvl="1">
            <p:tnLst>
              <p:par>
                <p:cTn presetID="53" presetClass="entr" presetSubtype="16" fill="hold" nodeType="afterEffect">
                  <p:stCondLst>
                    <p:cond delay="0"/>
                  </p:stCondLst>
                  <p:childTnLst>
                    <p:set>
                      <p:cBhvr>
                        <p:cTn dur="1" fill="hold">
                          <p:stCondLst>
                            <p:cond delay="0"/>
                          </p:stCondLst>
                        </p:cTn>
                        <p:tgtEl>
                          <p:spTgt spid="111"/>
                        </p:tgtEl>
                        <p:attrNameLst>
                          <p:attrName>style.visibility</p:attrName>
                        </p:attrNameLst>
                      </p:cBhvr>
                      <p:to>
                        <p:strVal val="visible"/>
                      </p:to>
                    </p:set>
                    <p:anim calcmode="lin" valueType="num">
                      <p:cBhvr>
                        <p:cTn dur="300" fill="hold"/>
                        <p:tgtEl>
                          <p:spTgt spid="111"/>
                        </p:tgtEl>
                        <p:attrNameLst>
                          <p:attrName>ppt_w</p:attrName>
                        </p:attrNameLst>
                      </p:cBhvr>
                      <p:tavLst>
                        <p:tav tm="0">
                          <p:val>
                            <p:fltVal val="0"/>
                          </p:val>
                        </p:tav>
                        <p:tav tm="100000">
                          <p:val>
                            <p:strVal val="#ppt_w"/>
                          </p:val>
                        </p:tav>
                      </p:tavLst>
                    </p:anim>
                    <p:anim calcmode="lin" valueType="num">
                      <p:cBhvr>
                        <p:cTn dur="300" fill="hold"/>
                        <p:tgtEl>
                          <p:spTgt spid="111"/>
                        </p:tgtEl>
                        <p:attrNameLst>
                          <p:attrName>ppt_h</p:attrName>
                        </p:attrNameLst>
                      </p:cBhvr>
                      <p:tavLst>
                        <p:tav tm="0">
                          <p:val>
                            <p:fltVal val="0"/>
                          </p:val>
                        </p:tav>
                        <p:tav tm="100000">
                          <p:val>
                            <p:strVal val="#ppt_h"/>
                          </p:val>
                        </p:tav>
                      </p:tavLst>
                    </p:anim>
                    <p:animEffect transition="in" filter="fade">
                      <p:cBhvr>
                        <p:cTn dur="300"/>
                        <p:tgtEl>
                          <p:spTgt spid="111"/>
                        </p:tgtEl>
                      </p:cBhvr>
                    </p:animEffect>
                  </p:childTnLst>
                </p:cTn>
              </p:par>
            </p:tnLst>
          </p:tmpl>
        </p:tmplLst>
      </p:bldP>
      <p:bldP spid="112" grpId="0" build="p">
        <p:tmplLst>
          <p:tmpl lvl="1">
            <p:tnLst>
              <p:par>
                <p:cTn presetID="42" presetClass="entr" presetSubtype="0" fill="hold" nodeType="withEffect">
                  <p:stCondLst>
                    <p:cond delay="200"/>
                  </p:stCondLst>
                  <p:childTnLst>
                    <p:set>
                      <p:cBhvr>
                        <p:cTn dur="1" fill="hold">
                          <p:stCondLst>
                            <p:cond delay="0"/>
                          </p:stCondLst>
                        </p:cTn>
                        <p:tgtEl>
                          <p:spTgt spid="112"/>
                        </p:tgtEl>
                        <p:attrNameLst>
                          <p:attrName>style.visibility</p:attrName>
                        </p:attrNameLst>
                      </p:cBhvr>
                      <p:to>
                        <p:strVal val="visible"/>
                      </p:to>
                    </p:set>
                    <p:animEffect transition="in" filter="fade">
                      <p:cBhvr>
                        <p:cTn dur="400"/>
                        <p:tgtEl>
                          <p:spTgt spid="112"/>
                        </p:tgtEl>
                      </p:cBhvr>
                    </p:animEffect>
                    <p:anim calcmode="lin" valueType="num">
                      <p:cBhvr>
                        <p:cTn dur="400" fill="hold"/>
                        <p:tgtEl>
                          <p:spTgt spid="112"/>
                        </p:tgtEl>
                        <p:attrNameLst>
                          <p:attrName>ppt_x</p:attrName>
                        </p:attrNameLst>
                      </p:cBhvr>
                      <p:tavLst>
                        <p:tav tm="0">
                          <p:val>
                            <p:strVal val="#ppt_x"/>
                          </p:val>
                        </p:tav>
                        <p:tav tm="100000">
                          <p:val>
                            <p:strVal val="#ppt_x"/>
                          </p:val>
                        </p:tav>
                      </p:tavLst>
                    </p:anim>
                    <p:anim calcmode="lin" valueType="num">
                      <p:cBhvr>
                        <p:cTn dur="400" fill="hold"/>
                        <p:tgtEl>
                          <p:spTgt spid="112"/>
                        </p:tgtEl>
                        <p:attrNameLst>
                          <p:attrName>ppt_y</p:attrName>
                        </p:attrNameLst>
                      </p:cBhvr>
                      <p:tavLst>
                        <p:tav tm="0">
                          <p:val>
                            <p:strVal val="#ppt_y+.1"/>
                          </p:val>
                        </p:tav>
                        <p:tav tm="100000">
                          <p:val>
                            <p:strVal val="#ppt_y"/>
                          </p:val>
                        </p:tav>
                      </p:tavLst>
                    </p:anim>
                  </p:childTnLst>
                </p:cTn>
              </p:par>
            </p:tnLst>
          </p:tmpl>
        </p:tmplLst>
      </p:bldP>
      <p:bldP spid="113" grpId="0" build="p">
        <p:tmplLst>
          <p:tmpl lvl="1">
            <p:tnLst>
              <p:par>
                <p:cTn presetID="42" presetClass="entr" presetSubtype="0" fill="hold" nodeType="withEffect">
                  <p:stCondLst>
                    <p:cond delay="200"/>
                  </p:stCondLst>
                  <p:childTnLst>
                    <p:set>
                      <p:cBhvr>
                        <p:cTn dur="1" fill="hold">
                          <p:stCondLst>
                            <p:cond delay="0"/>
                          </p:stCondLst>
                        </p:cTn>
                        <p:tgtEl>
                          <p:spTgt spid="113"/>
                        </p:tgtEl>
                        <p:attrNameLst>
                          <p:attrName>style.visibility</p:attrName>
                        </p:attrNameLst>
                      </p:cBhvr>
                      <p:to>
                        <p:strVal val="visible"/>
                      </p:to>
                    </p:set>
                    <p:animEffect transition="in" filter="fade">
                      <p:cBhvr>
                        <p:cTn dur="500"/>
                        <p:tgtEl>
                          <p:spTgt spid="113"/>
                        </p:tgtEl>
                      </p:cBhvr>
                    </p:animEffect>
                    <p:anim calcmode="lin" valueType="num">
                      <p:cBhvr>
                        <p:cTn dur="500" fill="hold"/>
                        <p:tgtEl>
                          <p:spTgt spid="113"/>
                        </p:tgtEl>
                        <p:attrNameLst>
                          <p:attrName>ppt_x</p:attrName>
                        </p:attrNameLst>
                      </p:cBhvr>
                      <p:tavLst>
                        <p:tav tm="0">
                          <p:val>
                            <p:strVal val="#ppt_x"/>
                          </p:val>
                        </p:tav>
                        <p:tav tm="100000">
                          <p:val>
                            <p:strVal val="#ppt_x"/>
                          </p:val>
                        </p:tav>
                      </p:tavLst>
                    </p:anim>
                    <p:anim calcmode="lin" valueType="num">
                      <p:cBhvr>
                        <p:cTn dur="500" fill="hold"/>
                        <p:tgtEl>
                          <p:spTgt spid="113"/>
                        </p:tgtEl>
                        <p:attrNameLst>
                          <p:attrName>ppt_y</p:attrName>
                        </p:attrNameLst>
                      </p:cBhvr>
                      <p:tavLst>
                        <p:tav tm="0">
                          <p:val>
                            <p:strVal val="#ppt_y+.1"/>
                          </p:val>
                        </p:tav>
                        <p:tav tm="100000">
                          <p:val>
                            <p:strVal val="#ppt_y"/>
                          </p:val>
                        </p:tav>
                      </p:tavLst>
                    </p:anim>
                  </p:childTnLst>
                </p:cTn>
              </p:par>
            </p:tnLst>
          </p:tmpl>
        </p:tmplLst>
      </p:bldP>
      <p:bldP spid="114" grpId="0" build="p">
        <p:tmplLst>
          <p:tmpl lvl="1">
            <p:tnLst>
              <p:par>
                <p:cTn presetID="10" presetClass="entr" presetSubtype="0" fill="hold" nodeType="withEffect">
                  <p:stCondLst>
                    <p:cond delay="800"/>
                  </p:stCondLst>
                  <p:childTnLst>
                    <p:set>
                      <p:cBhvr>
                        <p:cTn dur="1" fill="hold">
                          <p:stCondLst>
                            <p:cond delay="0"/>
                          </p:stCondLst>
                        </p:cTn>
                        <p:tgtEl>
                          <p:spTgt spid="114"/>
                        </p:tgtEl>
                        <p:attrNameLst>
                          <p:attrName>style.visibility</p:attrName>
                        </p:attrNameLst>
                      </p:cBhvr>
                      <p:to>
                        <p:strVal val="visible"/>
                      </p:to>
                    </p:set>
                    <p:animEffect transition="in" filter="fade">
                      <p:cBhvr>
                        <p:cTn dur="500"/>
                        <p:tgtEl>
                          <p:spTgt spid="114"/>
                        </p:tgtEl>
                      </p:cBhvr>
                    </p:animEffect>
                  </p:childTnLst>
                </p:cTn>
              </p:par>
            </p:tnLst>
          </p:tmpl>
        </p:tmplLst>
      </p:bldP>
      <p:bldP spid="130" grpId="0" animBg="1"/>
      <p:bldP spid="131" grpId="0" build="p">
        <p:tmplLst>
          <p:tmpl lvl="1">
            <p:tnLst>
              <p:par>
                <p:cTn presetID="53" presetClass="entr" presetSubtype="16" fill="hold" nodeType="afterEffect">
                  <p:stCondLst>
                    <p:cond delay="0"/>
                  </p:stCondLst>
                  <p:childTnLst>
                    <p:set>
                      <p:cBhvr>
                        <p:cTn dur="1" fill="hold">
                          <p:stCondLst>
                            <p:cond delay="0"/>
                          </p:stCondLst>
                        </p:cTn>
                        <p:tgtEl>
                          <p:spTgt spid="131"/>
                        </p:tgtEl>
                        <p:attrNameLst>
                          <p:attrName>style.visibility</p:attrName>
                        </p:attrNameLst>
                      </p:cBhvr>
                      <p:to>
                        <p:strVal val="visible"/>
                      </p:to>
                    </p:set>
                    <p:anim calcmode="lin" valueType="num">
                      <p:cBhvr>
                        <p:cTn dur="300" fill="hold"/>
                        <p:tgtEl>
                          <p:spTgt spid="131"/>
                        </p:tgtEl>
                        <p:attrNameLst>
                          <p:attrName>ppt_w</p:attrName>
                        </p:attrNameLst>
                      </p:cBhvr>
                      <p:tavLst>
                        <p:tav tm="0">
                          <p:val>
                            <p:fltVal val="0"/>
                          </p:val>
                        </p:tav>
                        <p:tav tm="100000">
                          <p:val>
                            <p:strVal val="#ppt_w"/>
                          </p:val>
                        </p:tav>
                      </p:tavLst>
                    </p:anim>
                    <p:anim calcmode="lin" valueType="num">
                      <p:cBhvr>
                        <p:cTn dur="300" fill="hold"/>
                        <p:tgtEl>
                          <p:spTgt spid="131"/>
                        </p:tgtEl>
                        <p:attrNameLst>
                          <p:attrName>ppt_h</p:attrName>
                        </p:attrNameLst>
                      </p:cBhvr>
                      <p:tavLst>
                        <p:tav tm="0">
                          <p:val>
                            <p:fltVal val="0"/>
                          </p:val>
                        </p:tav>
                        <p:tav tm="100000">
                          <p:val>
                            <p:strVal val="#ppt_h"/>
                          </p:val>
                        </p:tav>
                      </p:tavLst>
                    </p:anim>
                    <p:animEffect transition="in" filter="fade">
                      <p:cBhvr>
                        <p:cTn dur="300"/>
                        <p:tgtEl>
                          <p:spTgt spid="131"/>
                        </p:tgtEl>
                      </p:cBhvr>
                    </p:animEffect>
                  </p:childTnLst>
                </p:cTn>
              </p:par>
            </p:tnLst>
          </p:tmpl>
        </p:tmplLst>
      </p:bldP>
      <p:bldP spid="136" grpId="0" build="p">
        <p:tmplLst>
          <p:tmpl lvl="1">
            <p:tnLst>
              <p:par>
                <p:cTn presetID="42" presetClass="entr" presetSubtype="0" fill="hold" nodeType="withEffect">
                  <p:stCondLst>
                    <p:cond delay="200"/>
                  </p:stCondLst>
                  <p:childTnLst>
                    <p:set>
                      <p:cBhvr>
                        <p:cTn dur="1" fill="hold">
                          <p:stCondLst>
                            <p:cond delay="0"/>
                          </p:stCondLst>
                        </p:cTn>
                        <p:tgtEl>
                          <p:spTgt spid="136"/>
                        </p:tgtEl>
                        <p:attrNameLst>
                          <p:attrName>style.visibility</p:attrName>
                        </p:attrNameLst>
                      </p:cBhvr>
                      <p:to>
                        <p:strVal val="visible"/>
                      </p:to>
                    </p:set>
                    <p:animEffect transition="in" filter="fade">
                      <p:cBhvr>
                        <p:cTn dur="400"/>
                        <p:tgtEl>
                          <p:spTgt spid="136"/>
                        </p:tgtEl>
                      </p:cBhvr>
                    </p:animEffect>
                    <p:anim calcmode="lin" valueType="num">
                      <p:cBhvr>
                        <p:cTn dur="400" fill="hold"/>
                        <p:tgtEl>
                          <p:spTgt spid="136"/>
                        </p:tgtEl>
                        <p:attrNameLst>
                          <p:attrName>ppt_x</p:attrName>
                        </p:attrNameLst>
                      </p:cBhvr>
                      <p:tavLst>
                        <p:tav tm="0">
                          <p:val>
                            <p:strVal val="#ppt_x"/>
                          </p:val>
                        </p:tav>
                        <p:tav tm="100000">
                          <p:val>
                            <p:strVal val="#ppt_x"/>
                          </p:val>
                        </p:tav>
                      </p:tavLst>
                    </p:anim>
                    <p:anim calcmode="lin" valueType="num">
                      <p:cBhvr>
                        <p:cTn dur="400" fill="hold"/>
                        <p:tgtEl>
                          <p:spTgt spid="136"/>
                        </p:tgtEl>
                        <p:attrNameLst>
                          <p:attrName>ppt_y</p:attrName>
                        </p:attrNameLst>
                      </p:cBhvr>
                      <p:tavLst>
                        <p:tav tm="0">
                          <p:val>
                            <p:strVal val="#ppt_y+.1"/>
                          </p:val>
                        </p:tav>
                        <p:tav tm="100000">
                          <p:val>
                            <p:strVal val="#ppt_y"/>
                          </p:val>
                        </p:tav>
                      </p:tavLst>
                    </p:anim>
                  </p:childTnLst>
                </p:cTn>
              </p:par>
            </p:tnLst>
          </p:tmpl>
        </p:tmplLst>
      </p:bldP>
      <p:bldP spid="139" grpId="0" build="p">
        <p:tmplLst>
          <p:tmpl lvl="1">
            <p:tnLst>
              <p:par>
                <p:cTn presetID="42" presetClass="entr" presetSubtype="0" fill="hold" nodeType="withEffect">
                  <p:stCondLst>
                    <p:cond delay="200"/>
                  </p:stCondLst>
                  <p:childTnLst>
                    <p:set>
                      <p:cBhvr>
                        <p:cTn dur="1" fill="hold">
                          <p:stCondLst>
                            <p:cond delay="0"/>
                          </p:stCondLst>
                        </p:cTn>
                        <p:tgtEl>
                          <p:spTgt spid="139"/>
                        </p:tgtEl>
                        <p:attrNameLst>
                          <p:attrName>style.visibility</p:attrName>
                        </p:attrNameLst>
                      </p:cBhvr>
                      <p:to>
                        <p:strVal val="visible"/>
                      </p:to>
                    </p:set>
                    <p:animEffect transition="in" filter="fade">
                      <p:cBhvr>
                        <p:cTn dur="500"/>
                        <p:tgtEl>
                          <p:spTgt spid="139"/>
                        </p:tgtEl>
                      </p:cBhvr>
                    </p:animEffect>
                    <p:anim calcmode="lin" valueType="num">
                      <p:cBhvr>
                        <p:cTn dur="500" fill="hold"/>
                        <p:tgtEl>
                          <p:spTgt spid="139"/>
                        </p:tgtEl>
                        <p:attrNameLst>
                          <p:attrName>ppt_x</p:attrName>
                        </p:attrNameLst>
                      </p:cBhvr>
                      <p:tavLst>
                        <p:tav tm="0">
                          <p:val>
                            <p:strVal val="#ppt_x"/>
                          </p:val>
                        </p:tav>
                        <p:tav tm="100000">
                          <p:val>
                            <p:strVal val="#ppt_x"/>
                          </p:val>
                        </p:tav>
                      </p:tavLst>
                    </p:anim>
                    <p:anim calcmode="lin" valueType="num">
                      <p:cBhvr>
                        <p:cTn dur="500" fill="hold"/>
                        <p:tgtEl>
                          <p:spTgt spid="139"/>
                        </p:tgtEl>
                        <p:attrNameLst>
                          <p:attrName>ppt_y</p:attrName>
                        </p:attrNameLst>
                      </p:cBhvr>
                      <p:tavLst>
                        <p:tav tm="0">
                          <p:val>
                            <p:strVal val="#ppt_y+.1"/>
                          </p:val>
                        </p:tav>
                        <p:tav tm="100000">
                          <p:val>
                            <p:strVal val="#ppt_y"/>
                          </p:val>
                        </p:tav>
                      </p:tavLst>
                    </p:anim>
                  </p:childTnLst>
                </p:cTn>
              </p:par>
            </p:tnLst>
          </p:tmpl>
        </p:tmplLst>
      </p:bldP>
      <p:bldP spid="140" grpId="0" build="p">
        <p:tmplLst>
          <p:tmpl lvl="1">
            <p:tnLst>
              <p:par>
                <p:cTn presetID="10" presetClass="entr" presetSubtype="0" fill="hold" nodeType="withEffect">
                  <p:stCondLst>
                    <p:cond delay="800"/>
                  </p:stCondLst>
                  <p:childTnLst>
                    <p:set>
                      <p:cBhvr>
                        <p:cTn dur="1" fill="hold">
                          <p:stCondLst>
                            <p:cond delay="0"/>
                          </p:stCondLst>
                        </p:cTn>
                        <p:tgtEl>
                          <p:spTgt spid="140"/>
                        </p:tgtEl>
                        <p:attrNameLst>
                          <p:attrName>style.visibility</p:attrName>
                        </p:attrNameLst>
                      </p:cBhvr>
                      <p:to>
                        <p:strVal val="visible"/>
                      </p:to>
                    </p:set>
                    <p:animEffect transition="in" filter="fade">
                      <p:cBhvr>
                        <p:cTn dur="500"/>
                        <p:tgtEl>
                          <p:spTgt spid="140"/>
                        </p:tgtEl>
                      </p:cBhvr>
                    </p:animEffect>
                  </p:childTnLst>
                </p:cTn>
              </p:par>
            </p:tnLst>
          </p:tmpl>
        </p:tmplLst>
      </p:bldP>
      <p:bldP spid="145" grpId="0" animBg="1"/>
      <p:bldP spid="146" grpId="0" build="p">
        <p:tmplLst>
          <p:tmpl lvl="1">
            <p:tnLst>
              <p:par>
                <p:cTn presetID="53" presetClass="entr" presetSubtype="16" fill="hold" nodeType="afterEffect">
                  <p:stCondLst>
                    <p:cond delay="0"/>
                  </p:stCondLst>
                  <p:childTnLst>
                    <p:set>
                      <p:cBhvr>
                        <p:cTn dur="1" fill="hold">
                          <p:stCondLst>
                            <p:cond delay="0"/>
                          </p:stCondLst>
                        </p:cTn>
                        <p:tgtEl>
                          <p:spTgt spid="146"/>
                        </p:tgtEl>
                        <p:attrNameLst>
                          <p:attrName>style.visibility</p:attrName>
                        </p:attrNameLst>
                      </p:cBhvr>
                      <p:to>
                        <p:strVal val="visible"/>
                      </p:to>
                    </p:set>
                    <p:anim calcmode="lin" valueType="num">
                      <p:cBhvr>
                        <p:cTn dur="300" fill="hold"/>
                        <p:tgtEl>
                          <p:spTgt spid="146"/>
                        </p:tgtEl>
                        <p:attrNameLst>
                          <p:attrName>ppt_w</p:attrName>
                        </p:attrNameLst>
                      </p:cBhvr>
                      <p:tavLst>
                        <p:tav tm="0">
                          <p:val>
                            <p:fltVal val="0"/>
                          </p:val>
                        </p:tav>
                        <p:tav tm="100000">
                          <p:val>
                            <p:strVal val="#ppt_w"/>
                          </p:val>
                        </p:tav>
                      </p:tavLst>
                    </p:anim>
                    <p:anim calcmode="lin" valueType="num">
                      <p:cBhvr>
                        <p:cTn dur="300" fill="hold"/>
                        <p:tgtEl>
                          <p:spTgt spid="146"/>
                        </p:tgtEl>
                        <p:attrNameLst>
                          <p:attrName>ppt_h</p:attrName>
                        </p:attrNameLst>
                      </p:cBhvr>
                      <p:tavLst>
                        <p:tav tm="0">
                          <p:val>
                            <p:fltVal val="0"/>
                          </p:val>
                        </p:tav>
                        <p:tav tm="100000">
                          <p:val>
                            <p:strVal val="#ppt_h"/>
                          </p:val>
                        </p:tav>
                      </p:tavLst>
                    </p:anim>
                    <p:animEffect transition="in" filter="fade">
                      <p:cBhvr>
                        <p:cTn dur="300"/>
                        <p:tgtEl>
                          <p:spTgt spid="146"/>
                        </p:tgtEl>
                      </p:cBhvr>
                    </p:animEffect>
                  </p:childTnLst>
                </p:cTn>
              </p:par>
            </p:tnLst>
          </p:tmpl>
        </p:tmplLst>
      </p:bldP>
      <p:bldP spid="149" grpId="0" build="p">
        <p:tmplLst>
          <p:tmpl lvl="1">
            <p:tnLst>
              <p:par>
                <p:cTn presetID="42" presetClass="entr" presetSubtype="0" fill="hold" nodeType="withEffect">
                  <p:stCondLst>
                    <p:cond delay="200"/>
                  </p:stCondLst>
                  <p:childTnLst>
                    <p:set>
                      <p:cBhvr>
                        <p:cTn dur="1" fill="hold">
                          <p:stCondLst>
                            <p:cond delay="0"/>
                          </p:stCondLst>
                        </p:cTn>
                        <p:tgtEl>
                          <p:spTgt spid="149"/>
                        </p:tgtEl>
                        <p:attrNameLst>
                          <p:attrName>style.visibility</p:attrName>
                        </p:attrNameLst>
                      </p:cBhvr>
                      <p:to>
                        <p:strVal val="visible"/>
                      </p:to>
                    </p:set>
                    <p:animEffect transition="in" filter="fade">
                      <p:cBhvr>
                        <p:cTn dur="400"/>
                        <p:tgtEl>
                          <p:spTgt spid="149"/>
                        </p:tgtEl>
                      </p:cBhvr>
                    </p:animEffect>
                    <p:anim calcmode="lin" valueType="num">
                      <p:cBhvr>
                        <p:cTn dur="400" fill="hold"/>
                        <p:tgtEl>
                          <p:spTgt spid="149"/>
                        </p:tgtEl>
                        <p:attrNameLst>
                          <p:attrName>ppt_x</p:attrName>
                        </p:attrNameLst>
                      </p:cBhvr>
                      <p:tavLst>
                        <p:tav tm="0">
                          <p:val>
                            <p:strVal val="#ppt_x"/>
                          </p:val>
                        </p:tav>
                        <p:tav tm="100000">
                          <p:val>
                            <p:strVal val="#ppt_x"/>
                          </p:val>
                        </p:tav>
                      </p:tavLst>
                    </p:anim>
                    <p:anim calcmode="lin" valueType="num">
                      <p:cBhvr>
                        <p:cTn dur="400" fill="hold"/>
                        <p:tgtEl>
                          <p:spTgt spid="149"/>
                        </p:tgtEl>
                        <p:attrNameLst>
                          <p:attrName>ppt_y</p:attrName>
                        </p:attrNameLst>
                      </p:cBhvr>
                      <p:tavLst>
                        <p:tav tm="0">
                          <p:val>
                            <p:strVal val="#ppt_y+.1"/>
                          </p:val>
                        </p:tav>
                        <p:tav tm="100000">
                          <p:val>
                            <p:strVal val="#ppt_y"/>
                          </p:val>
                        </p:tav>
                      </p:tavLst>
                    </p:anim>
                  </p:childTnLst>
                </p:cTn>
              </p:par>
            </p:tnLst>
          </p:tmpl>
        </p:tmplLst>
      </p:bldP>
      <p:bldP spid="151" grpId="0" build="p">
        <p:tmplLst>
          <p:tmpl lvl="1">
            <p:tnLst>
              <p:par>
                <p:cTn presetID="42" presetClass="entr" presetSubtype="0" fill="hold" nodeType="withEffect">
                  <p:stCondLst>
                    <p:cond delay="200"/>
                  </p:stCondLst>
                  <p:childTnLst>
                    <p:set>
                      <p:cBhvr>
                        <p:cTn dur="1" fill="hold">
                          <p:stCondLst>
                            <p:cond delay="0"/>
                          </p:stCondLst>
                        </p:cTn>
                        <p:tgtEl>
                          <p:spTgt spid="151"/>
                        </p:tgtEl>
                        <p:attrNameLst>
                          <p:attrName>style.visibility</p:attrName>
                        </p:attrNameLst>
                      </p:cBhvr>
                      <p:to>
                        <p:strVal val="visible"/>
                      </p:to>
                    </p:set>
                    <p:animEffect transition="in" filter="fade">
                      <p:cBhvr>
                        <p:cTn dur="500"/>
                        <p:tgtEl>
                          <p:spTgt spid="151"/>
                        </p:tgtEl>
                      </p:cBhvr>
                    </p:animEffect>
                    <p:anim calcmode="lin" valueType="num">
                      <p:cBhvr>
                        <p:cTn dur="500" fill="hold"/>
                        <p:tgtEl>
                          <p:spTgt spid="151"/>
                        </p:tgtEl>
                        <p:attrNameLst>
                          <p:attrName>ppt_x</p:attrName>
                        </p:attrNameLst>
                      </p:cBhvr>
                      <p:tavLst>
                        <p:tav tm="0">
                          <p:val>
                            <p:strVal val="#ppt_x"/>
                          </p:val>
                        </p:tav>
                        <p:tav tm="100000">
                          <p:val>
                            <p:strVal val="#ppt_x"/>
                          </p:val>
                        </p:tav>
                      </p:tavLst>
                    </p:anim>
                    <p:anim calcmode="lin" valueType="num">
                      <p:cBhvr>
                        <p:cTn dur="500" fill="hold"/>
                        <p:tgtEl>
                          <p:spTgt spid="151"/>
                        </p:tgtEl>
                        <p:attrNameLst>
                          <p:attrName>ppt_y</p:attrName>
                        </p:attrNameLst>
                      </p:cBhvr>
                      <p:tavLst>
                        <p:tav tm="0">
                          <p:val>
                            <p:strVal val="#ppt_y+.1"/>
                          </p:val>
                        </p:tav>
                        <p:tav tm="100000">
                          <p:val>
                            <p:strVal val="#ppt_y"/>
                          </p:val>
                        </p:tav>
                      </p:tavLst>
                    </p:anim>
                  </p:childTnLst>
                </p:cTn>
              </p:par>
            </p:tnLst>
          </p:tmpl>
        </p:tmplLst>
      </p:bldP>
      <p:bldP spid="152" grpId="0" build="p">
        <p:tmplLst>
          <p:tmpl lvl="1">
            <p:tnLst>
              <p:par>
                <p:cTn presetID="10" presetClass="entr" presetSubtype="0" fill="hold" nodeType="withEffect">
                  <p:stCondLst>
                    <p:cond delay="800"/>
                  </p:stCondLst>
                  <p:childTnLst>
                    <p:set>
                      <p:cBhvr>
                        <p:cTn dur="1" fill="hold">
                          <p:stCondLst>
                            <p:cond delay="0"/>
                          </p:stCondLst>
                        </p:cTn>
                        <p:tgtEl>
                          <p:spTgt spid="152"/>
                        </p:tgtEl>
                        <p:attrNameLst>
                          <p:attrName>style.visibility</p:attrName>
                        </p:attrNameLst>
                      </p:cBhvr>
                      <p:to>
                        <p:strVal val="visible"/>
                      </p:to>
                    </p:set>
                    <p:animEffect transition="in" filter="fade">
                      <p:cBhvr>
                        <p:cTn dur="500"/>
                        <p:tgtEl>
                          <p:spTgt spid="152"/>
                        </p:tgtEl>
                      </p:cBhvr>
                    </p:animEffect>
                  </p:childTnLst>
                </p:cTn>
              </p:par>
            </p:tnLst>
          </p:tmpl>
        </p:tmplLst>
      </p:bldP>
      <p:bldP spid="155" grpId="0" animBg="1"/>
      <p:bldP spid="156" grpId="0" build="p">
        <p:tmplLst>
          <p:tmpl lvl="1">
            <p:tnLst>
              <p:par>
                <p:cTn presetID="53" presetClass="entr" presetSubtype="16" fill="hold" nodeType="afterEffect">
                  <p:stCondLst>
                    <p:cond delay="0"/>
                  </p:stCondLst>
                  <p:childTnLst>
                    <p:set>
                      <p:cBhvr>
                        <p:cTn dur="1" fill="hold">
                          <p:stCondLst>
                            <p:cond delay="0"/>
                          </p:stCondLst>
                        </p:cTn>
                        <p:tgtEl>
                          <p:spTgt spid="156"/>
                        </p:tgtEl>
                        <p:attrNameLst>
                          <p:attrName>style.visibility</p:attrName>
                        </p:attrNameLst>
                      </p:cBhvr>
                      <p:to>
                        <p:strVal val="visible"/>
                      </p:to>
                    </p:set>
                    <p:anim calcmode="lin" valueType="num">
                      <p:cBhvr>
                        <p:cTn dur="300" fill="hold"/>
                        <p:tgtEl>
                          <p:spTgt spid="156"/>
                        </p:tgtEl>
                        <p:attrNameLst>
                          <p:attrName>ppt_w</p:attrName>
                        </p:attrNameLst>
                      </p:cBhvr>
                      <p:tavLst>
                        <p:tav tm="0">
                          <p:val>
                            <p:fltVal val="0"/>
                          </p:val>
                        </p:tav>
                        <p:tav tm="100000">
                          <p:val>
                            <p:strVal val="#ppt_w"/>
                          </p:val>
                        </p:tav>
                      </p:tavLst>
                    </p:anim>
                    <p:anim calcmode="lin" valueType="num">
                      <p:cBhvr>
                        <p:cTn dur="300" fill="hold"/>
                        <p:tgtEl>
                          <p:spTgt spid="156"/>
                        </p:tgtEl>
                        <p:attrNameLst>
                          <p:attrName>ppt_h</p:attrName>
                        </p:attrNameLst>
                      </p:cBhvr>
                      <p:tavLst>
                        <p:tav tm="0">
                          <p:val>
                            <p:fltVal val="0"/>
                          </p:val>
                        </p:tav>
                        <p:tav tm="100000">
                          <p:val>
                            <p:strVal val="#ppt_h"/>
                          </p:val>
                        </p:tav>
                      </p:tavLst>
                    </p:anim>
                    <p:animEffect transition="in" filter="fade">
                      <p:cBhvr>
                        <p:cTn dur="300"/>
                        <p:tgtEl>
                          <p:spTgt spid="156"/>
                        </p:tgtEl>
                      </p:cBhvr>
                    </p:animEffect>
                  </p:childTnLst>
                </p:cTn>
              </p:par>
            </p:tnLst>
          </p:tmpl>
        </p:tmplLst>
      </p:bldP>
      <p:bldP spid="157" grpId="0" build="p">
        <p:tmplLst>
          <p:tmpl lvl="1">
            <p:tnLst>
              <p:par>
                <p:cTn presetID="42" presetClass="entr" presetSubtype="0" fill="hold" nodeType="withEffect">
                  <p:stCondLst>
                    <p:cond delay="200"/>
                  </p:stCondLst>
                  <p:childTnLst>
                    <p:set>
                      <p:cBhvr>
                        <p:cTn dur="1" fill="hold">
                          <p:stCondLst>
                            <p:cond delay="0"/>
                          </p:stCondLst>
                        </p:cTn>
                        <p:tgtEl>
                          <p:spTgt spid="157"/>
                        </p:tgtEl>
                        <p:attrNameLst>
                          <p:attrName>style.visibility</p:attrName>
                        </p:attrNameLst>
                      </p:cBhvr>
                      <p:to>
                        <p:strVal val="visible"/>
                      </p:to>
                    </p:set>
                    <p:animEffect transition="in" filter="fade">
                      <p:cBhvr>
                        <p:cTn dur="400"/>
                        <p:tgtEl>
                          <p:spTgt spid="157"/>
                        </p:tgtEl>
                      </p:cBhvr>
                    </p:animEffect>
                    <p:anim calcmode="lin" valueType="num">
                      <p:cBhvr>
                        <p:cTn dur="400" fill="hold"/>
                        <p:tgtEl>
                          <p:spTgt spid="157"/>
                        </p:tgtEl>
                        <p:attrNameLst>
                          <p:attrName>ppt_x</p:attrName>
                        </p:attrNameLst>
                      </p:cBhvr>
                      <p:tavLst>
                        <p:tav tm="0">
                          <p:val>
                            <p:strVal val="#ppt_x"/>
                          </p:val>
                        </p:tav>
                        <p:tav tm="100000">
                          <p:val>
                            <p:strVal val="#ppt_x"/>
                          </p:val>
                        </p:tav>
                      </p:tavLst>
                    </p:anim>
                    <p:anim calcmode="lin" valueType="num">
                      <p:cBhvr>
                        <p:cTn dur="400" fill="hold"/>
                        <p:tgtEl>
                          <p:spTgt spid="157"/>
                        </p:tgtEl>
                        <p:attrNameLst>
                          <p:attrName>ppt_y</p:attrName>
                        </p:attrNameLst>
                      </p:cBhvr>
                      <p:tavLst>
                        <p:tav tm="0">
                          <p:val>
                            <p:strVal val="#ppt_y+.1"/>
                          </p:val>
                        </p:tav>
                        <p:tav tm="100000">
                          <p:val>
                            <p:strVal val="#ppt_y"/>
                          </p:val>
                        </p:tav>
                      </p:tavLst>
                    </p:anim>
                  </p:childTnLst>
                </p:cTn>
              </p:par>
            </p:tnLst>
          </p:tmpl>
        </p:tmplLst>
      </p:bldP>
      <p:bldP spid="158" grpId="0" build="p">
        <p:tmplLst>
          <p:tmpl lvl="1">
            <p:tnLst>
              <p:par>
                <p:cTn presetID="42" presetClass="entr" presetSubtype="0" fill="hold" nodeType="withEffect">
                  <p:stCondLst>
                    <p:cond delay="200"/>
                  </p:stCondLst>
                  <p:childTnLst>
                    <p:set>
                      <p:cBhvr>
                        <p:cTn dur="1" fill="hold">
                          <p:stCondLst>
                            <p:cond delay="0"/>
                          </p:stCondLst>
                        </p:cTn>
                        <p:tgtEl>
                          <p:spTgt spid="158"/>
                        </p:tgtEl>
                        <p:attrNameLst>
                          <p:attrName>style.visibility</p:attrName>
                        </p:attrNameLst>
                      </p:cBhvr>
                      <p:to>
                        <p:strVal val="visible"/>
                      </p:to>
                    </p:set>
                    <p:animEffect transition="in" filter="fade">
                      <p:cBhvr>
                        <p:cTn dur="500"/>
                        <p:tgtEl>
                          <p:spTgt spid="158"/>
                        </p:tgtEl>
                      </p:cBhvr>
                    </p:animEffect>
                    <p:anim calcmode="lin" valueType="num">
                      <p:cBhvr>
                        <p:cTn dur="500" fill="hold"/>
                        <p:tgtEl>
                          <p:spTgt spid="158"/>
                        </p:tgtEl>
                        <p:attrNameLst>
                          <p:attrName>ppt_x</p:attrName>
                        </p:attrNameLst>
                      </p:cBhvr>
                      <p:tavLst>
                        <p:tav tm="0">
                          <p:val>
                            <p:strVal val="#ppt_x"/>
                          </p:val>
                        </p:tav>
                        <p:tav tm="100000">
                          <p:val>
                            <p:strVal val="#ppt_x"/>
                          </p:val>
                        </p:tav>
                      </p:tavLst>
                    </p:anim>
                    <p:anim calcmode="lin" valueType="num">
                      <p:cBhvr>
                        <p:cTn dur="500" fill="hold"/>
                        <p:tgtEl>
                          <p:spTgt spid="158"/>
                        </p:tgtEl>
                        <p:attrNameLst>
                          <p:attrName>ppt_y</p:attrName>
                        </p:attrNameLst>
                      </p:cBhvr>
                      <p:tavLst>
                        <p:tav tm="0">
                          <p:val>
                            <p:strVal val="#ppt_y+.1"/>
                          </p:val>
                        </p:tav>
                        <p:tav tm="100000">
                          <p:val>
                            <p:strVal val="#ppt_y"/>
                          </p:val>
                        </p:tav>
                      </p:tavLst>
                    </p:anim>
                  </p:childTnLst>
                </p:cTn>
              </p:par>
            </p:tnLst>
          </p:tmpl>
        </p:tmplLst>
      </p:bldP>
      <p:bldP spid="159" grpId="0" build="p">
        <p:tmplLst>
          <p:tmpl lvl="1">
            <p:tnLst>
              <p:par>
                <p:cTn presetID="10" presetClass="entr" presetSubtype="0" fill="hold" nodeType="withEffect">
                  <p:stCondLst>
                    <p:cond delay="800"/>
                  </p:stCondLst>
                  <p:childTnLst>
                    <p:set>
                      <p:cBhvr>
                        <p:cTn dur="1" fill="hold">
                          <p:stCondLst>
                            <p:cond delay="0"/>
                          </p:stCondLst>
                        </p:cTn>
                        <p:tgtEl>
                          <p:spTgt spid="159"/>
                        </p:tgtEl>
                        <p:attrNameLst>
                          <p:attrName>style.visibility</p:attrName>
                        </p:attrNameLst>
                      </p:cBhvr>
                      <p:to>
                        <p:strVal val="visible"/>
                      </p:to>
                    </p:set>
                    <p:animEffect transition="in" filter="fade">
                      <p:cBhvr>
                        <p:cTn dur="500"/>
                        <p:tgtEl>
                          <p:spTgt spid="159"/>
                        </p:tgtEl>
                      </p:cBhvr>
                    </p:animEffect>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845"/>
            <a:ext cx="7886700" cy="994172"/>
          </a:xfrm>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lvl1pPr>
              <a:defRPr smtClean="0"/>
            </a:lvl1pPr>
          </a:lstStyle>
          <a:p>
            <a:pPr>
              <a:defRPr/>
            </a:pPr>
            <a:fld id="{8B04BA93-52C8-48D1-AFCC-D916E1C5D690}" type="datetime1">
              <a:rPr lang="zh-CN" altLang="en-US"/>
              <a:pPr>
                <a:defRPr/>
              </a:pPr>
              <a:t>2018/1/22</a:t>
            </a:fld>
            <a:endParaRPr lang="zh-CN" altLang="en-US" sz="1422" dirty="0">
              <a:solidFill>
                <a:schemeClr val="tx1"/>
              </a:solidFill>
            </a:endParaRPr>
          </a:p>
        </p:txBody>
      </p:sp>
      <p:sp>
        <p:nvSpPr>
          <p:cNvPr id="4" name="页脚占位符 3"/>
          <p:cNvSpPr>
            <a:spLocks noGrp="1"/>
          </p:cNvSpPr>
          <p:nvPr>
            <p:ph type="ftr" sz="quarter" idx="11"/>
          </p:nvPr>
        </p:nvSpPr>
        <p:spPr/>
        <p:txBody>
          <a:bodyPr/>
          <a:lstStyle>
            <a:lvl1pPr>
              <a:defRPr smtClean="0"/>
            </a:lvl1pPr>
          </a:lstStyle>
          <a:p>
            <a:pPr>
              <a:defRPr/>
            </a:pPr>
            <a:endParaRPr lang="zh-CN" altLang="zh-CN"/>
          </a:p>
        </p:txBody>
      </p:sp>
      <p:sp>
        <p:nvSpPr>
          <p:cNvPr id="5" name="灯片编号占位符 4"/>
          <p:cNvSpPr>
            <a:spLocks noGrp="1"/>
          </p:cNvSpPr>
          <p:nvPr>
            <p:ph type="sldNum" sz="quarter" idx="12"/>
          </p:nvPr>
        </p:nvSpPr>
        <p:spPr/>
        <p:txBody>
          <a:bodyPr/>
          <a:lstStyle>
            <a:lvl1pPr>
              <a:defRPr smtClean="0"/>
            </a:lvl1pPr>
          </a:lstStyle>
          <a:p>
            <a:pPr>
              <a:defRPr/>
            </a:pPr>
            <a:fld id="{228A834C-A173-490B-9B01-7995B236AE02}" type="slidenum">
              <a:rPr lang="zh-CN" altLang="en-US"/>
              <a:pPr>
                <a:defRPr/>
              </a:pPr>
              <a:t>‹#›</a:t>
            </a:fld>
            <a:endParaRPr lang="zh-CN" altLang="en-US" sz="1422" dirty="0">
              <a:solidFill>
                <a:schemeClr val="tx1"/>
              </a:solidFill>
            </a:endParaRPr>
          </a:p>
        </p:txBody>
      </p:sp>
    </p:spTree>
    <p:extLst>
      <p:ext uri="{BB962C8B-B14F-4D97-AF65-F5344CB8AC3E}">
        <p14:creationId xmlns:p14="http://schemas.microsoft.com/office/powerpoint/2010/main" val="2361934370"/>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6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C8EB618-3004-49F5-BD56-B4A0C0CD2654}" type="datetimeFigureOut">
              <a:rPr lang="zh-CN" altLang="en-US" smtClean="0"/>
              <a:pPr/>
              <a:t>2018/1/22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19DA58E-532F-41E9-A14C-57F0126E1521}" type="slidenum">
              <a:rPr lang="zh-CN" altLang="en-US" smtClean="0"/>
              <a:pPr/>
              <a:t>‹#›</a:t>
            </a:fld>
            <a:endParaRPr lang="zh-CN" altLang="en-US"/>
          </a:p>
        </p:txBody>
      </p:sp>
    </p:spTree>
    <p:extLst>
      <p:ext uri="{BB962C8B-B14F-4D97-AF65-F5344CB8AC3E}">
        <p14:creationId xmlns:p14="http://schemas.microsoft.com/office/powerpoint/2010/main" val="3723360120"/>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pPr/>
              <a:t>2018/1/22</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pPr/>
              <a:t>‹#›</a:t>
            </a:fld>
            <a:endParaRPr lang="zh-CN" altLang="en-US"/>
          </a:p>
        </p:txBody>
      </p:sp>
    </p:spTree>
    <p:extLst>
      <p:ext uri="{BB962C8B-B14F-4D97-AF65-F5344CB8AC3E}">
        <p14:creationId xmlns:p14="http://schemas.microsoft.com/office/powerpoint/2010/main" val="3795072685"/>
      </p:ext>
    </p:extLst>
  </p:cSld>
  <p:clrMap bg1="lt1" tx1="dk1" bg2="lt2" tx2="dk2" accent1="accent1" accent2="accent2" accent3="accent3" accent4="accent4" accent5="accent5" accent6="accent6" hlink="hlink" folHlink="folHlink"/>
  <p:sldLayoutIdLst>
    <p:sldLayoutId id="2147483655" r:id="rId1"/>
    <p:sldLayoutId id="2147483663" r:id="rId2"/>
    <p:sldLayoutId id="2147483672" r:id="rId3"/>
    <p:sldLayoutId id="2147483682" r:id="rId4"/>
    <p:sldLayoutId id="2147483683" r:id="rId5"/>
    <p:sldLayoutId id="2147483684" r:id="rId6"/>
    <p:sldLayoutId id="2147483685" r:id="rId7"/>
    <p:sldLayoutId id="2147483686" r:id="rId8"/>
    <p:sldLayoutId id="2147483687" r:id="rId9"/>
    <p:sldLayoutId id="2147483689" r:id="rId10"/>
    <p:sldLayoutId id="2147483691" r:id="rId11"/>
    <p:sldLayoutId id="2147483692" r:id="rId12"/>
  </p:sldLayoutIdLst>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txStyles>
    <p:titleStyle>
      <a:lvl1pPr algn="ctr" defTabSz="914282" rtl="0" eaLnBrk="1" latinLnBrk="0" hangingPunct="1">
        <a:spcBef>
          <a:spcPct val="0"/>
        </a:spcBef>
        <a:buNone/>
        <a:defRPr sz="4400" kern="1200">
          <a:solidFill>
            <a:schemeClr val="tx1"/>
          </a:solidFill>
          <a:latin typeface="+mj-lt"/>
          <a:ea typeface="+mj-ea"/>
          <a:cs typeface="+mj-cs"/>
        </a:defRPr>
      </a:lvl1pPr>
    </p:titleStyle>
    <p:bodyStyle>
      <a:lvl1pPr marL="342855" indent="-342855" algn="l" defTabSz="914282"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854" indent="-285713" algn="l" defTabSz="914282"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2852" indent="-228570" algn="l" defTabSz="914282"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59999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133"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27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15"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56"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697" indent="-228570" algn="l" defTabSz="91428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282" rtl="0" eaLnBrk="1" latinLnBrk="0" hangingPunct="1">
        <a:defRPr sz="1800" kern="1200">
          <a:solidFill>
            <a:schemeClr val="tx1"/>
          </a:solidFill>
          <a:latin typeface="+mn-lt"/>
          <a:ea typeface="+mn-ea"/>
          <a:cs typeface="+mn-cs"/>
        </a:defRPr>
      </a:lvl1pPr>
      <a:lvl2pPr marL="457140" algn="l" defTabSz="914282" rtl="0" eaLnBrk="1" latinLnBrk="0" hangingPunct="1">
        <a:defRPr sz="1800" kern="1200">
          <a:solidFill>
            <a:schemeClr val="tx1"/>
          </a:solidFill>
          <a:latin typeface="+mn-lt"/>
          <a:ea typeface="+mn-ea"/>
          <a:cs typeface="+mn-cs"/>
        </a:defRPr>
      </a:lvl2pPr>
      <a:lvl3pPr marL="914282" algn="l" defTabSz="914282" rtl="0" eaLnBrk="1" latinLnBrk="0" hangingPunct="1">
        <a:defRPr sz="1800" kern="1200">
          <a:solidFill>
            <a:schemeClr val="tx1"/>
          </a:solidFill>
          <a:latin typeface="+mn-lt"/>
          <a:ea typeface="+mn-ea"/>
          <a:cs typeface="+mn-cs"/>
        </a:defRPr>
      </a:lvl3pPr>
      <a:lvl4pPr marL="1371422" algn="l" defTabSz="914282" rtl="0" eaLnBrk="1" latinLnBrk="0" hangingPunct="1">
        <a:defRPr sz="1800" kern="1200">
          <a:solidFill>
            <a:schemeClr val="tx1"/>
          </a:solidFill>
          <a:latin typeface="+mn-lt"/>
          <a:ea typeface="+mn-ea"/>
          <a:cs typeface="+mn-cs"/>
        </a:defRPr>
      </a:lvl4pPr>
      <a:lvl5pPr marL="1828563" algn="l" defTabSz="914282" rtl="0" eaLnBrk="1" latinLnBrk="0" hangingPunct="1">
        <a:defRPr sz="1800" kern="1200">
          <a:solidFill>
            <a:schemeClr val="tx1"/>
          </a:solidFill>
          <a:latin typeface="+mn-lt"/>
          <a:ea typeface="+mn-ea"/>
          <a:cs typeface="+mn-cs"/>
        </a:defRPr>
      </a:lvl5pPr>
      <a:lvl6pPr marL="2285704" algn="l" defTabSz="914282" rtl="0" eaLnBrk="1" latinLnBrk="0" hangingPunct="1">
        <a:defRPr sz="1800" kern="1200">
          <a:solidFill>
            <a:schemeClr val="tx1"/>
          </a:solidFill>
          <a:latin typeface="+mn-lt"/>
          <a:ea typeface="+mn-ea"/>
          <a:cs typeface="+mn-cs"/>
        </a:defRPr>
      </a:lvl6pPr>
      <a:lvl7pPr marL="2742845" algn="l" defTabSz="914282" rtl="0" eaLnBrk="1" latinLnBrk="0" hangingPunct="1">
        <a:defRPr sz="1800" kern="1200">
          <a:solidFill>
            <a:schemeClr val="tx1"/>
          </a:solidFill>
          <a:latin typeface="+mn-lt"/>
          <a:ea typeface="+mn-ea"/>
          <a:cs typeface="+mn-cs"/>
        </a:defRPr>
      </a:lvl7pPr>
      <a:lvl8pPr marL="3199985" algn="l" defTabSz="914282" rtl="0" eaLnBrk="1" latinLnBrk="0" hangingPunct="1">
        <a:defRPr sz="1800" kern="1200">
          <a:solidFill>
            <a:schemeClr val="tx1"/>
          </a:solidFill>
          <a:latin typeface="+mn-lt"/>
          <a:ea typeface="+mn-ea"/>
          <a:cs typeface="+mn-cs"/>
        </a:defRPr>
      </a:lvl8pPr>
      <a:lvl9pPr marL="3657126" algn="l" defTabSz="91428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png"/><Relationship Id="rId5" Type="http://schemas.openxmlformats.org/officeDocument/2006/relationships/image" Target="../media/image4.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爱的纪念 souvenirs d'enfance">
            <a:hlinkClick r:id="" action="ppaction://media"/>
            <a:extLst>
              <a:ext uri="{FF2B5EF4-FFF2-40B4-BE49-F238E27FC236}">
                <a16:creationId xmlns="" xmlns:a16="http://schemas.microsoft.com/office/drawing/2014/main" id="{2F2DE2B9-F3AC-43BE-B83F-4D2685281A5E}"/>
              </a:ext>
            </a:extLst>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5" cstate="print"/>
          <a:stretch>
            <a:fillRect/>
          </a:stretch>
        </p:blipFill>
        <p:spPr>
          <a:xfrm>
            <a:off x="-487363" y="25320"/>
            <a:ext cx="487363" cy="487363"/>
          </a:xfrm>
          <a:prstGeom prst="rect">
            <a:avLst/>
          </a:prstGeom>
        </p:spPr>
      </p:pic>
      <p:pic>
        <p:nvPicPr>
          <p:cNvPr id="4" name="图片 3">
            <a:extLst>
              <a:ext uri="{FF2B5EF4-FFF2-40B4-BE49-F238E27FC236}">
                <a16:creationId xmlns="" xmlns:a16="http://schemas.microsoft.com/office/drawing/2014/main" id="{C3C71C30-5AD5-429D-A67A-FC49AD7E87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6512" y="0"/>
            <a:ext cx="9217024" cy="4608512"/>
          </a:xfrm>
          <a:prstGeom prst="rect">
            <a:avLst/>
          </a:prstGeom>
        </p:spPr>
      </p:pic>
      <p:pic>
        <p:nvPicPr>
          <p:cNvPr id="6" name="图片 5">
            <a:extLst>
              <a:ext uri="{FF2B5EF4-FFF2-40B4-BE49-F238E27FC236}">
                <a16:creationId xmlns="" xmlns:a16="http://schemas.microsoft.com/office/drawing/2014/main" id="{1AE4869D-2960-4F6F-8964-BA8690285B23}"/>
              </a:ext>
            </a:extLst>
          </p:cNvPr>
          <p:cNvPicPr>
            <a:picLocks noChangeAspect="1"/>
          </p:cNvPicPr>
          <p:nvPr/>
        </p:nvPicPr>
        <p:blipFill rotWithShape="1">
          <a:blip r:embed="rId7">
            <a:extLst>
              <a:ext uri="{28A0092B-C50C-407E-A947-70E740481C1C}">
                <a14:useLocalDpi xmlns:a14="http://schemas.microsoft.com/office/drawing/2010/main" val="0"/>
              </a:ext>
            </a:extLst>
          </a:blip>
          <a:srcRect t="45800" b="45800"/>
          <a:stretch/>
        </p:blipFill>
        <p:spPr>
          <a:xfrm>
            <a:off x="0" y="4711452"/>
            <a:ext cx="5143500" cy="432048"/>
          </a:xfrm>
          <a:prstGeom prst="rect">
            <a:avLst/>
          </a:prstGeom>
        </p:spPr>
      </p:pic>
      <p:pic>
        <p:nvPicPr>
          <p:cNvPr id="12" name="图片 11">
            <a:extLst>
              <a:ext uri="{FF2B5EF4-FFF2-40B4-BE49-F238E27FC236}">
                <a16:creationId xmlns="" xmlns:a16="http://schemas.microsoft.com/office/drawing/2014/main" id="{D10004AF-A3C6-41A6-B0CF-086231F53D56}"/>
              </a:ext>
            </a:extLst>
          </p:cNvPr>
          <p:cNvPicPr>
            <a:picLocks noChangeAspect="1"/>
          </p:cNvPicPr>
          <p:nvPr/>
        </p:nvPicPr>
        <p:blipFill rotWithShape="1">
          <a:blip r:embed="rId7">
            <a:extLst>
              <a:ext uri="{28A0092B-C50C-407E-A947-70E740481C1C}">
                <a14:useLocalDpi xmlns:a14="http://schemas.microsoft.com/office/drawing/2010/main" val="0"/>
              </a:ext>
            </a:extLst>
          </a:blip>
          <a:srcRect t="45800" b="45800"/>
          <a:stretch/>
        </p:blipFill>
        <p:spPr>
          <a:xfrm>
            <a:off x="251520" y="4711452"/>
            <a:ext cx="5143500" cy="432048"/>
          </a:xfrm>
          <a:prstGeom prst="rect">
            <a:avLst/>
          </a:prstGeom>
        </p:spPr>
      </p:pic>
      <p:pic>
        <p:nvPicPr>
          <p:cNvPr id="13" name="图片 12">
            <a:extLst>
              <a:ext uri="{FF2B5EF4-FFF2-40B4-BE49-F238E27FC236}">
                <a16:creationId xmlns="" xmlns:a16="http://schemas.microsoft.com/office/drawing/2014/main" id="{F9D55DB9-DF1F-4380-A267-0531F1F8B4AB}"/>
              </a:ext>
            </a:extLst>
          </p:cNvPr>
          <p:cNvPicPr>
            <a:picLocks noChangeAspect="1"/>
          </p:cNvPicPr>
          <p:nvPr/>
        </p:nvPicPr>
        <p:blipFill rotWithShape="1">
          <a:blip r:embed="rId7">
            <a:extLst>
              <a:ext uri="{28A0092B-C50C-407E-A947-70E740481C1C}">
                <a14:useLocalDpi xmlns:a14="http://schemas.microsoft.com/office/drawing/2010/main" val="0"/>
              </a:ext>
            </a:extLst>
          </a:blip>
          <a:srcRect l="27112" t="36399" b="45800"/>
          <a:stretch/>
        </p:blipFill>
        <p:spPr>
          <a:xfrm flipH="1">
            <a:off x="5395020" y="4227934"/>
            <a:ext cx="3748980" cy="915566"/>
          </a:xfrm>
          <a:prstGeom prst="rect">
            <a:avLst/>
          </a:prstGeom>
        </p:spPr>
      </p:pic>
      <p:sp>
        <p:nvSpPr>
          <p:cNvPr id="14" name="TextBox 6">
            <a:extLst>
              <a:ext uri="{FF2B5EF4-FFF2-40B4-BE49-F238E27FC236}">
                <a16:creationId xmlns="" xmlns:a16="http://schemas.microsoft.com/office/drawing/2014/main" id="{F708EC84-0DD2-4D95-960A-ED5B55541054}"/>
              </a:ext>
            </a:extLst>
          </p:cNvPr>
          <p:cNvSpPr txBox="1"/>
          <p:nvPr/>
        </p:nvSpPr>
        <p:spPr>
          <a:xfrm>
            <a:off x="1177470" y="2130701"/>
            <a:ext cx="6789060" cy="707886"/>
          </a:xfrm>
          <a:prstGeom prst="rect">
            <a:avLst/>
          </a:prstGeom>
          <a:noFill/>
        </p:spPr>
        <p:txBody>
          <a:bodyPr wrap="square" rtlCol="0">
            <a:spAutoFit/>
          </a:bodyPr>
          <a:lstStyle/>
          <a:p>
            <a:pPr algn="ctr"/>
            <a:r>
              <a:rPr lang="zh-CN" altLang="en-US" sz="4000" dirty="0">
                <a:solidFill>
                  <a:srgbClr val="111214"/>
                </a:solidFill>
                <a:latin typeface="Arvo" charset="0"/>
                <a:ea typeface="Arvo" charset="0"/>
                <a:cs typeface="Arvo" charset="0"/>
              </a:rPr>
              <a:t>新年工作总结汇报</a:t>
            </a:r>
            <a:r>
              <a:rPr lang="en-US" altLang="zh-CN" sz="4000" dirty="0">
                <a:solidFill>
                  <a:srgbClr val="111214"/>
                </a:solidFill>
                <a:latin typeface="Arvo" charset="0"/>
                <a:ea typeface="Arvo" charset="0"/>
                <a:cs typeface="Arvo" charset="0"/>
              </a:rPr>
              <a:t>PPT</a:t>
            </a:r>
            <a:r>
              <a:rPr lang="zh-CN" altLang="en-US" sz="4000" dirty="0">
                <a:solidFill>
                  <a:srgbClr val="111214"/>
                </a:solidFill>
                <a:latin typeface="Arvo" charset="0"/>
                <a:ea typeface="Arvo" charset="0"/>
                <a:cs typeface="Arvo" charset="0"/>
              </a:rPr>
              <a:t>模板</a:t>
            </a:r>
            <a:endParaRPr lang="en-US" sz="4000" dirty="0">
              <a:solidFill>
                <a:srgbClr val="111214"/>
              </a:solidFill>
              <a:latin typeface="Arvo" charset="0"/>
              <a:ea typeface="Arvo" charset="0"/>
              <a:cs typeface="Arvo" charset="0"/>
            </a:endParaRPr>
          </a:p>
        </p:txBody>
      </p:sp>
      <p:sp>
        <p:nvSpPr>
          <p:cNvPr id="17" name="Rectangle 7">
            <a:extLst>
              <a:ext uri="{FF2B5EF4-FFF2-40B4-BE49-F238E27FC236}">
                <a16:creationId xmlns="" xmlns:a16="http://schemas.microsoft.com/office/drawing/2014/main" id="{8A6C2B21-AE25-4479-A5DB-C1B31457651D}"/>
              </a:ext>
            </a:extLst>
          </p:cNvPr>
          <p:cNvSpPr/>
          <p:nvPr/>
        </p:nvSpPr>
        <p:spPr>
          <a:xfrm>
            <a:off x="1742887" y="2909439"/>
            <a:ext cx="5658226" cy="438582"/>
          </a:xfrm>
          <a:prstGeom prst="rect">
            <a:avLst/>
          </a:prstGeom>
        </p:spPr>
        <p:txBody>
          <a:bodyPr wrap="square">
            <a:spAutoFit/>
          </a:bodyPr>
          <a:lstStyle/>
          <a:p>
            <a:pPr algn="ctr" fontAlgn="base"/>
            <a:r>
              <a:rPr lang="en-US" sz="750" dirty="0">
                <a:solidFill>
                  <a:srgbClr val="111214"/>
                </a:solidFill>
                <a:latin typeface="Open Sans Light" charset="0"/>
                <a:ea typeface="Open Sans Light" charset="0"/>
                <a:cs typeface="Open Sans Light" charset="0"/>
              </a:rPr>
              <a:t>Most designers set their type arbitrarily, either by pulling values out of the sky or by adhering to a baseline grid. The former case isn’t worth discussing here, but the latter requires a closer look. When using a baseline grid, the first thing you must decide on is your baseline grid unit. You’ll commonly see baseline grid values of something like 20px.</a:t>
            </a:r>
          </a:p>
        </p:txBody>
      </p:sp>
      <p:sp>
        <p:nvSpPr>
          <p:cNvPr id="21" name="矩形 20">
            <a:extLst>
              <a:ext uri="{FF2B5EF4-FFF2-40B4-BE49-F238E27FC236}">
                <a16:creationId xmlns="" xmlns:a16="http://schemas.microsoft.com/office/drawing/2014/main" id="{BF099BC5-8480-408D-8BB2-DA062C459F32}"/>
              </a:ext>
            </a:extLst>
          </p:cNvPr>
          <p:cNvSpPr/>
          <p:nvPr/>
        </p:nvSpPr>
        <p:spPr>
          <a:xfrm>
            <a:off x="3315887" y="3569835"/>
            <a:ext cx="2324675" cy="246221"/>
          </a:xfrm>
          <a:prstGeom prst="rect">
            <a:avLst/>
          </a:prstGeom>
        </p:spPr>
        <p:txBody>
          <a:bodyPr wrap="none">
            <a:spAutoFit/>
            <a:scene3d>
              <a:camera prst="orthographicFront"/>
              <a:lightRig rig="threePt" dir="t"/>
            </a:scene3d>
            <a:sp3d contourW="12700"/>
          </a:bodyPr>
          <a:lstStyle/>
          <a:p>
            <a:pPr algn="ctr"/>
            <a:r>
              <a:rPr lang="zh-CN" altLang="en-US" sz="1000" dirty="0">
                <a:latin typeface="微软雅黑" panose="020B0503020204020204" pitchFamily="34" charset="-122"/>
                <a:ea typeface="微软雅黑" panose="020B0503020204020204" pitchFamily="34" charset="-122"/>
              </a:rPr>
              <a:t>汇报人</a:t>
            </a:r>
            <a:r>
              <a:rPr lang="zh-CN" altLang="en-US" sz="1000" dirty="0" smtClean="0">
                <a:latin typeface="微软雅黑" panose="020B0503020204020204" pitchFamily="34" charset="-122"/>
                <a:ea typeface="微软雅黑" panose="020B0503020204020204" pitchFamily="34" charset="-122"/>
              </a:rPr>
              <a:t>：</a:t>
            </a:r>
            <a:r>
              <a:rPr lang="en-US" altLang="zh-CN" sz="1000" smtClean="0">
                <a:latin typeface="微软雅黑" panose="020B0503020204020204" pitchFamily="34" charset="-122"/>
                <a:ea typeface="微软雅黑" panose="020B0503020204020204" pitchFamily="34" charset="-122"/>
              </a:rPr>
              <a:t>xxx</a:t>
            </a:r>
            <a:r>
              <a:rPr lang="zh-CN" altLang="en-US" sz="1000" smtClean="0">
                <a:latin typeface="微软雅黑" panose="020B0503020204020204" pitchFamily="34" charset="-122"/>
                <a:ea typeface="微软雅黑" panose="020B0503020204020204" pitchFamily="34" charset="-122"/>
              </a:rPr>
              <a:t>       </a:t>
            </a:r>
            <a:r>
              <a:rPr lang="zh-CN" altLang="en-US" sz="1000" dirty="0">
                <a:latin typeface="微软雅黑" panose="020B0503020204020204" pitchFamily="34" charset="-122"/>
                <a:ea typeface="微软雅黑" panose="020B0503020204020204" pitchFamily="34" charset="-122"/>
              </a:rPr>
              <a:t>汇报时间：</a:t>
            </a:r>
            <a:r>
              <a:rPr lang="en-US" altLang="zh-CN" sz="1000" dirty="0">
                <a:latin typeface="微软雅黑" panose="020B0503020204020204" pitchFamily="34" charset="-122"/>
                <a:ea typeface="微软雅黑" panose="020B0503020204020204" pitchFamily="34" charset="-122"/>
              </a:rPr>
              <a:t>xx</a:t>
            </a:r>
            <a:r>
              <a:rPr lang="zh-CN" altLang="en-US" sz="1000" dirty="0">
                <a:latin typeface="微软雅黑" panose="020B0503020204020204" pitchFamily="34" charset="-122"/>
                <a:ea typeface="微软雅黑" panose="020B0503020204020204" pitchFamily="34" charset="-122"/>
              </a:rPr>
              <a:t>年</a:t>
            </a:r>
            <a:r>
              <a:rPr lang="en-US" altLang="zh-CN" sz="1000" dirty="0">
                <a:latin typeface="微软雅黑" panose="020B0503020204020204" pitchFamily="34" charset="-122"/>
                <a:ea typeface="微软雅黑" panose="020B0503020204020204" pitchFamily="34" charset="-122"/>
              </a:rPr>
              <a:t>xx</a:t>
            </a:r>
            <a:r>
              <a:rPr lang="zh-CN" altLang="en-US" sz="1000" dirty="0">
                <a:latin typeface="微软雅黑" panose="020B0503020204020204" pitchFamily="34" charset="-122"/>
                <a:ea typeface="微软雅黑" panose="020B0503020204020204" pitchFamily="34" charset="-122"/>
              </a:rPr>
              <a:t>月</a:t>
            </a:r>
          </a:p>
        </p:txBody>
      </p:sp>
    </p:spTree>
    <p:extLst>
      <p:ext uri="{BB962C8B-B14F-4D97-AF65-F5344CB8AC3E}">
        <p14:creationId xmlns:p14="http://schemas.microsoft.com/office/powerpoint/2010/main" val="1846043001"/>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par>
                          <p:cTn id="7" fill="hold">
                            <p:stCondLst>
                              <p:cond delay="0"/>
                            </p:stCondLst>
                            <p:childTnLst>
                              <p:par>
                                <p:cTn id="8" presetID="17" presetClass="entr" presetSubtype="10" fill="hold" grpId="0" nodeType="afterEffect">
                                  <p:stCondLst>
                                    <p:cond delay="0"/>
                                  </p:stCondLst>
                                  <p:iterate type="lt">
                                    <p:tmPct val="10000"/>
                                  </p:iterate>
                                  <p:childTnLst>
                                    <p:set>
                                      <p:cBhvr>
                                        <p:cTn id="9" dur="1" fill="hold">
                                          <p:stCondLst>
                                            <p:cond delay="0"/>
                                          </p:stCondLst>
                                        </p:cTn>
                                        <p:tgtEl>
                                          <p:spTgt spid="14"/>
                                        </p:tgtEl>
                                        <p:attrNameLst>
                                          <p:attrName>style.visibility</p:attrName>
                                        </p:attrNameLst>
                                      </p:cBhvr>
                                      <p:to>
                                        <p:strVal val="visible"/>
                                      </p:to>
                                    </p:set>
                                    <p:anim calcmode="lin" valueType="num">
                                      <p:cBhvr>
                                        <p:cTn id="10" dur="500" fill="hold"/>
                                        <p:tgtEl>
                                          <p:spTgt spid="14"/>
                                        </p:tgtEl>
                                        <p:attrNameLst>
                                          <p:attrName>ppt_w</p:attrName>
                                        </p:attrNameLst>
                                      </p:cBhvr>
                                      <p:tavLst>
                                        <p:tav tm="0">
                                          <p:val>
                                            <p:fltVal val="0"/>
                                          </p:val>
                                        </p:tav>
                                        <p:tav tm="100000">
                                          <p:val>
                                            <p:strVal val="#ppt_w"/>
                                          </p:val>
                                        </p:tav>
                                      </p:tavLst>
                                    </p:anim>
                                    <p:anim calcmode="lin" valueType="num">
                                      <p:cBhvr>
                                        <p:cTn id="11" dur="500" fill="hold"/>
                                        <p:tgtEl>
                                          <p:spTgt spid="14"/>
                                        </p:tgtEl>
                                        <p:attrNameLst>
                                          <p:attrName>ppt_h</p:attrName>
                                        </p:attrNameLst>
                                      </p:cBhvr>
                                      <p:tavLst>
                                        <p:tav tm="0">
                                          <p:val>
                                            <p:strVal val="#ppt_h"/>
                                          </p:val>
                                        </p:tav>
                                        <p:tav tm="100000">
                                          <p:val>
                                            <p:strVal val="#ppt_h"/>
                                          </p:val>
                                        </p:tav>
                                      </p:tavLst>
                                    </p:anim>
                                  </p:childTnLst>
                                </p:cTn>
                              </p:par>
                            </p:childTnLst>
                          </p:cTn>
                        </p:par>
                        <p:par>
                          <p:cTn id="12" fill="hold">
                            <p:stCondLst>
                              <p:cond delay="1100"/>
                            </p:stCondLst>
                            <p:childTnLst>
                              <p:par>
                                <p:cTn id="13" presetID="42"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1000"/>
                                        <p:tgtEl>
                                          <p:spTgt spid="17"/>
                                        </p:tgtEl>
                                      </p:cBhvr>
                                    </p:animEffect>
                                    <p:anim calcmode="lin" valueType="num">
                                      <p:cBhvr>
                                        <p:cTn id="16" dur="1000" fill="hold"/>
                                        <p:tgtEl>
                                          <p:spTgt spid="17"/>
                                        </p:tgtEl>
                                        <p:attrNameLst>
                                          <p:attrName>ppt_x</p:attrName>
                                        </p:attrNameLst>
                                      </p:cBhvr>
                                      <p:tavLst>
                                        <p:tav tm="0">
                                          <p:val>
                                            <p:strVal val="#ppt_x"/>
                                          </p:val>
                                        </p:tav>
                                        <p:tav tm="100000">
                                          <p:val>
                                            <p:strVal val="#ppt_x"/>
                                          </p:val>
                                        </p:tav>
                                      </p:tavLst>
                                    </p:anim>
                                    <p:anim calcmode="lin" valueType="num">
                                      <p:cBhvr>
                                        <p:cTn id="17"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5" repeatCount="indefinite" fill="hold" display="0">
                  <p:stCondLst>
                    <p:cond delay="indefinite"/>
                  </p:stCondLst>
                  <p:endCondLst>
                    <p:cond evt="onStopAudio" delay="0">
                      <p:tgtEl>
                        <p:sldTgt/>
                      </p:tgtEl>
                    </p:cond>
                  </p:endCondLst>
                </p:cTn>
                <p:tgtEl>
                  <p:spTgt spid="8"/>
                </p:tgtEl>
              </p:cMediaNode>
            </p:audio>
          </p:childTnLst>
        </p:cTn>
      </p:par>
    </p:tnLst>
    <p:bldLst>
      <p:bldP spid="14" grpId="0"/>
      <p:bldP spid="17" grpId="0"/>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C3C71C30-5AD5-429D-A67A-FC49AD7E87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12" y="0"/>
            <a:ext cx="9217024" cy="4608512"/>
          </a:xfrm>
          <a:prstGeom prst="rect">
            <a:avLst/>
          </a:prstGeom>
        </p:spPr>
      </p:pic>
      <p:pic>
        <p:nvPicPr>
          <p:cNvPr id="6" name="图片 5">
            <a:extLst>
              <a:ext uri="{FF2B5EF4-FFF2-40B4-BE49-F238E27FC236}">
                <a16:creationId xmlns="" xmlns:a16="http://schemas.microsoft.com/office/drawing/2014/main" id="{1AE4869D-2960-4F6F-8964-BA8690285B23}"/>
              </a:ext>
            </a:extLst>
          </p:cNvPr>
          <p:cNvPicPr>
            <a:picLocks noChangeAspect="1"/>
          </p:cNvPicPr>
          <p:nvPr/>
        </p:nvPicPr>
        <p:blipFill rotWithShape="1">
          <a:blip r:embed="rId4">
            <a:extLst>
              <a:ext uri="{28A0092B-C50C-407E-A947-70E740481C1C}">
                <a14:useLocalDpi xmlns:a14="http://schemas.microsoft.com/office/drawing/2010/main" val="0"/>
              </a:ext>
            </a:extLst>
          </a:blip>
          <a:srcRect t="45800" b="45800"/>
          <a:stretch/>
        </p:blipFill>
        <p:spPr>
          <a:xfrm>
            <a:off x="0" y="4711452"/>
            <a:ext cx="5143500" cy="432048"/>
          </a:xfrm>
          <a:prstGeom prst="rect">
            <a:avLst/>
          </a:prstGeom>
        </p:spPr>
      </p:pic>
      <p:pic>
        <p:nvPicPr>
          <p:cNvPr id="12" name="图片 11">
            <a:extLst>
              <a:ext uri="{FF2B5EF4-FFF2-40B4-BE49-F238E27FC236}">
                <a16:creationId xmlns="" xmlns:a16="http://schemas.microsoft.com/office/drawing/2014/main" id="{D10004AF-A3C6-41A6-B0CF-086231F53D56}"/>
              </a:ext>
            </a:extLst>
          </p:cNvPr>
          <p:cNvPicPr>
            <a:picLocks noChangeAspect="1"/>
          </p:cNvPicPr>
          <p:nvPr/>
        </p:nvPicPr>
        <p:blipFill rotWithShape="1">
          <a:blip r:embed="rId4">
            <a:extLst>
              <a:ext uri="{28A0092B-C50C-407E-A947-70E740481C1C}">
                <a14:useLocalDpi xmlns:a14="http://schemas.microsoft.com/office/drawing/2010/main" val="0"/>
              </a:ext>
            </a:extLst>
          </a:blip>
          <a:srcRect t="45800" b="45800"/>
          <a:stretch/>
        </p:blipFill>
        <p:spPr>
          <a:xfrm>
            <a:off x="251520" y="4711452"/>
            <a:ext cx="5143500" cy="432048"/>
          </a:xfrm>
          <a:prstGeom prst="rect">
            <a:avLst/>
          </a:prstGeom>
        </p:spPr>
      </p:pic>
      <p:pic>
        <p:nvPicPr>
          <p:cNvPr id="13" name="图片 12">
            <a:extLst>
              <a:ext uri="{FF2B5EF4-FFF2-40B4-BE49-F238E27FC236}">
                <a16:creationId xmlns="" xmlns:a16="http://schemas.microsoft.com/office/drawing/2014/main" id="{F9D55DB9-DF1F-4380-A267-0531F1F8B4AB}"/>
              </a:ext>
            </a:extLst>
          </p:cNvPr>
          <p:cNvPicPr>
            <a:picLocks noChangeAspect="1"/>
          </p:cNvPicPr>
          <p:nvPr/>
        </p:nvPicPr>
        <p:blipFill rotWithShape="1">
          <a:blip r:embed="rId4">
            <a:extLst>
              <a:ext uri="{28A0092B-C50C-407E-A947-70E740481C1C}">
                <a14:useLocalDpi xmlns:a14="http://schemas.microsoft.com/office/drawing/2010/main" val="0"/>
              </a:ext>
            </a:extLst>
          </a:blip>
          <a:srcRect l="27112" t="36399" b="45800"/>
          <a:stretch/>
        </p:blipFill>
        <p:spPr>
          <a:xfrm flipH="1">
            <a:off x="5395020" y="4227934"/>
            <a:ext cx="3748980" cy="915566"/>
          </a:xfrm>
          <a:prstGeom prst="rect">
            <a:avLst/>
          </a:prstGeom>
        </p:spPr>
      </p:pic>
      <p:sp>
        <p:nvSpPr>
          <p:cNvPr id="2" name="矩形 1">
            <a:extLst>
              <a:ext uri="{FF2B5EF4-FFF2-40B4-BE49-F238E27FC236}">
                <a16:creationId xmlns="" xmlns:a16="http://schemas.microsoft.com/office/drawing/2014/main" id="{B0FCB703-7F6F-441B-8D64-DE69CDF79D21}"/>
              </a:ext>
            </a:extLst>
          </p:cNvPr>
          <p:cNvSpPr/>
          <p:nvPr/>
        </p:nvSpPr>
        <p:spPr>
          <a:xfrm>
            <a:off x="2339752" y="699542"/>
            <a:ext cx="3960440" cy="16561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a:extLst>
              <a:ext uri="{FF2B5EF4-FFF2-40B4-BE49-F238E27FC236}">
                <a16:creationId xmlns="" xmlns:a16="http://schemas.microsoft.com/office/drawing/2014/main" id="{AD00567C-7488-4B58-9D93-D99D5045819F}"/>
              </a:ext>
            </a:extLst>
          </p:cNvPr>
          <p:cNvGrpSpPr/>
          <p:nvPr/>
        </p:nvGrpSpPr>
        <p:grpSpPr>
          <a:xfrm>
            <a:off x="3674736" y="1443861"/>
            <a:ext cx="3440567" cy="616411"/>
            <a:chOff x="5949949" y="1060573"/>
            <a:chExt cx="4587422" cy="821881"/>
          </a:xfrm>
        </p:grpSpPr>
        <p:pic>
          <p:nvPicPr>
            <p:cNvPr id="11" name="图片 10">
              <a:extLst>
                <a:ext uri="{FF2B5EF4-FFF2-40B4-BE49-F238E27FC236}">
                  <a16:creationId xmlns="" xmlns:a16="http://schemas.microsoft.com/office/drawing/2014/main" id="{7FF891B3-E153-4C40-A2DC-62F24DA95D6D}"/>
                </a:ext>
              </a:extLst>
            </p:cNvPr>
            <p:cNvPicPr>
              <a:picLocks noChangeAspect="1"/>
            </p:cNvPicPr>
            <p:nvPr/>
          </p:nvPicPr>
          <p:blipFill>
            <a:blip r:embed="rId5" cstate="print"/>
            <a:stretch>
              <a:fillRect/>
            </a:stretch>
          </p:blipFill>
          <p:spPr>
            <a:xfrm>
              <a:off x="5949949" y="1060573"/>
              <a:ext cx="922585" cy="794582"/>
            </a:xfrm>
            <a:prstGeom prst="rect">
              <a:avLst/>
            </a:prstGeom>
          </p:spPr>
        </p:pic>
        <p:grpSp>
          <p:nvGrpSpPr>
            <p:cNvPr id="15" name="组合 14">
              <a:extLst>
                <a:ext uri="{FF2B5EF4-FFF2-40B4-BE49-F238E27FC236}">
                  <a16:creationId xmlns="" xmlns:a16="http://schemas.microsoft.com/office/drawing/2014/main" id="{F81DE924-6BFB-4D90-A23E-6877C3F4DF69}"/>
                </a:ext>
              </a:extLst>
            </p:cNvPr>
            <p:cNvGrpSpPr/>
            <p:nvPr/>
          </p:nvGrpSpPr>
          <p:grpSpPr>
            <a:xfrm>
              <a:off x="6929082" y="1224861"/>
              <a:ext cx="3608289" cy="657593"/>
              <a:chOff x="6929082" y="1224861"/>
              <a:chExt cx="3608289" cy="657593"/>
            </a:xfrm>
          </p:grpSpPr>
          <p:sp>
            <p:nvSpPr>
              <p:cNvPr id="18" name="文本框 17">
                <a:extLst>
                  <a:ext uri="{FF2B5EF4-FFF2-40B4-BE49-F238E27FC236}">
                    <a16:creationId xmlns="" xmlns:a16="http://schemas.microsoft.com/office/drawing/2014/main" id="{35C8B5A5-520A-40B3-88B1-B6186CA18CCF}"/>
                  </a:ext>
                </a:extLst>
              </p:cNvPr>
              <p:cNvSpPr txBox="1"/>
              <p:nvPr/>
            </p:nvSpPr>
            <p:spPr>
              <a:xfrm>
                <a:off x="6929082" y="1224861"/>
                <a:ext cx="2105704" cy="492442"/>
              </a:xfrm>
              <a:prstGeom prst="rect">
                <a:avLst/>
              </a:prstGeom>
              <a:noFill/>
            </p:spPr>
            <p:txBody>
              <a:bodyPr wrap="none" rtlCol="0">
                <a:spAutoFit/>
                <a:scene3d>
                  <a:camera prst="orthographicFront"/>
                  <a:lightRig rig="threePt" dir="t"/>
                </a:scene3d>
                <a:sp3d contourW="12700"/>
              </a:bodyPr>
              <a:lstStyle/>
              <a:p>
                <a:r>
                  <a:rPr lang="zh-CN" altLang="en-US" b="1" dirty="0">
                    <a:gradFill>
                      <a:gsLst>
                        <a:gs pos="0">
                          <a:srgbClr val="C00000"/>
                        </a:gs>
                        <a:gs pos="100000">
                          <a:srgbClr val="EB0000"/>
                        </a:gs>
                      </a:gsLst>
                      <a:lin ang="5400000" scaled="1"/>
                    </a:gradFill>
                  </a:rPr>
                  <a:t>年度工作概述</a:t>
                </a:r>
              </a:p>
            </p:txBody>
          </p:sp>
          <p:sp>
            <p:nvSpPr>
              <p:cNvPr id="19" name="文本框 18">
                <a:extLst>
                  <a:ext uri="{FF2B5EF4-FFF2-40B4-BE49-F238E27FC236}">
                    <a16:creationId xmlns="" xmlns:a16="http://schemas.microsoft.com/office/drawing/2014/main" id="{9DEF0885-C39F-46C5-BEAC-4524D89F1195}"/>
                  </a:ext>
                </a:extLst>
              </p:cNvPr>
              <p:cNvSpPr txBox="1"/>
              <p:nvPr/>
            </p:nvSpPr>
            <p:spPr>
              <a:xfrm>
                <a:off x="6929082" y="1575020"/>
                <a:ext cx="3608289" cy="30743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788" dirty="0">
                    <a:solidFill>
                      <a:schemeClr val="bg1">
                        <a:lumMod val="50000"/>
                      </a:schemeClr>
                    </a:solidFill>
                    <a:latin typeface="Arial" panose="020B0604020202020204" pitchFamily="34" charset="0"/>
                    <a:ea typeface="+mj-ea"/>
                    <a:cs typeface="Arial" panose="020B0604020202020204" pitchFamily="34" charset="0"/>
                  </a:rPr>
                  <a:t>The user can demonstrate on a projector or computer</a:t>
                </a:r>
              </a:p>
            </p:txBody>
          </p:sp>
        </p:grpSp>
        <p:sp>
          <p:nvSpPr>
            <p:cNvPr id="16" name="文本框 15">
              <a:extLst>
                <a:ext uri="{FF2B5EF4-FFF2-40B4-BE49-F238E27FC236}">
                  <a16:creationId xmlns="" xmlns:a16="http://schemas.microsoft.com/office/drawing/2014/main" id="{C9950095-1395-4CEA-A35C-542D9CB24EE4}"/>
                </a:ext>
              </a:extLst>
            </p:cNvPr>
            <p:cNvSpPr txBox="1"/>
            <p:nvPr/>
          </p:nvSpPr>
          <p:spPr>
            <a:xfrm>
              <a:off x="6230237" y="1398554"/>
              <a:ext cx="400111" cy="307776"/>
            </a:xfrm>
            <a:prstGeom prst="rect">
              <a:avLst/>
            </a:prstGeom>
            <a:noFill/>
          </p:spPr>
          <p:txBody>
            <a:bodyPr wrap="none" rtlCol="0">
              <a:spAutoFit/>
              <a:scene3d>
                <a:camera prst="orthographicFront"/>
                <a:lightRig rig="threePt" dir="t"/>
              </a:scene3d>
              <a:sp3d contourW="12700"/>
            </a:bodyPr>
            <a:lstStyle/>
            <a:p>
              <a:pPr algn="ctr"/>
              <a:r>
                <a:rPr lang="en-US" altLang="zh-CN" sz="900" b="1" dirty="0">
                  <a:solidFill>
                    <a:srgbClr val="FBF3F0"/>
                  </a:solidFill>
                </a:rPr>
                <a:t>01</a:t>
              </a:r>
              <a:endParaRPr lang="zh-CN" altLang="en-US" sz="900" b="1" dirty="0">
                <a:solidFill>
                  <a:srgbClr val="FBF3F0"/>
                </a:solidFill>
              </a:endParaRPr>
            </a:p>
          </p:txBody>
        </p:sp>
      </p:grpSp>
      <p:grpSp>
        <p:nvGrpSpPr>
          <p:cNvPr id="20" name="组合 19">
            <a:extLst>
              <a:ext uri="{FF2B5EF4-FFF2-40B4-BE49-F238E27FC236}">
                <a16:creationId xmlns="" xmlns:a16="http://schemas.microsoft.com/office/drawing/2014/main" id="{FF88446A-2A3F-4EEE-B504-61382D5D8C39}"/>
              </a:ext>
            </a:extLst>
          </p:cNvPr>
          <p:cNvGrpSpPr/>
          <p:nvPr/>
        </p:nvGrpSpPr>
        <p:grpSpPr>
          <a:xfrm>
            <a:off x="3674736" y="2097312"/>
            <a:ext cx="3440567" cy="610088"/>
            <a:chOff x="5949949" y="1931841"/>
            <a:chExt cx="4587422" cy="813450"/>
          </a:xfrm>
        </p:grpSpPr>
        <p:pic>
          <p:nvPicPr>
            <p:cNvPr id="22" name="图片 21">
              <a:extLst>
                <a:ext uri="{FF2B5EF4-FFF2-40B4-BE49-F238E27FC236}">
                  <a16:creationId xmlns="" xmlns:a16="http://schemas.microsoft.com/office/drawing/2014/main" id="{0ED9CEBB-F18A-4048-8767-219777AD4504}"/>
                </a:ext>
              </a:extLst>
            </p:cNvPr>
            <p:cNvPicPr>
              <a:picLocks noChangeAspect="1"/>
            </p:cNvPicPr>
            <p:nvPr/>
          </p:nvPicPr>
          <p:blipFill>
            <a:blip r:embed="rId5" cstate="print"/>
            <a:stretch>
              <a:fillRect/>
            </a:stretch>
          </p:blipFill>
          <p:spPr>
            <a:xfrm>
              <a:off x="5949949" y="1931841"/>
              <a:ext cx="922585" cy="794582"/>
            </a:xfrm>
            <a:prstGeom prst="rect">
              <a:avLst/>
            </a:prstGeom>
          </p:spPr>
        </p:pic>
        <p:grpSp>
          <p:nvGrpSpPr>
            <p:cNvPr id="23" name="组合 22">
              <a:extLst>
                <a:ext uri="{FF2B5EF4-FFF2-40B4-BE49-F238E27FC236}">
                  <a16:creationId xmlns="" xmlns:a16="http://schemas.microsoft.com/office/drawing/2014/main" id="{DB46DAEA-0DC5-4821-8FB9-41A53A8CAE39}"/>
                </a:ext>
              </a:extLst>
            </p:cNvPr>
            <p:cNvGrpSpPr/>
            <p:nvPr/>
          </p:nvGrpSpPr>
          <p:grpSpPr>
            <a:xfrm>
              <a:off x="6929082" y="2097858"/>
              <a:ext cx="3608289" cy="647433"/>
              <a:chOff x="6929082" y="2097858"/>
              <a:chExt cx="3608289" cy="647433"/>
            </a:xfrm>
          </p:grpSpPr>
          <p:sp>
            <p:nvSpPr>
              <p:cNvPr id="25" name="文本框 24">
                <a:extLst>
                  <a:ext uri="{FF2B5EF4-FFF2-40B4-BE49-F238E27FC236}">
                    <a16:creationId xmlns="" xmlns:a16="http://schemas.microsoft.com/office/drawing/2014/main" id="{49D81556-0F78-44A1-82E9-CF037C2D6737}"/>
                  </a:ext>
                </a:extLst>
              </p:cNvPr>
              <p:cNvSpPr txBox="1"/>
              <p:nvPr/>
            </p:nvSpPr>
            <p:spPr>
              <a:xfrm>
                <a:off x="6929082" y="2097858"/>
                <a:ext cx="2105704" cy="492442"/>
              </a:xfrm>
              <a:prstGeom prst="rect">
                <a:avLst/>
              </a:prstGeom>
              <a:noFill/>
            </p:spPr>
            <p:txBody>
              <a:bodyPr wrap="none" rtlCol="0">
                <a:spAutoFit/>
                <a:scene3d>
                  <a:camera prst="orthographicFront"/>
                  <a:lightRig rig="threePt" dir="t"/>
                </a:scene3d>
                <a:sp3d contourW="12700"/>
              </a:bodyPr>
              <a:lstStyle/>
              <a:p>
                <a:r>
                  <a:rPr lang="zh-CN" altLang="en-US" b="1" dirty="0">
                    <a:gradFill>
                      <a:gsLst>
                        <a:gs pos="0">
                          <a:srgbClr val="C00000"/>
                        </a:gs>
                        <a:gs pos="100000">
                          <a:srgbClr val="EB0000"/>
                        </a:gs>
                      </a:gsLst>
                      <a:lin ang="5400000" scaled="1"/>
                    </a:gradFill>
                  </a:rPr>
                  <a:t>工作完成情况</a:t>
                </a:r>
              </a:p>
            </p:txBody>
          </p:sp>
          <p:sp>
            <p:nvSpPr>
              <p:cNvPr id="26" name="文本框 25">
                <a:extLst>
                  <a:ext uri="{FF2B5EF4-FFF2-40B4-BE49-F238E27FC236}">
                    <a16:creationId xmlns="" xmlns:a16="http://schemas.microsoft.com/office/drawing/2014/main" id="{502B36A5-DD36-414B-A408-12BA48C01A19}"/>
                  </a:ext>
                </a:extLst>
              </p:cNvPr>
              <p:cNvSpPr txBox="1"/>
              <p:nvPr/>
            </p:nvSpPr>
            <p:spPr>
              <a:xfrm>
                <a:off x="6929082" y="2437857"/>
                <a:ext cx="3608289" cy="307434"/>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788" dirty="0">
                    <a:solidFill>
                      <a:schemeClr val="bg1">
                        <a:lumMod val="50000"/>
                      </a:schemeClr>
                    </a:solidFill>
                    <a:latin typeface="Arial" panose="020B0604020202020204" pitchFamily="34" charset="0"/>
                    <a:ea typeface="+mj-ea"/>
                    <a:cs typeface="Arial" panose="020B0604020202020204" pitchFamily="34" charset="0"/>
                  </a:rPr>
                  <a:t>The user can demonstrate on a projector or computer</a:t>
                </a:r>
              </a:p>
            </p:txBody>
          </p:sp>
        </p:grpSp>
        <p:sp>
          <p:nvSpPr>
            <p:cNvPr id="24" name="文本框 23">
              <a:extLst>
                <a:ext uri="{FF2B5EF4-FFF2-40B4-BE49-F238E27FC236}">
                  <a16:creationId xmlns="" xmlns:a16="http://schemas.microsoft.com/office/drawing/2014/main" id="{CFF9C8C0-3D01-441B-9882-B4D032DE1E0C}"/>
                </a:ext>
              </a:extLst>
            </p:cNvPr>
            <p:cNvSpPr txBox="1"/>
            <p:nvPr/>
          </p:nvSpPr>
          <p:spPr>
            <a:xfrm>
              <a:off x="6230237" y="2277627"/>
              <a:ext cx="400111" cy="307776"/>
            </a:xfrm>
            <a:prstGeom prst="rect">
              <a:avLst/>
            </a:prstGeom>
            <a:noFill/>
          </p:spPr>
          <p:txBody>
            <a:bodyPr wrap="none" rtlCol="0">
              <a:spAutoFit/>
              <a:scene3d>
                <a:camera prst="orthographicFront"/>
                <a:lightRig rig="threePt" dir="t"/>
              </a:scene3d>
              <a:sp3d contourW="12700"/>
            </a:bodyPr>
            <a:lstStyle/>
            <a:p>
              <a:pPr algn="ctr"/>
              <a:r>
                <a:rPr lang="en-US" altLang="zh-CN" sz="900" b="1" dirty="0">
                  <a:solidFill>
                    <a:srgbClr val="FBF3F0"/>
                  </a:solidFill>
                </a:rPr>
                <a:t>02</a:t>
              </a:r>
              <a:endParaRPr lang="zh-CN" altLang="en-US" sz="900" b="1" dirty="0">
                <a:solidFill>
                  <a:srgbClr val="FBF3F0"/>
                </a:solidFill>
              </a:endParaRPr>
            </a:p>
          </p:txBody>
        </p:sp>
      </p:grpSp>
      <p:grpSp>
        <p:nvGrpSpPr>
          <p:cNvPr id="27" name="组合 26">
            <a:extLst>
              <a:ext uri="{FF2B5EF4-FFF2-40B4-BE49-F238E27FC236}">
                <a16:creationId xmlns="" xmlns:a16="http://schemas.microsoft.com/office/drawing/2014/main" id="{3E2D36DD-AF13-432E-A9E0-61B9703D3014}"/>
              </a:ext>
            </a:extLst>
          </p:cNvPr>
          <p:cNvGrpSpPr/>
          <p:nvPr/>
        </p:nvGrpSpPr>
        <p:grpSpPr>
          <a:xfrm>
            <a:off x="3674736" y="2750765"/>
            <a:ext cx="3440567" cy="603766"/>
            <a:chOff x="5949949" y="2803109"/>
            <a:chExt cx="4587422" cy="805020"/>
          </a:xfrm>
        </p:grpSpPr>
        <p:pic>
          <p:nvPicPr>
            <p:cNvPr id="28" name="图片 27">
              <a:extLst>
                <a:ext uri="{FF2B5EF4-FFF2-40B4-BE49-F238E27FC236}">
                  <a16:creationId xmlns="" xmlns:a16="http://schemas.microsoft.com/office/drawing/2014/main" id="{ABE08B23-5235-49F0-A467-235F41C723E7}"/>
                </a:ext>
              </a:extLst>
            </p:cNvPr>
            <p:cNvPicPr>
              <a:picLocks noChangeAspect="1"/>
            </p:cNvPicPr>
            <p:nvPr/>
          </p:nvPicPr>
          <p:blipFill>
            <a:blip r:embed="rId5" cstate="print"/>
            <a:stretch>
              <a:fillRect/>
            </a:stretch>
          </p:blipFill>
          <p:spPr>
            <a:xfrm>
              <a:off x="5949949" y="2803109"/>
              <a:ext cx="922585" cy="794582"/>
            </a:xfrm>
            <a:prstGeom prst="rect">
              <a:avLst/>
            </a:prstGeom>
          </p:spPr>
        </p:pic>
        <p:grpSp>
          <p:nvGrpSpPr>
            <p:cNvPr id="29" name="组合 28">
              <a:extLst>
                <a:ext uri="{FF2B5EF4-FFF2-40B4-BE49-F238E27FC236}">
                  <a16:creationId xmlns="" xmlns:a16="http://schemas.microsoft.com/office/drawing/2014/main" id="{2E97162B-FC91-422D-8176-64D3BD516129}"/>
                </a:ext>
              </a:extLst>
            </p:cNvPr>
            <p:cNvGrpSpPr/>
            <p:nvPr/>
          </p:nvGrpSpPr>
          <p:grpSpPr>
            <a:xfrm>
              <a:off x="6929082" y="2969126"/>
              <a:ext cx="3608289" cy="639003"/>
              <a:chOff x="6929082" y="2969126"/>
              <a:chExt cx="3608289" cy="639003"/>
            </a:xfrm>
          </p:grpSpPr>
          <p:sp>
            <p:nvSpPr>
              <p:cNvPr id="31" name="文本框 30">
                <a:extLst>
                  <a:ext uri="{FF2B5EF4-FFF2-40B4-BE49-F238E27FC236}">
                    <a16:creationId xmlns="" xmlns:a16="http://schemas.microsoft.com/office/drawing/2014/main" id="{FC81B3DA-6117-40FD-A5DD-E8D9DE0569B3}"/>
                  </a:ext>
                </a:extLst>
              </p:cNvPr>
              <p:cNvSpPr txBox="1"/>
              <p:nvPr/>
            </p:nvSpPr>
            <p:spPr>
              <a:xfrm>
                <a:off x="6929082" y="2969126"/>
                <a:ext cx="2105704" cy="492443"/>
              </a:xfrm>
              <a:prstGeom prst="rect">
                <a:avLst/>
              </a:prstGeom>
              <a:noFill/>
            </p:spPr>
            <p:txBody>
              <a:bodyPr wrap="none" rtlCol="0">
                <a:spAutoFit/>
                <a:scene3d>
                  <a:camera prst="orthographicFront"/>
                  <a:lightRig rig="threePt" dir="t"/>
                </a:scene3d>
                <a:sp3d contourW="12700"/>
              </a:bodyPr>
              <a:lstStyle/>
              <a:p>
                <a:r>
                  <a:rPr lang="zh-CN" altLang="en-US" b="1" dirty="0">
                    <a:gradFill>
                      <a:gsLst>
                        <a:gs pos="0">
                          <a:srgbClr val="C00000"/>
                        </a:gs>
                        <a:gs pos="100000">
                          <a:srgbClr val="EB0000"/>
                        </a:gs>
                      </a:gsLst>
                      <a:lin ang="5400000" scaled="1"/>
                    </a:gradFill>
                  </a:rPr>
                  <a:t>成功项目展示</a:t>
                </a:r>
              </a:p>
            </p:txBody>
          </p:sp>
          <p:sp>
            <p:nvSpPr>
              <p:cNvPr id="32" name="文本框 31">
                <a:extLst>
                  <a:ext uri="{FF2B5EF4-FFF2-40B4-BE49-F238E27FC236}">
                    <a16:creationId xmlns="" xmlns:a16="http://schemas.microsoft.com/office/drawing/2014/main" id="{C4C12908-3765-4D14-BD61-D633F46B817B}"/>
                  </a:ext>
                </a:extLst>
              </p:cNvPr>
              <p:cNvSpPr txBox="1"/>
              <p:nvPr/>
            </p:nvSpPr>
            <p:spPr>
              <a:xfrm>
                <a:off x="6929082" y="3300694"/>
                <a:ext cx="3608289" cy="3074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788" dirty="0">
                    <a:solidFill>
                      <a:schemeClr val="bg1">
                        <a:lumMod val="50000"/>
                      </a:schemeClr>
                    </a:solidFill>
                    <a:latin typeface="Arial" panose="020B0604020202020204" pitchFamily="34" charset="0"/>
                    <a:ea typeface="+mj-ea"/>
                    <a:cs typeface="Arial" panose="020B0604020202020204" pitchFamily="34" charset="0"/>
                  </a:rPr>
                  <a:t>The user can demonstrate on a projector or computer</a:t>
                </a:r>
              </a:p>
            </p:txBody>
          </p:sp>
        </p:grpSp>
        <p:sp>
          <p:nvSpPr>
            <p:cNvPr id="30" name="文本框 29">
              <a:extLst>
                <a:ext uri="{FF2B5EF4-FFF2-40B4-BE49-F238E27FC236}">
                  <a16:creationId xmlns="" xmlns:a16="http://schemas.microsoft.com/office/drawing/2014/main" id="{29974DB3-B696-4199-AD81-84AE8ECEE57B}"/>
                </a:ext>
              </a:extLst>
            </p:cNvPr>
            <p:cNvSpPr txBox="1"/>
            <p:nvPr/>
          </p:nvSpPr>
          <p:spPr>
            <a:xfrm>
              <a:off x="6230237" y="3156700"/>
              <a:ext cx="400111" cy="307775"/>
            </a:xfrm>
            <a:prstGeom prst="rect">
              <a:avLst/>
            </a:prstGeom>
            <a:noFill/>
          </p:spPr>
          <p:txBody>
            <a:bodyPr wrap="none" rtlCol="0">
              <a:spAutoFit/>
              <a:scene3d>
                <a:camera prst="orthographicFront"/>
                <a:lightRig rig="threePt" dir="t"/>
              </a:scene3d>
              <a:sp3d contourW="12700"/>
            </a:bodyPr>
            <a:lstStyle/>
            <a:p>
              <a:pPr algn="ctr"/>
              <a:r>
                <a:rPr lang="en-US" altLang="zh-CN" sz="900" b="1" dirty="0">
                  <a:solidFill>
                    <a:srgbClr val="FBF3F0"/>
                  </a:solidFill>
                </a:rPr>
                <a:t>03</a:t>
              </a:r>
              <a:endParaRPr lang="zh-CN" altLang="en-US" sz="900" b="1" dirty="0">
                <a:solidFill>
                  <a:srgbClr val="FBF3F0"/>
                </a:solidFill>
              </a:endParaRPr>
            </a:p>
          </p:txBody>
        </p:sp>
      </p:grpSp>
      <p:grpSp>
        <p:nvGrpSpPr>
          <p:cNvPr id="33" name="组合 32">
            <a:extLst>
              <a:ext uri="{FF2B5EF4-FFF2-40B4-BE49-F238E27FC236}">
                <a16:creationId xmlns="" xmlns:a16="http://schemas.microsoft.com/office/drawing/2014/main" id="{E162E8F2-F31F-4C5B-9BE0-5407EC9139B6}"/>
              </a:ext>
            </a:extLst>
          </p:cNvPr>
          <p:cNvGrpSpPr/>
          <p:nvPr/>
        </p:nvGrpSpPr>
        <p:grpSpPr>
          <a:xfrm>
            <a:off x="3674736" y="3508213"/>
            <a:ext cx="3440567" cy="610267"/>
            <a:chOff x="5949949" y="4545646"/>
            <a:chExt cx="4587422" cy="813689"/>
          </a:xfrm>
        </p:grpSpPr>
        <p:pic>
          <p:nvPicPr>
            <p:cNvPr id="34" name="图片 33">
              <a:extLst>
                <a:ext uri="{FF2B5EF4-FFF2-40B4-BE49-F238E27FC236}">
                  <a16:creationId xmlns="" xmlns:a16="http://schemas.microsoft.com/office/drawing/2014/main" id="{B0BDAFAF-542A-4A92-959E-BD1D2DC783EC}"/>
                </a:ext>
              </a:extLst>
            </p:cNvPr>
            <p:cNvPicPr>
              <a:picLocks noChangeAspect="1"/>
            </p:cNvPicPr>
            <p:nvPr/>
          </p:nvPicPr>
          <p:blipFill>
            <a:blip r:embed="rId5" cstate="print"/>
            <a:stretch>
              <a:fillRect/>
            </a:stretch>
          </p:blipFill>
          <p:spPr>
            <a:xfrm>
              <a:off x="5949949" y="4545646"/>
              <a:ext cx="922585" cy="794582"/>
            </a:xfrm>
            <a:prstGeom prst="rect">
              <a:avLst/>
            </a:prstGeom>
          </p:spPr>
        </p:pic>
        <p:grpSp>
          <p:nvGrpSpPr>
            <p:cNvPr id="35" name="组合 34">
              <a:extLst>
                <a:ext uri="{FF2B5EF4-FFF2-40B4-BE49-F238E27FC236}">
                  <a16:creationId xmlns="" xmlns:a16="http://schemas.microsoft.com/office/drawing/2014/main" id="{18C46970-E211-4BC3-82AF-28D56F595350}"/>
                </a:ext>
              </a:extLst>
            </p:cNvPr>
            <p:cNvGrpSpPr/>
            <p:nvPr/>
          </p:nvGrpSpPr>
          <p:grpSpPr>
            <a:xfrm>
              <a:off x="6929082" y="4712104"/>
              <a:ext cx="3608289" cy="647231"/>
              <a:chOff x="6929082" y="4712104"/>
              <a:chExt cx="3608289" cy="647231"/>
            </a:xfrm>
          </p:grpSpPr>
          <p:sp>
            <p:nvSpPr>
              <p:cNvPr id="37" name="文本框 36">
                <a:extLst>
                  <a:ext uri="{FF2B5EF4-FFF2-40B4-BE49-F238E27FC236}">
                    <a16:creationId xmlns="" xmlns:a16="http://schemas.microsoft.com/office/drawing/2014/main" id="{734727B9-6C3C-40A9-A33A-1F3126FC3C8D}"/>
                  </a:ext>
                </a:extLst>
              </p:cNvPr>
              <p:cNvSpPr txBox="1"/>
              <p:nvPr/>
            </p:nvSpPr>
            <p:spPr>
              <a:xfrm>
                <a:off x="6929082" y="4712104"/>
                <a:ext cx="2105704" cy="492443"/>
              </a:xfrm>
              <a:prstGeom prst="rect">
                <a:avLst/>
              </a:prstGeom>
              <a:noFill/>
            </p:spPr>
            <p:txBody>
              <a:bodyPr wrap="none" rtlCol="0">
                <a:spAutoFit/>
                <a:scene3d>
                  <a:camera prst="orthographicFront"/>
                  <a:lightRig rig="threePt" dir="t"/>
                </a:scene3d>
                <a:sp3d contourW="12700"/>
              </a:bodyPr>
              <a:lstStyle/>
              <a:p>
                <a:r>
                  <a:rPr lang="zh-CN" altLang="en-US" b="1" dirty="0">
                    <a:gradFill>
                      <a:gsLst>
                        <a:gs pos="0">
                          <a:srgbClr val="C00000"/>
                        </a:gs>
                        <a:gs pos="100000">
                          <a:srgbClr val="EB0000"/>
                        </a:gs>
                      </a:gsLst>
                      <a:lin ang="5400000" scaled="1"/>
                    </a:gradFill>
                  </a:rPr>
                  <a:t>明年工作计划</a:t>
                </a:r>
              </a:p>
            </p:txBody>
          </p:sp>
          <p:sp>
            <p:nvSpPr>
              <p:cNvPr id="38" name="文本框 37">
                <a:extLst>
                  <a:ext uri="{FF2B5EF4-FFF2-40B4-BE49-F238E27FC236}">
                    <a16:creationId xmlns="" xmlns:a16="http://schemas.microsoft.com/office/drawing/2014/main" id="{FC90D896-BEC1-4E86-B644-118F6BE7606F}"/>
                  </a:ext>
                </a:extLst>
              </p:cNvPr>
              <p:cNvSpPr txBox="1"/>
              <p:nvPr/>
            </p:nvSpPr>
            <p:spPr>
              <a:xfrm>
                <a:off x="6929082" y="5051900"/>
                <a:ext cx="3608289" cy="3074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788" dirty="0">
                    <a:solidFill>
                      <a:schemeClr val="bg1">
                        <a:lumMod val="50000"/>
                      </a:schemeClr>
                    </a:solidFill>
                    <a:latin typeface="Arial" panose="020B0604020202020204" pitchFamily="34" charset="0"/>
                    <a:ea typeface="+mj-ea"/>
                    <a:cs typeface="Arial" panose="020B0604020202020204" pitchFamily="34" charset="0"/>
                  </a:rPr>
                  <a:t>The user can demonstrate on a projector or computer</a:t>
                </a:r>
              </a:p>
            </p:txBody>
          </p:sp>
        </p:grpSp>
        <p:sp>
          <p:nvSpPr>
            <p:cNvPr id="36" name="文本框 35">
              <a:extLst>
                <a:ext uri="{FF2B5EF4-FFF2-40B4-BE49-F238E27FC236}">
                  <a16:creationId xmlns="" xmlns:a16="http://schemas.microsoft.com/office/drawing/2014/main" id="{7873DF6A-75C0-4461-A6B5-A025266C0C87}"/>
                </a:ext>
              </a:extLst>
            </p:cNvPr>
            <p:cNvSpPr txBox="1"/>
            <p:nvPr/>
          </p:nvSpPr>
          <p:spPr>
            <a:xfrm>
              <a:off x="6230237" y="4914846"/>
              <a:ext cx="400111" cy="307776"/>
            </a:xfrm>
            <a:prstGeom prst="rect">
              <a:avLst/>
            </a:prstGeom>
            <a:noFill/>
          </p:spPr>
          <p:txBody>
            <a:bodyPr wrap="none" rtlCol="0">
              <a:spAutoFit/>
              <a:scene3d>
                <a:camera prst="orthographicFront"/>
                <a:lightRig rig="threePt" dir="t"/>
              </a:scene3d>
              <a:sp3d contourW="12700"/>
            </a:bodyPr>
            <a:lstStyle/>
            <a:p>
              <a:pPr algn="ctr"/>
              <a:r>
                <a:rPr lang="en-US" altLang="zh-CN" sz="900" b="1" dirty="0">
                  <a:solidFill>
                    <a:srgbClr val="FBF3F0"/>
                  </a:solidFill>
                </a:rPr>
                <a:t>04</a:t>
              </a:r>
              <a:endParaRPr lang="zh-CN" altLang="en-US" sz="900" b="1" dirty="0">
                <a:solidFill>
                  <a:srgbClr val="FBF3F0"/>
                </a:solidFill>
              </a:endParaRPr>
            </a:p>
          </p:txBody>
        </p:sp>
      </p:grpSp>
      <p:sp>
        <p:nvSpPr>
          <p:cNvPr id="39" name="文本框 38">
            <a:extLst>
              <a:ext uri="{FF2B5EF4-FFF2-40B4-BE49-F238E27FC236}">
                <a16:creationId xmlns="" xmlns:a16="http://schemas.microsoft.com/office/drawing/2014/main" id="{1392AEF9-CF64-43E4-97C0-F510FC87FFA4}"/>
              </a:ext>
            </a:extLst>
          </p:cNvPr>
          <p:cNvSpPr txBox="1"/>
          <p:nvPr/>
        </p:nvSpPr>
        <p:spPr>
          <a:xfrm>
            <a:off x="1661180" y="2222721"/>
            <a:ext cx="1936749" cy="553998"/>
          </a:xfrm>
          <a:prstGeom prst="rect">
            <a:avLst/>
          </a:prstGeom>
          <a:noFill/>
        </p:spPr>
        <p:txBody>
          <a:bodyPr wrap="none" rtlCol="0">
            <a:spAutoFit/>
          </a:bodyPr>
          <a:lstStyle/>
          <a:p>
            <a:r>
              <a:rPr lang="en-US" altLang="zh-CN" sz="3000" dirty="0">
                <a:solidFill>
                  <a:schemeClr val="tx1">
                    <a:lumMod val="85000"/>
                    <a:lumOff val="15000"/>
                  </a:schemeClr>
                </a:solidFill>
                <a:latin typeface="Century Gothic" panose="020B0502020202020204" pitchFamily="34" charset="0"/>
                <a:cs typeface="+mn-ea"/>
                <a:sym typeface="+mn-lt"/>
              </a:rPr>
              <a:t>CONTENT</a:t>
            </a:r>
            <a:endParaRPr lang="zh-CN" altLang="en-US" sz="3000" dirty="0">
              <a:solidFill>
                <a:schemeClr val="tx1">
                  <a:lumMod val="85000"/>
                  <a:lumOff val="15000"/>
                </a:schemeClr>
              </a:solidFill>
              <a:latin typeface="Century Gothic" panose="020B0502020202020204" pitchFamily="34" charset="0"/>
              <a:cs typeface="+mn-ea"/>
              <a:sym typeface="+mn-lt"/>
            </a:endParaRPr>
          </a:p>
        </p:txBody>
      </p:sp>
      <p:sp>
        <p:nvSpPr>
          <p:cNvPr id="40" name="矩形 39"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a:extLst>
              <a:ext uri="{FF2B5EF4-FFF2-40B4-BE49-F238E27FC236}">
                <a16:creationId xmlns="" xmlns:a16="http://schemas.microsoft.com/office/drawing/2014/main" id="{05825ECB-B55A-4C1E-97BD-AD629137DB1F}"/>
              </a:ext>
            </a:extLst>
          </p:cNvPr>
          <p:cNvSpPr/>
          <p:nvPr/>
        </p:nvSpPr>
        <p:spPr>
          <a:xfrm>
            <a:off x="-56428" y="2658997"/>
            <a:ext cx="4162567" cy="253916"/>
          </a:xfrm>
          <a:prstGeom prst="rect">
            <a:avLst/>
          </a:prstGeom>
        </p:spPr>
        <p:txBody>
          <a:bodyPr wrap="square">
            <a:spAutoFit/>
          </a:bodyPr>
          <a:lstStyle/>
          <a:p>
            <a:pPr algn="ctr"/>
            <a:r>
              <a:rPr lang="en-US" altLang="zh-CN" sz="1050" dirty="0">
                <a:solidFill>
                  <a:schemeClr val="tx1">
                    <a:lumMod val="85000"/>
                    <a:lumOff val="15000"/>
                  </a:schemeClr>
                </a:solidFill>
                <a:cs typeface="+mn-ea"/>
                <a:sym typeface="+mn-lt"/>
              </a:rPr>
              <a:t>Lorem ipsum dolor sit </a:t>
            </a:r>
            <a:r>
              <a:rPr lang="en-US" altLang="zh-CN" sz="1050" dirty="0" err="1">
                <a:solidFill>
                  <a:schemeClr val="tx1">
                    <a:lumMod val="85000"/>
                    <a:lumOff val="15000"/>
                  </a:schemeClr>
                </a:solidFill>
                <a:cs typeface="+mn-ea"/>
                <a:sym typeface="+mn-lt"/>
              </a:rPr>
              <a:t>amet</a:t>
            </a:r>
            <a:r>
              <a:rPr lang="en-US" altLang="zh-CN" sz="1050" dirty="0">
                <a:solidFill>
                  <a:schemeClr val="tx1">
                    <a:lumMod val="85000"/>
                    <a:lumOff val="15000"/>
                  </a:schemeClr>
                </a:solidFill>
                <a:cs typeface="+mn-ea"/>
                <a:sym typeface="+mn-lt"/>
              </a:rPr>
              <a:t>, </a:t>
            </a:r>
            <a:r>
              <a:rPr lang="en-US" altLang="zh-CN" sz="1050" dirty="0" err="1">
                <a:solidFill>
                  <a:schemeClr val="tx1">
                    <a:lumMod val="85000"/>
                    <a:lumOff val="15000"/>
                  </a:schemeClr>
                </a:solidFill>
                <a:cs typeface="+mn-ea"/>
                <a:sym typeface="+mn-lt"/>
              </a:rPr>
              <a:t>consectetur</a:t>
            </a:r>
            <a:r>
              <a:rPr lang="en-US" altLang="zh-CN" sz="1050" dirty="0">
                <a:solidFill>
                  <a:schemeClr val="tx1">
                    <a:lumMod val="85000"/>
                    <a:lumOff val="15000"/>
                  </a:schemeClr>
                </a:solidFill>
                <a:cs typeface="+mn-ea"/>
                <a:sym typeface="+mn-lt"/>
              </a:rPr>
              <a:t> </a:t>
            </a:r>
            <a:r>
              <a:rPr lang="en-US" altLang="zh-CN" sz="1050" dirty="0" err="1">
                <a:solidFill>
                  <a:schemeClr val="tx1">
                    <a:lumMod val="85000"/>
                    <a:lumOff val="15000"/>
                  </a:schemeClr>
                </a:solidFill>
                <a:cs typeface="+mn-ea"/>
                <a:sym typeface="+mn-lt"/>
              </a:rPr>
              <a:t>adipiscing</a:t>
            </a:r>
            <a:r>
              <a:rPr lang="en-US" altLang="zh-CN" sz="1050" dirty="0">
                <a:solidFill>
                  <a:schemeClr val="tx1">
                    <a:lumMod val="85000"/>
                    <a:lumOff val="15000"/>
                  </a:schemeClr>
                </a:solidFill>
                <a:cs typeface="+mn-ea"/>
                <a:sym typeface="+mn-lt"/>
              </a:rPr>
              <a:t> </a:t>
            </a:r>
            <a:r>
              <a:rPr lang="en-US" altLang="zh-CN" sz="1050" dirty="0" err="1">
                <a:solidFill>
                  <a:schemeClr val="tx1">
                    <a:lumMod val="85000"/>
                    <a:lumOff val="15000"/>
                  </a:schemeClr>
                </a:solidFill>
                <a:cs typeface="+mn-ea"/>
                <a:sym typeface="+mn-lt"/>
              </a:rPr>
              <a:t>elit</a:t>
            </a:r>
            <a:r>
              <a:rPr lang="en-US" altLang="zh-CN" sz="1050" dirty="0">
                <a:solidFill>
                  <a:schemeClr val="tx1">
                    <a:lumMod val="85000"/>
                    <a:lumOff val="15000"/>
                  </a:schemeClr>
                </a:solidFill>
                <a:cs typeface="+mn-ea"/>
                <a:sym typeface="+mn-lt"/>
              </a:rPr>
              <a:t>. </a:t>
            </a:r>
            <a:endParaRPr lang="zh-CN" altLang="en-US" sz="1050" dirty="0">
              <a:solidFill>
                <a:schemeClr val="tx1">
                  <a:lumMod val="85000"/>
                  <a:lumOff val="15000"/>
                </a:schemeClr>
              </a:solidFill>
              <a:cs typeface="+mn-ea"/>
              <a:sym typeface="+mn-lt"/>
            </a:endParaRPr>
          </a:p>
        </p:txBody>
      </p:sp>
    </p:spTree>
    <p:extLst>
      <p:ext uri="{BB962C8B-B14F-4D97-AF65-F5344CB8AC3E}">
        <p14:creationId xmlns:p14="http://schemas.microsoft.com/office/powerpoint/2010/main" val="1629683921"/>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1+#ppt_w/2"/>
                                          </p:val>
                                        </p:tav>
                                        <p:tav tm="100000">
                                          <p:val>
                                            <p:strVal val="#ppt_x"/>
                                          </p:val>
                                        </p:tav>
                                      </p:tavLst>
                                    </p:anim>
                                    <p:anim calcmode="lin" valueType="num">
                                      <p:cBhvr additive="base">
                                        <p:cTn id="13" dur="500" fill="hold"/>
                                        <p:tgtEl>
                                          <p:spTgt spid="2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1+#ppt_w/2"/>
                                          </p:val>
                                        </p:tav>
                                        <p:tav tm="100000">
                                          <p:val>
                                            <p:strVal val="#ppt_x"/>
                                          </p:val>
                                        </p:tav>
                                      </p:tavLst>
                                    </p:anim>
                                    <p:anim calcmode="lin" valueType="num">
                                      <p:cBhvr additive="base">
                                        <p:cTn id="18" dur="500" fill="hold"/>
                                        <p:tgtEl>
                                          <p:spTgt spid="2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fill="hold"/>
                                        <p:tgtEl>
                                          <p:spTgt spid="33"/>
                                        </p:tgtEl>
                                        <p:attrNameLst>
                                          <p:attrName>ppt_x</p:attrName>
                                        </p:attrNameLst>
                                      </p:cBhvr>
                                      <p:tavLst>
                                        <p:tav tm="0">
                                          <p:val>
                                            <p:strVal val="1+#ppt_w/2"/>
                                          </p:val>
                                        </p:tav>
                                        <p:tav tm="100000">
                                          <p:val>
                                            <p:strVal val="#ppt_x"/>
                                          </p:val>
                                        </p:tav>
                                      </p:tavLst>
                                    </p:anim>
                                    <p:anim calcmode="lin" valueType="num">
                                      <p:cBhvr additive="base">
                                        <p:cTn id="23"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C3C71C30-5AD5-429D-A67A-FC49AD7E87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12" y="0"/>
            <a:ext cx="9217024" cy="4608512"/>
          </a:xfrm>
          <a:prstGeom prst="rect">
            <a:avLst/>
          </a:prstGeom>
        </p:spPr>
      </p:pic>
      <p:pic>
        <p:nvPicPr>
          <p:cNvPr id="6" name="图片 5">
            <a:extLst>
              <a:ext uri="{FF2B5EF4-FFF2-40B4-BE49-F238E27FC236}">
                <a16:creationId xmlns="" xmlns:a16="http://schemas.microsoft.com/office/drawing/2014/main" id="{1AE4869D-2960-4F6F-8964-BA8690285B23}"/>
              </a:ext>
            </a:extLst>
          </p:cNvPr>
          <p:cNvPicPr>
            <a:picLocks noChangeAspect="1"/>
          </p:cNvPicPr>
          <p:nvPr/>
        </p:nvPicPr>
        <p:blipFill rotWithShape="1">
          <a:blip r:embed="rId4">
            <a:extLst>
              <a:ext uri="{28A0092B-C50C-407E-A947-70E740481C1C}">
                <a14:useLocalDpi xmlns:a14="http://schemas.microsoft.com/office/drawing/2010/main" val="0"/>
              </a:ext>
            </a:extLst>
          </a:blip>
          <a:srcRect t="45800" b="45800"/>
          <a:stretch/>
        </p:blipFill>
        <p:spPr>
          <a:xfrm>
            <a:off x="0" y="4711452"/>
            <a:ext cx="5143500" cy="432048"/>
          </a:xfrm>
          <a:prstGeom prst="rect">
            <a:avLst/>
          </a:prstGeom>
        </p:spPr>
      </p:pic>
      <p:pic>
        <p:nvPicPr>
          <p:cNvPr id="12" name="图片 11">
            <a:extLst>
              <a:ext uri="{FF2B5EF4-FFF2-40B4-BE49-F238E27FC236}">
                <a16:creationId xmlns="" xmlns:a16="http://schemas.microsoft.com/office/drawing/2014/main" id="{D10004AF-A3C6-41A6-B0CF-086231F53D56}"/>
              </a:ext>
            </a:extLst>
          </p:cNvPr>
          <p:cNvPicPr>
            <a:picLocks noChangeAspect="1"/>
          </p:cNvPicPr>
          <p:nvPr/>
        </p:nvPicPr>
        <p:blipFill rotWithShape="1">
          <a:blip r:embed="rId4">
            <a:extLst>
              <a:ext uri="{28A0092B-C50C-407E-A947-70E740481C1C}">
                <a14:useLocalDpi xmlns:a14="http://schemas.microsoft.com/office/drawing/2010/main" val="0"/>
              </a:ext>
            </a:extLst>
          </a:blip>
          <a:srcRect t="45800" b="45800"/>
          <a:stretch/>
        </p:blipFill>
        <p:spPr>
          <a:xfrm>
            <a:off x="251520" y="4711452"/>
            <a:ext cx="5143500" cy="432048"/>
          </a:xfrm>
          <a:prstGeom prst="rect">
            <a:avLst/>
          </a:prstGeom>
        </p:spPr>
      </p:pic>
      <p:pic>
        <p:nvPicPr>
          <p:cNvPr id="13" name="图片 12">
            <a:extLst>
              <a:ext uri="{FF2B5EF4-FFF2-40B4-BE49-F238E27FC236}">
                <a16:creationId xmlns="" xmlns:a16="http://schemas.microsoft.com/office/drawing/2014/main" id="{F9D55DB9-DF1F-4380-A267-0531F1F8B4AB}"/>
              </a:ext>
            </a:extLst>
          </p:cNvPr>
          <p:cNvPicPr>
            <a:picLocks noChangeAspect="1"/>
          </p:cNvPicPr>
          <p:nvPr/>
        </p:nvPicPr>
        <p:blipFill rotWithShape="1">
          <a:blip r:embed="rId4">
            <a:extLst>
              <a:ext uri="{28A0092B-C50C-407E-A947-70E740481C1C}">
                <a14:useLocalDpi xmlns:a14="http://schemas.microsoft.com/office/drawing/2010/main" val="0"/>
              </a:ext>
            </a:extLst>
          </a:blip>
          <a:srcRect l="27112" t="36399" b="45800"/>
          <a:stretch/>
        </p:blipFill>
        <p:spPr>
          <a:xfrm flipH="1">
            <a:off x="5395020" y="4227934"/>
            <a:ext cx="3748980" cy="915566"/>
          </a:xfrm>
          <a:prstGeom prst="rect">
            <a:avLst/>
          </a:prstGeom>
        </p:spPr>
      </p:pic>
      <p:sp>
        <p:nvSpPr>
          <p:cNvPr id="2" name="矩形 1">
            <a:extLst>
              <a:ext uri="{FF2B5EF4-FFF2-40B4-BE49-F238E27FC236}">
                <a16:creationId xmlns="" xmlns:a16="http://schemas.microsoft.com/office/drawing/2014/main" id="{B0FCB703-7F6F-441B-8D64-DE69CDF79D21}"/>
              </a:ext>
            </a:extLst>
          </p:cNvPr>
          <p:cNvSpPr/>
          <p:nvPr/>
        </p:nvSpPr>
        <p:spPr>
          <a:xfrm>
            <a:off x="2339752" y="699542"/>
            <a:ext cx="3960440" cy="16561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 xmlns:a16="http://schemas.microsoft.com/office/drawing/2014/main" id="{5FCC3C30-CB13-4146-BE66-1973DE605971}"/>
              </a:ext>
            </a:extLst>
          </p:cNvPr>
          <p:cNvSpPr txBox="1"/>
          <p:nvPr/>
        </p:nvSpPr>
        <p:spPr>
          <a:xfrm>
            <a:off x="2916739" y="2954723"/>
            <a:ext cx="3310523" cy="715581"/>
          </a:xfrm>
          <a:prstGeom prst="rect">
            <a:avLst/>
          </a:prstGeom>
          <a:noFill/>
        </p:spPr>
        <p:txBody>
          <a:bodyPr wrap="none" rtlCol="0">
            <a:spAutoFit/>
            <a:scene3d>
              <a:camera prst="orthographicFront"/>
              <a:lightRig rig="threePt" dir="t"/>
            </a:scene3d>
            <a:sp3d contourW="12700"/>
          </a:bodyPr>
          <a:lstStyle/>
          <a:p>
            <a:pPr algn="ctr"/>
            <a:r>
              <a:rPr lang="zh-CN" altLang="en-US" sz="4050" b="1" dirty="0">
                <a:gradFill>
                  <a:gsLst>
                    <a:gs pos="0">
                      <a:srgbClr val="C00000"/>
                    </a:gs>
                    <a:gs pos="100000">
                      <a:srgbClr val="EB0000"/>
                    </a:gs>
                  </a:gsLst>
                  <a:lin ang="5400000" scaled="1"/>
                </a:gradFill>
              </a:rPr>
              <a:t>年度工作概述</a:t>
            </a:r>
          </a:p>
        </p:txBody>
      </p:sp>
      <p:grpSp>
        <p:nvGrpSpPr>
          <p:cNvPr id="8" name="组合 7">
            <a:extLst>
              <a:ext uri="{FF2B5EF4-FFF2-40B4-BE49-F238E27FC236}">
                <a16:creationId xmlns="" xmlns:a16="http://schemas.microsoft.com/office/drawing/2014/main" id="{06257A67-61C5-4AED-946B-A29F5C06BB9A}"/>
              </a:ext>
            </a:extLst>
          </p:cNvPr>
          <p:cNvGrpSpPr/>
          <p:nvPr/>
        </p:nvGrpSpPr>
        <p:grpSpPr>
          <a:xfrm>
            <a:off x="3576923" y="719750"/>
            <a:ext cx="2000057" cy="2018108"/>
            <a:chOff x="4769231" y="959667"/>
            <a:chExt cx="2666742" cy="2690810"/>
          </a:xfrm>
        </p:grpSpPr>
        <p:pic>
          <p:nvPicPr>
            <p:cNvPr id="9" name="图片 8">
              <a:extLst>
                <a:ext uri="{FF2B5EF4-FFF2-40B4-BE49-F238E27FC236}">
                  <a16:creationId xmlns="" xmlns:a16="http://schemas.microsoft.com/office/drawing/2014/main" id="{77C69E2F-79DA-4C1F-B396-4526FD1EE77B}"/>
                </a:ext>
              </a:extLst>
            </p:cNvPr>
            <p:cNvPicPr>
              <a:picLocks noChangeAspect="1"/>
            </p:cNvPicPr>
            <p:nvPr/>
          </p:nvPicPr>
          <p:blipFill rotWithShape="1">
            <a:blip r:embed="rId5"/>
            <a:srcRect l="7256" t="3548" r="5316" b="8075"/>
            <a:stretch/>
          </p:blipFill>
          <p:spPr>
            <a:xfrm>
              <a:off x="4769231" y="959667"/>
              <a:ext cx="2666742" cy="2690810"/>
            </a:xfrm>
            <a:custGeom>
              <a:avLst/>
              <a:gdLst>
                <a:gd name="connsiteX0" fmla="*/ 1391762 w 2783524"/>
                <a:gd name="connsiteY0" fmla="*/ 0 h 2783524"/>
                <a:gd name="connsiteX1" fmla="*/ 2783524 w 2783524"/>
                <a:gd name="connsiteY1" fmla="*/ 1391762 h 2783524"/>
                <a:gd name="connsiteX2" fmla="*/ 1391762 w 2783524"/>
                <a:gd name="connsiteY2" fmla="*/ 2783524 h 2783524"/>
                <a:gd name="connsiteX3" fmla="*/ 0 w 2783524"/>
                <a:gd name="connsiteY3" fmla="*/ 1391762 h 2783524"/>
                <a:gd name="connsiteX4" fmla="*/ 1391762 w 2783524"/>
                <a:gd name="connsiteY4" fmla="*/ 0 h 2783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524" h="2783524">
                  <a:moveTo>
                    <a:pt x="1391762" y="0"/>
                  </a:moveTo>
                  <a:cubicBezTo>
                    <a:pt x="2160411" y="0"/>
                    <a:pt x="2783524" y="623113"/>
                    <a:pt x="2783524" y="1391762"/>
                  </a:cubicBezTo>
                  <a:cubicBezTo>
                    <a:pt x="2783524" y="2160411"/>
                    <a:pt x="2160411" y="2783524"/>
                    <a:pt x="1391762" y="2783524"/>
                  </a:cubicBezTo>
                  <a:cubicBezTo>
                    <a:pt x="623113" y="2783524"/>
                    <a:pt x="0" y="2160411"/>
                    <a:pt x="0" y="1391762"/>
                  </a:cubicBezTo>
                  <a:cubicBezTo>
                    <a:pt x="0" y="623113"/>
                    <a:pt x="623113" y="0"/>
                    <a:pt x="1391762" y="0"/>
                  </a:cubicBezTo>
                  <a:close/>
                </a:path>
              </a:pathLst>
            </a:custGeom>
          </p:spPr>
        </p:pic>
        <p:sp>
          <p:nvSpPr>
            <p:cNvPr id="10" name="文本框 9">
              <a:extLst>
                <a:ext uri="{FF2B5EF4-FFF2-40B4-BE49-F238E27FC236}">
                  <a16:creationId xmlns="" xmlns:a16="http://schemas.microsoft.com/office/drawing/2014/main" id="{9C13DECE-7923-4D19-8CE9-8DAC4E4FD957}"/>
                </a:ext>
              </a:extLst>
            </p:cNvPr>
            <p:cNvSpPr txBox="1"/>
            <p:nvPr/>
          </p:nvSpPr>
          <p:spPr>
            <a:xfrm>
              <a:off x="5453516" y="1634299"/>
              <a:ext cx="1284968" cy="1354217"/>
            </a:xfrm>
            <a:prstGeom prst="rect">
              <a:avLst/>
            </a:prstGeom>
            <a:noFill/>
          </p:spPr>
          <p:txBody>
            <a:bodyPr wrap="none" rtlCol="0">
              <a:spAutoFit/>
              <a:scene3d>
                <a:camera prst="orthographicFront"/>
                <a:lightRig rig="threePt" dir="t"/>
              </a:scene3d>
              <a:sp3d contourW="12700"/>
            </a:bodyPr>
            <a:lstStyle/>
            <a:p>
              <a:pPr algn="ctr"/>
              <a:r>
                <a:rPr lang="en-US" altLang="zh-CN" sz="6000" b="1" dirty="0">
                  <a:gradFill>
                    <a:gsLst>
                      <a:gs pos="0">
                        <a:srgbClr val="C00000"/>
                      </a:gs>
                      <a:gs pos="100000">
                        <a:srgbClr val="EB0000"/>
                      </a:gs>
                    </a:gsLst>
                    <a:lin ang="5400000" scaled="1"/>
                  </a:gradFill>
                </a:rPr>
                <a:t>01</a:t>
              </a:r>
              <a:endParaRPr lang="zh-CN" altLang="en-US" sz="6000" b="1" dirty="0">
                <a:gradFill>
                  <a:gsLst>
                    <a:gs pos="0">
                      <a:srgbClr val="C00000"/>
                    </a:gs>
                    <a:gs pos="100000">
                      <a:srgbClr val="EB0000"/>
                    </a:gs>
                  </a:gsLst>
                  <a:lin ang="5400000" scaled="1"/>
                </a:gradFill>
              </a:endParaRPr>
            </a:p>
          </p:txBody>
        </p:sp>
      </p:grpSp>
      <p:sp>
        <p:nvSpPr>
          <p:cNvPr id="11" name="文本框 10">
            <a:extLst>
              <a:ext uri="{FF2B5EF4-FFF2-40B4-BE49-F238E27FC236}">
                <a16:creationId xmlns="" xmlns:a16="http://schemas.microsoft.com/office/drawing/2014/main" id="{8DE276A4-9CF1-4323-8A94-3A58E8E46378}"/>
              </a:ext>
            </a:extLst>
          </p:cNvPr>
          <p:cNvSpPr txBox="1"/>
          <p:nvPr/>
        </p:nvSpPr>
        <p:spPr>
          <a:xfrm>
            <a:off x="2611925" y="3637358"/>
            <a:ext cx="3920151" cy="36881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788" dirty="0">
                <a:solidFill>
                  <a:schemeClr val="bg1">
                    <a:lumMod val="50000"/>
                  </a:schemeClr>
                </a:solidFill>
                <a:latin typeface="Arial" panose="020B0604020202020204" pitchFamily="34" charset="0"/>
                <a:ea typeface="+mj-ea"/>
                <a:cs typeface="Arial" panose="020B0604020202020204" pitchFamily="34" charset="0"/>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3907427087"/>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47"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randombar(horizontal)">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6"/>
          <p:cNvSpPr>
            <a:spLocks noEditPoints="1"/>
          </p:cNvSpPr>
          <p:nvPr/>
        </p:nvSpPr>
        <p:spPr bwMode="auto">
          <a:xfrm>
            <a:off x="1268293" y="2237752"/>
            <a:ext cx="1074540"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rgbClr val="767676"/>
          </a:solidFill>
          <a:ln>
            <a:noFill/>
          </a:ln>
          <a:extLst>
            <a:ext uri="{91240B29-F687-4F45-9708-019B960494DF}">
              <a14:hiddenLine xmlns:a14="http://schemas.microsoft.com/office/drawing/2010/main" w="9525">
                <a:solidFill>
                  <a:srgbClr val="000000"/>
                </a:solidFill>
                <a:round/>
              </a14:hiddenLine>
            </a:ext>
          </a:extLst>
        </p:spPr>
        <p:txBody>
          <a:bodyPr vert="horz" wrap="square" lIns="91439" tIns="45720" rIns="91439" bIns="45720" numCol="1" anchor="t" anchorCtr="0" compatLnSpc="1"/>
          <a:lstStyle/>
          <a:p>
            <a:endParaRPr lang="zh-CN" altLang="en-US" sz="1799"/>
          </a:p>
        </p:txBody>
      </p:sp>
      <p:sp>
        <p:nvSpPr>
          <p:cNvPr id="20" name="Freeform 8"/>
          <p:cNvSpPr/>
          <p:nvPr/>
        </p:nvSpPr>
        <p:spPr bwMode="auto">
          <a:xfrm>
            <a:off x="1140149" y="2154954"/>
            <a:ext cx="432486" cy="496778"/>
          </a:xfrm>
          <a:custGeom>
            <a:avLst/>
            <a:gdLst>
              <a:gd name="T0" fmla="*/ 162 w 162"/>
              <a:gd name="T1" fmla="*/ 0 h 185"/>
              <a:gd name="T2" fmla="*/ 96 w 162"/>
              <a:gd name="T3" fmla="*/ 14 h 185"/>
              <a:gd name="T4" fmla="*/ 102 w 162"/>
              <a:gd name="T5" fmla="*/ 25 h 185"/>
              <a:gd name="T6" fmla="*/ 1 w 162"/>
              <a:gd name="T7" fmla="*/ 178 h 185"/>
              <a:gd name="T8" fmla="*/ 5 w 162"/>
              <a:gd name="T9" fmla="*/ 185 h 185"/>
              <a:gd name="T10" fmla="*/ 7 w 162"/>
              <a:gd name="T11" fmla="*/ 185 h 185"/>
              <a:gd name="T12" fmla="*/ 13 w 162"/>
              <a:gd name="T13" fmla="*/ 180 h 185"/>
              <a:gd name="T14" fmla="*/ 107 w 162"/>
              <a:gd name="T15" fmla="*/ 36 h 185"/>
              <a:gd name="T16" fmla="*/ 112 w 162"/>
              <a:gd name="T17" fmla="*/ 45 h 185"/>
              <a:gd name="T18" fmla="*/ 162 w 162"/>
              <a:gd name="T1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85">
                <a:moveTo>
                  <a:pt x="162" y="0"/>
                </a:moveTo>
                <a:cubicBezTo>
                  <a:pt x="96" y="14"/>
                  <a:pt x="96" y="14"/>
                  <a:pt x="96" y="14"/>
                </a:cubicBezTo>
                <a:cubicBezTo>
                  <a:pt x="102" y="25"/>
                  <a:pt x="102" y="25"/>
                  <a:pt x="102" y="25"/>
                </a:cubicBezTo>
                <a:cubicBezTo>
                  <a:pt x="51" y="62"/>
                  <a:pt x="14" y="117"/>
                  <a:pt x="1" y="178"/>
                </a:cubicBezTo>
                <a:cubicBezTo>
                  <a:pt x="0" y="181"/>
                  <a:pt x="2" y="184"/>
                  <a:pt x="5" y="185"/>
                </a:cubicBezTo>
                <a:cubicBezTo>
                  <a:pt x="6" y="185"/>
                  <a:pt x="6" y="185"/>
                  <a:pt x="7" y="185"/>
                </a:cubicBezTo>
                <a:cubicBezTo>
                  <a:pt x="10" y="185"/>
                  <a:pt x="12" y="183"/>
                  <a:pt x="13" y="180"/>
                </a:cubicBezTo>
                <a:cubicBezTo>
                  <a:pt x="25" y="123"/>
                  <a:pt x="59" y="71"/>
                  <a:pt x="107" y="36"/>
                </a:cubicBezTo>
                <a:cubicBezTo>
                  <a:pt x="112" y="45"/>
                  <a:pt x="112" y="45"/>
                  <a:pt x="112" y="45"/>
                </a:cubicBezTo>
                <a:lnTo>
                  <a:pt x="162" y="0"/>
                </a:lnTo>
                <a:close/>
              </a:path>
            </a:pathLst>
          </a:custGeom>
          <a:solidFill>
            <a:schemeClr val="bg1">
              <a:lumMod val="50000"/>
            </a:schemeClr>
          </a:solidFill>
          <a:ln>
            <a:noFill/>
          </a:ln>
        </p:spPr>
        <p:txBody>
          <a:bodyPr vert="horz" wrap="square" lIns="91439" tIns="45720" rIns="91439" bIns="45720" numCol="1" anchor="t" anchorCtr="0" compatLnSpc="1"/>
          <a:lstStyle/>
          <a:p>
            <a:endParaRPr lang="zh-CN" altLang="en-US" sz="1799"/>
          </a:p>
        </p:txBody>
      </p:sp>
      <p:sp>
        <p:nvSpPr>
          <p:cNvPr id="21" name="Oval 9"/>
          <p:cNvSpPr>
            <a:spLocks noChangeArrowheads="1"/>
          </p:cNvSpPr>
          <p:nvPr/>
        </p:nvSpPr>
        <p:spPr bwMode="auto">
          <a:xfrm>
            <a:off x="1481867" y="2452755"/>
            <a:ext cx="647393" cy="651686"/>
          </a:xfrm>
          <a:prstGeom prst="ellipse">
            <a:avLst/>
          </a:prstGeom>
          <a:solidFill>
            <a:schemeClr val="accent1"/>
          </a:solidFill>
          <a:ln>
            <a:noFill/>
          </a:ln>
        </p:spPr>
        <p:txBody>
          <a:bodyPr vert="horz" wrap="square" lIns="91439" tIns="45720" rIns="91439" bIns="45720" numCol="1" anchor="t" anchorCtr="0" compatLnSpc="1"/>
          <a:lstStyle/>
          <a:p>
            <a:endParaRPr lang="zh-CN" altLang="en-US" sz="1799"/>
          </a:p>
        </p:txBody>
      </p:sp>
      <p:sp>
        <p:nvSpPr>
          <p:cNvPr id="22" name="Freeform 10"/>
          <p:cNvSpPr>
            <a:spLocks noEditPoints="1"/>
          </p:cNvSpPr>
          <p:nvPr/>
        </p:nvSpPr>
        <p:spPr bwMode="auto">
          <a:xfrm>
            <a:off x="6801169" y="2237752"/>
            <a:ext cx="1074540"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39" tIns="45720" rIns="91439" bIns="45720" numCol="1" anchor="t" anchorCtr="0" compatLnSpc="1"/>
          <a:lstStyle/>
          <a:p>
            <a:endParaRPr lang="zh-CN" altLang="en-US" sz="1799"/>
          </a:p>
        </p:txBody>
      </p:sp>
      <p:sp>
        <p:nvSpPr>
          <p:cNvPr id="23" name="Freeform 11"/>
          <p:cNvSpPr/>
          <p:nvPr/>
        </p:nvSpPr>
        <p:spPr bwMode="auto">
          <a:xfrm>
            <a:off x="7571366" y="2905461"/>
            <a:ext cx="432486" cy="496778"/>
          </a:xfrm>
          <a:custGeom>
            <a:avLst/>
            <a:gdLst>
              <a:gd name="T0" fmla="*/ 0 w 162"/>
              <a:gd name="T1" fmla="*/ 185 h 185"/>
              <a:gd name="T2" fmla="*/ 66 w 162"/>
              <a:gd name="T3" fmla="*/ 171 h 185"/>
              <a:gd name="T4" fmla="*/ 60 w 162"/>
              <a:gd name="T5" fmla="*/ 160 h 185"/>
              <a:gd name="T6" fmla="*/ 161 w 162"/>
              <a:gd name="T7" fmla="*/ 8 h 185"/>
              <a:gd name="T8" fmla="*/ 156 w 162"/>
              <a:gd name="T9" fmla="*/ 0 h 185"/>
              <a:gd name="T10" fmla="*/ 155 w 162"/>
              <a:gd name="T11" fmla="*/ 0 h 185"/>
              <a:gd name="T12" fmla="*/ 149 w 162"/>
              <a:gd name="T13" fmla="*/ 5 h 185"/>
              <a:gd name="T14" fmla="*/ 54 w 162"/>
              <a:gd name="T15" fmla="*/ 149 h 185"/>
              <a:gd name="T16" fmla="*/ 50 w 162"/>
              <a:gd name="T17" fmla="*/ 140 h 185"/>
              <a:gd name="T18" fmla="*/ 0 w 162"/>
              <a:gd name="T19" fmla="*/ 185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2" h="185">
                <a:moveTo>
                  <a:pt x="0" y="185"/>
                </a:moveTo>
                <a:cubicBezTo>
                  <a:pt x="66" y="171"/>
                  <a:pt x="66" y="171"/>
                  <a:pt x="66" y="171"/>
                </a:cubicBezTo>
                <a:cubicBezTo>
                  <a:pt x="60" y="160"/>
                  <a:pt x="60" y="160"/>
                  <a:pt x="60" y="160"/>
                </a:cubicBezTo>
                <a:cubicBezTo>
                  <a:pt x="111" y="124"/>
                  <a:pt x="147" y="69"/>
                  <a:pt x="161" y="8"/>
                </a:cubicBezTo>
                <a:cubicBezTo>
                  <a:pt x="162" y="4"/>
                  <a:pt x="159" y="1"/>
                  <a:pt x="156" y="0"/>
                </a:cubicBezTo>
                <a:cubicBezTo>
                  <a:pt x="156" y="0"/>
                  <a:pt x="155" y="0"/>
                  <a:pt x="155" y="0"/>
                </a:cubicBezTo>
                <a:cubicBezTo>
                  <a:pt x="152" y="0"/>
                  <a:pt x="150" y="2"/>
                  <a:pt x="149" y="5"/>
                </a:cubicBezTo>
                <a:cubicBezTo>
                  <a:pt x="136" y="63"/>
                  <a:pt x="102" y="114"/>
                  <a:pt x="54" y="149"/>
                </a:cubicBezTo>
                <a:cubicBezTo>
                  <a:pt x="50" y="140"/>
                  <a:pt x="50" y="140"/>
                  <a:pt x="50" y="140"/>
                </a:cubicBezTo>
                <a:lnTo>
                  <a:pt x="0" y="185"/>
                </a:lnTo>
                <a:close/>
              </a:path>
            </a:pathLst>
          </a:custGeom>
          <a:solidFill>
            <a:schemeClr val="bg1">
              <a:lumMod val="50000"/>
            </a:schemeClr>
          </a:solidFill>
          <a:ln>
            <a:noFill/>
          </a:ln>
        </p:spPr>
        <p:txBody>
          <a:bodyPr vert="horz" wrap="square" lIns="91439" tIns="45720" rIns="91439" bIns="45720" numCol="1" anchor="t" anchorCtr="0" compatLnSpc="1"/>
          <a:lstStyle/>
          <a:p>
            <a:endParaRPr lang="zh-CN" altLang="en-US" sz="1799"/>
          </a:p>
        </p:txBody>
      </p:sp>
      <p:sp>
        <p:nvSpPr>
          <p:cNvPr id="24" name="Oval 12"/>
          <p:cNvSpPr>
            <a:spLocks noChangeArrowheads="1"/>
          </p:cNvSpPr>
          <p:nvPr/>
        </p:nvSpPr>
        <p:spPr bwMode="auto">
          <a:xfrm>
            <a:off x="7014743" y="2452755"/>
            <a:ext cx="647393" cy="651686"/>
          </a:xfrm>
          <a:prstGeom prst="ellipse">
            <a:avLst/>
          </a:prstGeom>
          <a:solidFill>
            <a:schemeClr val="accent2"/>
          </a:solidFill>
          <a:ln>
            <a:noFill/>
          </a:ln>
        </p:spPr>
        <p:txBody>
          <a:bodyPr vert="horz" wrap="square" lIns="91439" tIns="45720" rIns="91439" bIns="45720" numCol="1" anchor="t" anchorCtr="0" compatLnSpc="1"/>
          <a:lstStyle/>
          <a:p>
            <a:endParaRPr lang="zh-CN" altLang="en-US" sz="1799"/>
          </a:p>
        </p:txBody>
      </p:sp>
      <p:sp>
        <p:nvSpPr>
          <p:cNvPr id="25" name="Freeform 13"/>
          <p:cNvSpPr>
            <a:spLocks noEditPoints="1"/>
          </p:cNvSpPr>
          <p:nvPr/>
        </p:nvSpPr>
        <p:spPr bwMode="auto">
          <a:xfrm>
            <a:off x="2374869" y="2237752"/>
            <a:ext cx="1074540"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39" tIns="45720" rIns="91439" bIns="45720" numCol="1" anchor="t" anchorCtr="0" compatLnSpc="1"/>
          <a:lstStyle/>
          <a:p>
            <a:endParaRPr lang="zh-CN" altLang="en-US" sz="1799"/>
          </a:p>
        </p:txBody>
      </p:sp>
      <p:sp>
        <p:nvSpPr>
          <p:cNvPr id="26" name="Oval 14"/>
          <p:cNvSpPr>
            <a:spLocks noChangeArrowheads="1"/>
          </p:cNvSpPr>
          <p:nvPr/>
        </p:nvSpPr>
        <p:spPr bwMode="auto">
          <a:xfrm>
            <a:off x="2588443" y="2452755"/>
            <a:ext cx="647393" cy="651686"/>
          </a:xfrm>
          <a:prstGeom prst="ellipse">
            <a:avLst/>
          </a:prstGeom>
          <a:solidFill>
            <a:schemeClr val="accent2"/>
          </a:solidFill>
          <a:ln>
            <a:noFill/>
          </a:ln>
        </p:spPr>
        <p:txBody>
          <a:bodyPr vert="horz" wrap="square" lIns="91439" tIns="45720" rIns="91439" bIns="45720" numCol="1" anchor="t" anchorCtr="0" compatLnSpc="1"/>
          <a:lstStyle/>
          <a:p>
            <a:endParaRPr lang="zh-CN" altLang="en-US" sz="1799"/>
          </a:p>
        </p:txBody>
      </p:sp>
      <p:sp>
        <p:nvSpPr>
          <p:cNvPr id="27" name="Freeform 15"/>
          <p:cNvSpPr>
            <a:spLocks noEditPoints="1"/>
          </p:cNvSpPr>
          <p:nvPr/>
        </p:nvSpPr>
        <p:spPr bwMode="auto">
          <a:xfrm>
            <a:off x="3481444" y="2237752"/>
            <a:ext cx="1074540"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39" tIns="45720" rIns="91439" bIns="45720" numCol="1" anchor="t" anchorCtr="0" compatLnSpc="1"/>
          <a:lstStyle/>
          <a:p>
            <a:endParaRPr lang="zh-CN" altLang="en-US" sz="1799"/>
          </a:p>
        </p:txBody>
      </p:sp>
      <p:sp>
        <p:nvSpPr>
          <p:cNvPr id="28" name="Oval 16"/>
          <p:cNvSpPr>
            <a:spLocks noChangeArrowheads="1"/>
          </p:cNvSpPr>
          <p:nvPr/>
        </p:nvSpPr>
        <p:spPr bwMode="auto">
          <a:xfrm>
            <a:off x="3695017" y="2452755"/>
            <a:ext cx="647393" cy="651686"/>
          </a:xfrm>
          <a:prstGeom prst="ellipse">
            <a:avLst/>
          </a:prstGeom>
          <a:solidFill>
            <a:schemeClr val="accent3"/>
          </a:solidFill>
          <a:ln>
            <a:noFill/>
          </a:ln>
        </p:spPr>
        <p:txBody>
          <a:bodyPr vert="horz" wrap="square" lIns="91439" tIns="45720" rIns="91439" bIns="45720" numCol="1" anchor="t" anchorCtr="0" compatLnSpc="1"/>
          <a:lstStyle/>
          <a:p>
            <a:endParaRPr lang="zh-CN" altLang="en-US" sz="1799"/>
          </a:p>
        </p:txBody>
      </p:sp>
      <p:sp>
        <p:nvSpPr>
          <p:cNvPr id="29" name="Freeform 17"/>
          <p:cNvSpPr>
            <a:spLocks noEditPoints="1"/>
          </p:cNvSpPr>
          <p:nvPr/>
        </p:nvSpPr>
        <p:spPr bwMode="auto">
          <a:xfrm>
            <a:off x="4588019" y="2237752"/>
            <a:ext cx="1074540"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39" tIns="45720" rIns="91439" bIns="45720" numCol="1" anchor="t" anchorCtr="0" compatLnSpc="1"/>
          <a:lstStyle/>
          <a:p>
            <a:endParaRPr lang="zh-CN" altLang="en-US" sz="1799"/>
          </a:p>
        </p:txBody>
      </p:sp>
      <p:sp>
        <p:nvSpPr>
          <p:cNvPr id="30" name="Oval 18"/>
          <p:cNvSpPr>
            <a:spLocks noChangeArrowheads="1"/>
          </p:cNvSpPr>
          <p:nvPr/>
        </p:nvSpPr>
        <p:spPr bwMode="auto">
          <a:xfrm>
            <a:off x="4801593" y="2452755"/>
            <a:ext cx="647393" cy="651686"/>
          </a:xfrm>
          <a:prstGeom prst="ellipse">
            <a:avLst/>
          </a:prstGeom>
          <a:solidFill>
            <a:schemeClr val="accent4"/>
          </a:solidFill>
          <a:ln>
            <a:noFill/>
          </a:ln>
        </p:spPr>
        <p:txBody>
          <a:bodyPr vert="horz" wrap="square" lIns="91439" tIns="45720" rIns="91439" bIns="45720" numCol="1" anchor="t" anchorCtr="0" compatLnSpc="1"/>
          <a:lstStyle/>
          <a:p>
            <a:endParaRPr lang="zh-CN" altLang="en-US" sz="1799"/>
          </a:p>
        </p:txBody>
      </p:sp>
      <p:sp>
        <p:nvSpPr>
          <p:cNvPr id="31" name="Freeform 19"/>
          <p:cNvSpPr>
            <a:spLocks noEditPoints="1"/>
          </p:cNvSpPr>
          <p:nvPr/>
        </p:nvSpPr>
        <p:spPr bwMode="auto">
          <a:xfrm>
            <a:off x="5694593" y="2237752"/>
            <a:ext cx="1074540" cy="1081693"/>
          </a:xfrm>
          <a:custGeom>
            <a:avLst/>
            <a:gdLst>
              <a:gd name="T0" fmla="*/ 373 w 402"/>
              <a:gd name="T1" fmla="*/ 209 h 402"/>
              <a:gd name="T2" fmla="*/ 372 w 402"/>
              <a:gd name="T3" fmla="*/ 190 h 402"/>
              <a:gd name="T4" fmla="*/ 401 w 402"/>
              <a:gd name="T5" fmla="*/ 170 h 402"/>
              <a:gd name="T6" fmla="*/ 389 w 402"/>
              <a:gd name="T7" fmla="*/ 124 h 402"/>
              <a:gd name="T8" fmla="*/ 353 w 402"/>
              <a:gd name="T9" fmla="*/ 123 h 402"/>
              <a:gd name="T10" fmla="*/ 344 w 402"/>
              <a:gd name="T11" fmla="*/ 107 h 402"/>
              <a:gd name="T12" fmla="*/ 360 w 402"/>
              <a:gd name="T13" fmla="*/ 74 h 402"/>
              <a:gd name="T14" fmla="*/ 325 w 402"/>
              <a:gd name="T15" fmla="*/ 41 h 402"/>
              <a:gd name="T16" fmla="*/ 293 w 402"/>
              <a:gd name="T17" fmla="*/ 57 h 402"/>
              <a:gd name="T18" fmla="*/ 277 w 402"/>
              <a:gd name="T19" fmla="*/ 48 h 402"/>
              <a:gd name="T20" fmla="*/ 275 w 402"/>
              <a:gd name="T21" fmla="*/ 12 h 402"/>
              <a:gd name="T22" fmla="*/ 251 w 402"/>
              <a:gd name="T23" fmla="*/ 6 h 402"/>
              <a:gd name="T24" fmla="*/ 228 w 402"/>
              <a:gd name="T25" fmla="*/ 0 h 402"/>
              <a:gd name="T26" fmla="*/ 209 w 402"/>
              <a:gd name="T27" fmla="*/ 30 h 402"/>
              <a:gd name="T28" fmla="*/ 190 w 402"/>
              <a:gd name="T29" fmla="*/ 30 h 402"/>
              <a:gd name="T30" fmla="*/ 170 w 402"/>
              <a:gd name="T31" fmla="*/ 1 h 402"/>
              <a:gd name="T32" fmla="*/ 124 w 402"/>
              <a:gd name="T33" fmla="*/ 13 h 402"/>
              <a:gd name="T34" fmla="*/ 122 w 402"/>
              <a:gd name="T35" fmla="*/ 49 h 402"/>
              <a:gd name="T36" fmla="*/ 106 w 402"/>
              <a:gd name="T37" fmla="*/ 59 h 402"/>
              <a:gd name="T38" fmla="*/ 74 w 402"/>
              <a:gd name="T39" fmla="*/ 43 h 402"/>
              <a:gd name="T40" fmla="*/ 41 w 402"/>
              <a:gd name="T41" fmla="*/ 77 h 402"/>
              <a:gd name="T42" fmla="*/ 56 w 402"/>
              <a:gd name="T43" fmla="*/ 109 h 402"/>
              <a:gd name="T44" fmla="*/ 47 w 402"/>
              <a:gd name="T45" fmla="*/ 126 h 402"/>
              <a:gd name="T46" fmla="*/ 12 w 402"/>
              <a:gd name="T47" fmla="*/ 128 h 402"/>
              <a:gd name="T48" fmla="*/ 6 w 402"/>
              <a:gd name="T49" fmla="*/ 151 h 402"/>
              <a:gd name="T50" fmla="*/ 0 w 402"/>
              <a:gd name="T51" fmla="*/ 174 h 402"/>
              <a:gd name="T52" fmla="*/ 30 w 402"/>
              <a:gd name="T53" fmla="*/ 194 h 402"/>
              <a:gd name="T54" fmla="*/ 30 w 402"/>
              <a:gd name="T55" fmla="*/ 212 h 402"/>
              <a:gd name="T56" fmla="*/ 0 w 402"/>
              <a:gd name="T57" fmla="*/ 233 h 402"/>
              <a:gd name="T58" fmla="*/ 13 w 402"/>
              <a:gd name="T59" fmla="*/ 279 h 402"/>
              <a:gd name="T60" fmla="*/ 49 w 402"/>
              <a:gd name="T61" fmla="*/ 280 h 402"/>
              <a:gd name="T62" fmla="*/ 59 w 402"/>
              <a:gd name="T63" fmla="*/ 296 h 402"/>
              <a:gd name="T64" fmla="*/ 43 w 402"/>
              <a:gd name="T65" fmla="*/ 328 h 402"/>
              <a:gd name="T66" fmla="*/ 77 w 402"/>
              <a:gd name="T67" fmla="*/ 362 h 402"/>
              <a:gd name="T68" fmla="*/ 109 w 402"/>
              <a:gd name="T69" fmla="*/ 345 h 402"/>
              <a:gd name="T70" fmla="*/ 125 w 402"/>
              <a:gd name="T71" fmla="*/ 355 h 402"/>
              <a:gd name="T72" fmla="*/ 128 w 402"/>
              <a:gd name="T73" fmla="*/ 390 h 402"/>
              <a:gd name="T74" fmla="*/ 150 w 402"/>
              <a:gd name="T75" fmla="*/ 396 h 402"/>
              <a:gd name="T76" fmla="*/ 174 w 402"/>
              <a:gd name="T77" fmla="*/ 402 h 402"/>
              <a:gd name="T78" fmla="*/ 194 w 402"/>
              <a:gd name="T79" fmla="*/ 373 h 402"/>
              <a:gd name="T80" fmla="*/ 212 w 402"/>
              <a:gd name="T81" fmla="*/ 372 h 402"/>
              <a:gd name="T82" fmla="*/ 232 w 402"/>
              <a:gd name="T83" fmla="*/ 402 h 402"/>
              <a:gd name="T84" fmla="*/ 278 w 402"/>
              <a:gd name="T85" fmla="*/ 389 h 402"/>
              <a:gd name="T86" fmla="*/ 280 w 402"/>
              <a:gd name="T87" fmla="*/ 353 h 402"/>
              <a:gd name="T88" fmla="*/ 296 w 402"/>
              <a:gd name="T89" fmla="*/ 344 h 402"/>
              <a:gd name="T90" fmla="*/ 328 w 402"/>
              <a:gd name="T91" fmla="*/ 360 h 402"/>
              <a:gd name="T92" fmla="*/ 362 w 402"/>
              <a:gd name="T93" fmla="*/ 326 h 402"/>
              <a:gd name="T94" fmla="*/ 345 w 402"/>
              <a:gd name="T95" fmla="*/ 294 h 402"/>
              <a:gd name="T96" fmla="*/ 354 w 402"/>
              <a:gd name="T97" fmla="*/ 277 h 402"/>
              <a:gd name="T98" fmla="*/ 390 w 402"/>
              <a:gd name="T99" fmla="*/ 275 h 402"/>
              <a:gd name="T100" fmla="*/ 396 w 402"/>
              <a:gd name="T101" fmla="*/ 251 h 402"/>
              <a:gd name="T102" fmla="*/ 402 w 402"/>
              <a:gd name="T103" fmla="*/ 229 h 402"/>
              <a:gd name="T104" fmla="*/ 373 w 402"/>
              <a:gd name="T105" fmla="*/ 209 h 402"/>
              <a:gd name="T106" fmla="*/ 373 w 402"/>
              <a:gd name="T107" fmla="*/ 209 h 402"/>
              <a:gd name="T108" fmla="*/ 166 w 402"/>
              <a:gd name="T109" fmla="*/ 335 h 402"/>
              <a:gd name="T110" fmla="*/ 67 w 402"/>
              <a:gd name="T111" fmla="*/ 167 h 402"/>
              <a:gd name="T112" fmla="*/ 235 w 402"/>
              <a:gd name="T113" fmla="*/ 68 h 402"/>
              <a:gd name="T114" fmla="*/ 335 w 402"/>
              <a:gd name="T115" fmla="*/ 236 h 402"/>
              <a:gd name="T116" fmla="*/ 166 w 402"/>
              <a:gd name="T117" fmla="*/ 335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2" h="402">
                <a:moveTo>
                  <a:pt x="373" y="209"/>
                </a:moveTo>
                <a:cubicBezTo>
                  <a:pt x="373" y="203"/>
                  <a:pt x="373" y="197"/>
                  <a:pt x="372" y="190"/>
                </a:cubicBezTo>
                <a:cubicBezTo>
                  <a:pt x="401" y="170"/>
                  <a:pt x="401" y="170"/>
                  <a:pt x="401" y="170"/>
                </a:cubicBezTo>
                <a:cubicBezTo>
                  <a:pt x="389" y="124"/>
                  <a:pt x="389" y="124"/>
                  <a:pt x="389" y="124"/>
                </a:cubicBezTo>
                <a:cubicBezTo>
                  <a:pt x="353" y="123"/>
                  <a:pt x="353" y="123"/>
                  <a:pt x="353" y="123"/>
                </a:cubicBezTo>
                <a:cubicBezTo>
                  <a:pt x="351" y="117"/>
                  <a:pt x="347" y="111"/>
                  <a:pt x="344" y="107"/>
                </a:cubicBezTo>
                <a:cubicBezTo>
                  <a:pt x="360" y="74"/>
                  <a:pt x="360" y="74"/>
                  <a:pt x="360" y="74"/>
                </a:cubicBezTo>
                <a:cubicBezTo>
                  <a:pt x="325" y="41"/>
                  <a:pt x="325" y="41"/>
                  <a:pt x="325" y="41"/>
                </a:cubicBezTo>
                <a:cubicBezTo>
                  <a:pt x="293" y="57"/>
                  <a:pt x="293" y="57"/>
                  <a:pt x="293" y="57"/>
                </a:cubicBezTo>
                <a:cubicBezTo>
                  <a:pt x="288" y="54"/>
                  <a:pt x="282" y="51"/>
                  <a:pt x="277" y="48"/>
                </a:cubicBezTo>
                <a:cubicBezTo>
                  <a:pt x="275" y="12"/>
                  <a:pt x="275" y="12"/>
                  <a:pt x="275" y="12"/>
                </a:cubicBezTo>
                <a:cubicBezTo>
                  <a:pt x="251" y="6"/>
                  <a:pt x="251" y="6"/>
                  <a:pt x="251" y="6"/>
                </a:cubicBezTo>
                <a:cubicBezTo>
                  <a:pt x="228" y="0"/>
                  <a:pt x="228" y="0"/>
                  <a:pt x="228" y="0"/>
                </a:cubicBezTo>
                <a:cubicBezTo>
                  <a:pt x="209" y="30"/>
                  <a:pt x="209" y="30"/>
                  <a:pt x="209" y="30"/>
                </a:cubicBezTo>
                <a:cubicBezTo>
                  <a:pt x="203" y="30"/>
                  <a:pt x="196" y="30"/>
                  <a:pt x="190" y="30"/>
                </a:cubicBezTo>
                <a:cubicBezTo>
                  <a:pt x="170" y="1"/>
                  <a:pt x="170" y="1"/>
                  <a:pt x="170" y="1"/>
                </a:cubicBezTo>
                <a:cubicBezTo>
                  <a:pt x="124" y="13"/>
                  <a:pt x="124" y="13"/>
                  <a:pt x="124" y="13"/>
                </a:cubicBezTo>
                <a:cubicBezTo>
                  <a:pt x="122" y="49"/>
                  <a:pt x="122" y="49"/>
                  <a:pt x="122" y="49"/>
                </a:cubicBezTo>
                <a:cubicBezTo>
                  <a:pt x="116" y="52"/>
                  <a:pt x="111" y="55"/>
                  <a:pt x="106" y="59"/>
                </a:cubicBezTo>
                <a:cubicBezTo>
                  <a:pt x="74" y="43"/>
                  <a:pt x="74" y="43"/>
                  <a:pt x="74" y="43"/>
                </a:cubicBezTo>
                <a:cubicBezTo>
                  <a:pt x="41" y="77"/>
                  <a:pt x="41" y="77"/>
                  <a:pt x="41" y="77"/>
                </a:cubicBezTo>
                <a:cubicBezTo>
                  <a:pt x="56" y="109"/>
                  <a:pt x="56" y="109"/>
                  <a:pt x="56" y="109"/>
                </a:cubicBezTo>
                <a:cubicBezTo>
                  <a:pt x="53" y="114"/>
                  <a:pt x="50" y="120"/>
                  <a:pt x="47" y="126"/>
                </a:cubicBezTo>
                <a:cubicBezTo>
                  <a:pt x="12" y="128"/>
                  <a:pt x="12" y="128"/>
                  <a:pt x="12" y="128"/>
                </a:cubicBezTo>
                <a:cubicBezTo>
                  <a:pt x="6" y="151"/>
                  <a:pt x="6" y="151"/>
                  <a:pt x="6" y="151"/>
                </a:cubicBezTo>
                <a:cubicBezTo>
                  <a:pt x="0" y="174"/>
                  <a:pt x="0" y="174"/>
                  <a:pt x="0" y="174"/>
                </a:cubicBezTo>
                <a:cubicBezTo>
                  <a:pt x="30" y="194"/>
                  <a:pt x="30" y="194"/>
                  <a:pt x="30" y="194"/>
                </a:cubicBezTo>
                <a:cubicBezTo>
                  <a:pt x="30" y="200"/>
                  <a:pt x="30" y="206"/>
                  <a:pt x="30" y="212"/>
                </a:cubicBezTo>
                <a:cubicBezTo>
                  <a:pt x="0" y="233"/>
                  <a:pt x="0" y="233"/>
                  <a:pt x="0" y="233"/>
                </a:cubicBezTo>
                <a:cubicBezTo>
                  <a:pt x="13" y="279"/>
                  <a:pt x="13" y="279"/>
                  <a:pt x="13" y="279"/>
                </a:cubicBezTo>
                <a:cubicBezTo>
                  <a:pt x="49" y="280"/>
                  <a:pt x="49" y="280"/>
                  <a:pt x="49" y="280"/>
                </a:cubicBezTo>
                <a:cubicBezTo>
                  <a:pt x="52" y="286"/>
                  <a:pt x="55" y="291"/>
                  <a:pt x="59" y="296"/>
                </a:cubicBezTo>
                <a:cubicBezTo>
                  <a:pt x="43" y="328"/>
                  <a:pt x="43" y="328"/>
                  <a:pt x="43" y="328"/>
                </a:cubicBezTo>
                <a:cubicBezTo>
                  <a:pt x="77" y="362"/>
                  <a:pt x="77" y="362"/>
                  <a:pt x="77" y="362"/>
                </a:cubicBezTo>
                <a:cubicBezTo>
                  <a:pt x="109" y="345"/>
                  <a:pt x="109" y="345"/>
                  <a:pt x="109" y="345"/>
                </a:cubicBezTo>
                <a:cubicBezTo>
                  <a:pt x="114" y="349"/>
                  <a:pt x="119" y="352"/>
                  <a:pt x="125" y="355"/>
                </a:cubicBezTo>
                <a:cubicBezTo>
                  <a:pt x="128" y="390"/>
                  <a:pt x="128" y="390"/>
                  <a:pt x="128" y="390"/>
                </a:cubicBezTo>
                <a:cubicBezTo>
                  <a:pt x="150" y="396"/>
                  <a:pt x="150" y="396"/>
                  <a:pt x="150" y="396"/>
                </a:cubicBezTo>
                <a:cubicBezTo>
                  <a:pt x="174" y="402"/>
                  <a:pt x="174" y="402"/>
                  <a:pt x="174" y="402"/>
                </a:cubicBezTo>
                <a:cubicBezTo>
                  <a:pt x="194" y="373"/>
                  <a:pt x="194" y="373"/>
                  <a:pt x="194" y="373"/>
                </a:cubicBezTo>
                <a:cubicBezTo>
                  <a:pt x="200" y="373"/>
                  <a:pt x="206" y="373"/>
                  <a:pt x="212" y="372"/>
                </a:cubicBezTo>
                <a:cubicBezTo>
                  <a:pt x="232" y="402"/>
                  <a:pt x="232" y="402"/>
                  <a:pt x="232" y="402"/>
                </a:cubicBezTo>
                <a:cubicBezTo>
                  <a:pt x="278" y="389"/>
                  <a:pt x="278" y="389"/>
                  <a:pt x="278" y="389"/>
                </a:cubicBezTo>
                <a:cubicBezTo>
                  <a:pt x="280" y="353"/>
                  <a:pt x="280" y="353"/>
                  <a:pt x="280" y="353"/>
                </a:cubicBezTo>
                <a:cubicBezTo>
                  <a:pt x="285" y="351"/>
                  <a:pt x="291" y="348"/>
                  <a:pt x="296" y="344"/>
                </a:cubicBezTo>
                <a:cubicBezTo>
                  <a:pt x="328" y="360"/>
                  <a:pt x="328" y="360"/>
                  <a:pt x="328" y="360"/>
                </a:cubicBezTo>
                <a:cubicBezTo>
                  <a:pt x="362" y="326"/>
                  <a:pt x="362" y="326"/>
                  <a:pt x="362" y="326"/>
                </a:cubicBezTo>
                <a:cubicBezTo>
                  <a:pt x="345" y="294"/>
                  <a:pt x="345" y="294"/>
                  <a:pt x="345" y="294"/>
                </a:cubicBezTo>
                <a:cubicBezTo>
                  <a:pt x="349" y="289"/>
                  <a:pt x="352" y="283"/>
                  <a:pt x="354" y="277"/>
                </a:cubicBezTo>
                <a:cubicBezTo>
                  <a:pt x="390" y="275"/>
                  <a:pt x="390" y="275"/>
                  <a:pt x="390" y="275"/>
                </a:cubicBezTo>
                <a:cubicBezTo>
                  <a:pt x="396" y="251"/>
                  <a:pt x="396" y="251"/>
                  <a:pt x="396" y="251"/>
                </a:cubicBezTo>
                <a:cubicBezTo>
                  <a:pt x="402" y="229"/>
                  <a:pt x="402" y="229"/>
                  <a:pt x="402" y="229"/>
                </a:cubicBezTo>
                <a:cubicBezTo>
                  <a:pt x="373" y="209"/>
                  <a:pt x="373" y="209"/>
                  <a:pt x="373" y="209"/>
                </a:cubicBezTo>
                <a:cubicBezTo>
                  <a:pt x="373" y="209"/>
                  <a:pt x="373" y="209"/>
                  <a:pt x="373" y="209"/>
                </a:cubicBezTo>
                <a:close/>
                <a:moveTo>
                  <a:pt x="166" y="335"/>
                </a:moveTo>
                <a:cubicBezTo>
                  <a:pt x="93" y="316"/>
                  <a:pt x="48" y="241"/>
                  <a:pt x="67" y="167"/>
                </a:cubicBezTo>
                <a:cubicBezTo>
                  <a:pt x="87" y="93"/>
                  <a:pt x="162" y="49"/>
                  <a:pt x="235" y="68"/>
                </a:cubicBezTo>
                <a:cubicBezTo>
                  <a:pt x="309" y="87"/>
                  <a:pt x="354" y="162"/>
                  <a:pt x="335" y="236"/>
                </a:cubicBezTo>
                <a:cubicBezTo>
                  <a:pt x="316" y="310"/>
                  <a:pt x="241" y="354"/>
                  <a:pt x="166" y="335"/>
                </a:cubicBezTo>
                <a:close/>
              </a:path>
            </a:pathLst>
          </a:custGeom>
          <a:solidFill>
            <a:schemeClr val="bg1">
              <a:lumMod val="50000"/>
            </a:schemeClr>
          </a:solidFill>
          <a:ln>
            <a:noFill/>
          </a:ln>
        </p:spPr>
        <p:txBody>
          <a:bodyPr vert="horz" wrap="square" lIns="91439" tIns="45720" rIns="91439" bIns="45720" numCol="1" anchor="t" anchorCtr="0" compatLnSpc="1"/>
          <a:lstStyle/>
          <a:p>
            <a:endParaRPr lang="zh-CN" altLang="en-US" sz="1799"/>
          </a:p>
        </p:txBody>
      </p:sp>
      <p:sp>
        <p:nvSpPr>
          <p:cNvPr id="32" name="Oval 20"/>
          <p:cNvSpPr>
            <a:spLocks noChangeArrowheads="1"/>
          </p:cNvSpPr>
          <p:nvPr/>
        </p:nvSpPr>
        <p:spPr bwMode="auto">
          <a:xfrm>
            <a:off x="5908167" y="2452755"/>
            <a:ext cx="647393" cy="651686"/>
          </a:xfrm>
          <a:prstGeom prst="ellipse">
            <a:avLst/>
          </a:prstGeom>
          <a:solidFill>
            <a:schemeClr val="accent1"/>
          </a:solidFill>
          <a:ln>
            <a:noFill/>
          </a:ln>
        </p:spPr>
        <p:txBody>
          <a:bodyPr vert="horz" wrap="square" lIns="91439" tIns="45720" rIns="91439" bIns="45720" numCol="1" anchor="t" anchorCtr="0" compatLnSpc="1"/>
          <a:lstStyle/>
          <a:p>
            <a:endParaRPr lang="zh-CN" altLang="en-US" sz="1799"/>
          </a:p>
        </p:txBody>
      </p:sp>
      <p:sp>
        <p:nvSpPr>
          <p:cNvPr id="33" name="Freeform 21"/>
          <p:cNvSpPr>
            <a:spLocks noEditPoints="1"/>
          </p:cNvSpPr>
          <p:nvPr/>
        </p:nvSpPr>
        <p:spPr bwMode="auto">
          <a:xfrm>
            <a:off x="7214966" y="2657073"/>
            <a:ext cx="240270"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9" tIns="45720" rIns="91439" bIns="45720" numCol="1" anchor="t" anchorCtr="0" compatLnSpc="1"/>
          <a:lstStyle/>
          <a:p>
            <a:endParaRPr lang="zh-CN" altLang="en-US" sz="1799"/>
          </a:p>
        </p:txBody>
      </p:sp>
      <p:sp>
        <p:nvSpPr>
          <p:cNvPr id="34" name="Freeform 22"/>
          <p:cNvSpPr>
            <a:spLocks noEditPoints="1"/>
          </p:cNvSpPr>
          <p:nvPr/>
        </p:nvSpPr>
        <p:spPr bwMode="auto">
          <a:xfrm>
            <a:off x="1674081" y="2651732"/>
            <a:ext cx="262963" cy="253731"/>
          </a:xfrm>
          <a:custGeom>
            <a:avLst/>
            <a:gdLst>
              <a:gd name="T0" fmla="*/ 59 w 98"/>
              <a:gd name="T1" fmla="*/ 0 h 94"/>
              <a:gd name="T2" fmla="*/ 70 w 98"/>
              <a:gd name="T3" fmla="*/ 11 h 94"/>
              <a:gd name="T4" fmla="*/ 79 w 98"/>
              <a:gd name="T5" fmla="*/ 14 h 94"/>
              <a:gd name="T6" fmla="*/ 98 w 98"/>
              <a:gd name="T7" fmla="*/ 34 h 94"/>
              <a:gd name="T8" fmla="*/ 92 w 98"/>
              <a:gd name="T9" fmla="*/ 89 h 94"/>
              <a:gd name="T10" fmla="*/ 19 w 98"/>
              <a:gd name="T11" fmla="*/ 94 h 94"/>
              <a:gd name="T12" fmla="*/ 5 w 98"/>
              <a:gd name="T13" fmla="*/ 88 h 94"/>
              <a:gd name="T14" fmla="*/ 0 w 98"/>
              <a:gd name="T15" fmla="*/ 34 h 94"/>
              <a:gd name="T16" fmla="*/ 19 w 98"/>
              <a:gd name="T17" fmla="*/ 14 h 94"/>
              <a:gd name="T18" fmla="*/ 27 w 98"/>
              <a:gd name="T19" fmla="*/ 11 h 94"/>
              <a:gd name="T20" fmla="*/ 38 w 98"/>
              <a:gd name="T21" fmla="*/ 0 h 94"/>
              <a:gd name="T22" fmla="*/ 69 w 98"/>
              <a:gd name="T23" fmla="*/ 22 h 94"/>
              <a:gd name="T24" fmla="*/ 68 w 98"/>
              <a:gd name="T25" fmla="*/ 22 h 94"/>
              <a:gd name="T26" fmla="*/ 29 w 98"/>
              <a:gd name="T27" fmla="*/ 22 h 94"/>
              <a:gd name="T28" fmla="*/ 11 w 98"/>
              <a:gd name="T29" fmla="*/ 25 h 94"/>
              <a:gd name="T30" fmla="*/ 7 w 98"/>
              <a:gd name="T31" fmla="*/ 34 h 94"/>
              <a:gd name="T32" fmla="*/ 18 w 98"/>
              <a:gd name="T33" fmla="*/ 52 h 94"/>
              <a:gd name="T34" fmla="*/ 20 w 98"/>
              <a:gd name="T35" fmla="*/ 43 h 94"/>
              <a:gd name="T36" fmla="*/ 37 w 98"/>
              <a:gd name="T37" fmla="*/ 43 h 94"/>
              <a:gd name="T38" fmla="*/ 39 w 98"/>
              <a:gd name="T39" fmla="*/ 45 h 94"/>
              <a:gd name="T40" fmla="*/ 59 w 98"/>
              <a:gd name="T41" fmla="*/ 52 h 94"/>
              <a:gd name="T42" fmla="*/ 61 w 98"/>
              <a:gd name="T43" fmla="*/ 43 h 94"/>
              <a:gd name="T44" fmla="*/ 77 w 98"/>
              <a:gd name="T45" fmla="*/ 43 h 94"/>
              <a:gd name="T46" fmla="*/ 80 w 98"/>
              <a:gd name="T47" fmla="*/ 45 h 94"/>
              <a:gd name="T48" fmla="*/ 91 w 98"/>
              <a:gd name="T49" fmla="*/ 52 h 94"/>
              <a:gd name="T50" fmla="*/ 87 w 98"/>
              <a:gd name="T51" fmla="*/ 25 h 94"/>
              <a:gd name="T52" fmla="*/ 69 w 98"/>
              <a:gd name="T53" fmla="*/ 22 h 94"/>
              <a:gd name="T54" fmla="*/ 32 w 98"/>
              <a:gd name="T55" fmla="*/ 14 h 94"/>
              <a:gd name="T56" fmla="*/ 66 w 98"/>
              <a:gd name="T57" fmla="*/ 11 h 94"/>
              <a:gd name="T58" fmla="*/ 59 w 98"/>
              <a:gd name="T59" fmla="*/ 4 h 94"/>
              <a:gd name="T60" fmla="*/ 34 w 98"/>
              <a:gd name="T61" fmla="*/ 6 h 94"/>
              <a:gd name="T62" fmla="*/ 32 w 98"/>
              <a:gd name="T63" fmla="*/ 14 h 94"/>
              <a:gd name="T64" fmla="*/ 7 w 98"/>
              <a:gd name="T65" fmla="*/ 57 h 94"/>
              <a:gd name="T66" fmla="*/ 11 w 98"/>
              <a:gd name="T67" fmla="*/ 83 h 94"/>
              <a:gd name="T68" fmla="*/ 19 w 98"/>
              <a:gd name="T69" fmla="*/ 87 h 94"/>
              <a:gd name="T70" fmla="*/ 87 w 98"/>
              <a:gd name="T71" fmla="*/ 83 h 94"/>
              <a:gd name="T72" fmla="*/ 91 w 98"/>
              <a:gd name="T73" fmla="*/ 57 h 94"/>
              <a:gd name="T74" fmla="*/ 80 w 98"/>
              <a:gd name="T75" fmla="*/ 63 h 94"/>
              <a:gd name="T76" fmla="*/ 77 w 98"/>
              <a:gd name="T77" fmla="*/ 66 h 94"/>
              <a:gd name="T78" fmla="*/ 59 w 98"/>
              <a:gd name="T79" fmla="*/ 63 h 94"/>
              <a:gd name="T80" fmla="*/ 59 w 98"/>
              <a:gd name="T81" fmla="*/ 57 h 94"/>
              <a:gd name="T82" fmla="*/ 39 w 98"/>
              <a:gd name="T83" fmla="*/ 63 h 94"/>
              <a:gd name="T84" fmla="*/ 36 w 98"/>
              <a:gd name="T85" fmla="*/ 66 h 94"/>
              <a:gd name="T86" fmla="*/ 18 w 98"/>
              <a:gd name="T87" fmla="*/ 63 h 94"/>
              <a:gd name="T88" fmla="*/ 18 w 98"/>
              <a:gd name="T89" fmla="*/ 57 h 94"/>
              <a:gd name="T90" fmla="*/ 34 w 98"/>
              <a:gd name="T91" fmla="*/ 48 h 94"/>
              <a:gd name="T92" fmla="*/ 23 w 98"/>
              <a:gd name="T93" fmla="*/ 48 h 94"/>
              <a:gd name="T94" fmla="*/ 23 w 98"/>
              <a:gd name="T95" fmla="*/ 54 h 94"/>
              <a:gd name="T96" fmla="*/ 23 w 98"/>
              <a:gd name="T97" fmla="*/ 61 h 94"/>
              <a:gd name="T98" fmla="*/ 34 w 98"/>
              <a:gd name="T99" fmla="*/ 54 h 94"/>
              <a:gd name="T100" fmla="*/ 34 w 98"/>
              <a:gd name="T101" fmla="*/ 54 h 94"/>
              <a:gd name="T102" fmla="*/ 75 w 98"/>
              <a:gd name="T103" fmla="*/ 48 h 94"/>
              <a:gd name="T104" fmla="*/ 64 w 98"/>
              <a:gd name="T105" fmla="*/ 48 h 94"/>
              <a:gd name="T106" fmla="*/ 64 w 98"/>
              <a:gd name="T107" fmla="*/ 54 h 94"/>
              <a:gd name="T108" fmla="*/ 64 w 98"/>
              <a:gd name="T109" fmla="*/ 61 h 94"/>
              <a:gd name="T110" fmla="*/ 75 w 98"/>
              <a:gd name="T111" fmla="*/ 54 h 94"/>
              <a:gd name="T112" fmla="*/ 75 w 98"/>
              <a:gd name="T113" fmla="*/ 54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8" h="94">
                <a:moveTo>
                  <a:pt x="38" y="0"/>
                </a:moveTo>
                <a:cubicBezTo>
                  <a:pt x="59" y="0"/>
                  <a:pt x="59" y="0"/>
                  <a:pt x="59" y="0"/>
                </a:cubicBezTo>
                <a:cubicBezTo>
                  <a:pt x="62" y="0"/>
                  <a:pt x="65" y="1"/>
                  <a:pt x="67" y="3"/>
                </a:cubicBezTo>
                <a:cubicBezTo>
                  <a:pt x="69" y="5"/>
                  <a:pt x="70" y="8"/>
                  <a:pt x="70" y="11"/>
                </a:cubicBezTo>
                <a:cubicBezTo>
                  <a:pt x="70" y="14"/>
                  <a:pt x="70" y="14"/>
                  <a:pt x="70" y="14"/>
                </a:cubicBezTo>
                <a:cubicBezTo>
                  <a:pt x="79" y="14"/>
                  <a:pt x="79" y="14"/>
                  <a:pt x="79" y="14"/>
                </a:cubicBezTo>
                <a:cubicBezTo>
                  <a:pt x="84" y="14"/>
                  <a:pt x="89" y="16"/>
                  <a:pt x="92" y="20"/>
                </a:cubicBezTo>
                <a:cubicBezTo>
                  <a:pt x="96" y="24"/>
                  <a:pt x="98" y="28"/>
                  <a:pt x="98" y="34"/>
                </a:cubicBezTo>
                <a:cubicBezTo>
                  <a:pt x="98" y="75"/>
                  <a:pt x="98" y="75"/>
                  <a:pt x="98" y="75"/>
                </a:cubicBezTo>
                <a:cubicBezTo>
                  <a:pt x="98" y="80"/>
                  <a:pt x="96" y="85"/>
                  <a:pt x="92" y="89"/>
                </a:cubicBezTo>
                <a:cubicBezTo>
                  <a:pt x="89" y="92"/>
                  <a:pt x="84" y="94"/>
                  <a:pt x="79" y="94"/>
                </a:cubicBezTo>
                <a:cubicBezTo>
                  <a:pt x="19" y="94"/>
                  <a:pt x="19" y="94"/>
                  <a:pt x="19" y="94"/>
                </a:cubicBezTo>
                <a:cubicBezTo>
                  <a:pt x="14" y="94"/>
                  <a:pt x="9" y="92"/>
                  <a:pt x="5" y="89"/>
                </a:cubicBezTo>
                <a:cubicBezTo>
                  <a:pt x="5" y="88"/>
                  <a:pt x="5" y="88"/>
                  <a:pt x="5" y="88"/>
                </a:cubicBezTo>
                <a:cubicBezTo>
                  <a:pt x="2" y="85"/>
                  <a:pt x="0" y="80"/>
                  <a:pt x="0" y="75"/>
                </a:cubicBezTo>
                <a:cubicBezTo>
                  <a:pt x="0" y="34"/>
                  <a:pt x="0" y="34"/>
                  <a:pt x="0" y="34"/>
                </a:cubicBezTo>
                <a:cubicBezTo>
                  <a:pt x="0" y="28"/>
                  <a:pt x="2" y="24"/>
                  <a:pt x="5" y="20"/>
                </a:cubicBezTo>
                <a:cubicBezTo>
                  <a:pt x="9" y="16"/>
                  <a:pt x="14" y="14"/>
                  <a:pt x="19" y="14"/>
                </a:cubicBezTo>
                <a:cubicBezTo>
                  <a:pt x="27" y="14"/>
                  <a:pt x="27" y="14"/>
                  <a:pt x="27" y="14"/>
                </a:cubicBezTo>
                <a:cubicBezTo>
                  <a:pt x="27" y="11"/>
                  <a:pt x="27" y="11"/>
                  <a:pt x="27" y="11"/>
                </a:cubicBezTo>
                <a:cubicBezTo>
                  <a:pt x="27" y="8"/>
                  <a:pt x="29" y="5"/>
                  <a:pt x="31" y="3"/>
                </a:cubicBezTo>
                <a:cubicBezTo>
                  <a:pt x="33" y="1"/>
                  <a:pt x="35" y="0"/>
                  <a:pt x="38" y="0"/>
                </a:cubicBezTo>
                <a:close/>
                <a:moveTo>
                  <a:pt x="69" y="22"/>
                </a:moveTo>
                <a:cubicBezTo>
                  <a:pt x="69" y="22"/>
                  <a:pt x="69" y="22"/>
                  <a:pt x="69" y="22"/>
                </a:cubicBezTo>
                <a:cubicBezTo>
                  <a:pt x="68" y="22"/>
                  <a:pt x="68" y="22"/>
                  <a:pt x="68" y="22"/>
                </a:cubicBezTo>
                <a:cubicBezTo>
                  <a:pt x="68" y="22"/>
                  <a:pt x="68" y="22"/>
                  <a:pt x="68" y="22"/>
                </a:cubicBezTo>
                <a:cubicBezTo>
                  <a:pt x="30" y="22"/>
                  <a:pt x="30" y="22"/>
                  <a:pt x="30" y="22"/>
                </a:cubicBezTo>
                <a:cubicBezTo>
                  <a:pt x="29" y="22"/>
                  <a:pt x="29" y="22"/>
                  <a:pt x="29" y="22"/>
                </a:cubicBezTo>
                <a:cubicBezTo>
                  <a:pt x="19" y="22"/>
                  <a:pt x="19" y="22"/>
                  <a:pt x="19" y="22"/>
                </a:cubicBezTo>
                <a:cubicBezTo>
                  <a:pt x="16" y="22"/>
                  <a:pt x="13" y="23"/>
                  <a:pt x="11" y="25"/>
                </a:cubicBezTo>
                <a:cubicBezTo>
                  <a:pt x="11" y="25"/>
                  <a:pt x="11" y="25"/>
                  <a:pt x="11" y="25"/>
                </a:cubicBezTo>
                <a:cubicBezTo>
                  <a:pt x="9" y="28"/>
                  <a:pt x="7" y="31"/>
                  <a:pt x="7" y="34"/>
                </a:cubicBezTo>
                <a:cubicBezTo>
                  <a:pt x="7" y="52"/>
                  <a:pt x="7" y="52"/>
                  <a:pt x="7" y="52"/>
                </a:cubicBezTo>
                <a:cubicBezTo>
                  <a:pt x="18" y="52"/>
                  <a:pt x="18" y="52"/>
                  <a:pt x="18" y="52"/>
                </a:cubicBezTo>
                <a:cubicBezTo>
                  <a:pt x="18" y="45"/>
                  <a:pt x="18" y="45"/>
                  <a:pt x="18" y="45"/>
                </a:cubicBezTo>
                <a:cubicBezTo>
                  <a:pt x="18" y="44"/>
                  <a:pt x="19" y="43"/>
                  <a:pt x="20" y="43"/>
                </a:cubicBezTo>
                <a:cubicBezTo>
                  <a:pt x="20" y="43"/>
                  <a:pt x="20" y="43"/>
                  <a:pt x="20" y="43"/>
                </a:cubicBezTo>
                <a:cubicBezTo>
                  <a:pt x="37" y="43"/>
                  <a:pt x="37" y="43"/>
                  <a:pt x="37" y="43"/>
                </a:cubicBezTo>
                <a:cubicBezTo>
                  <a:pt x="38" y="43"/>
                  <a:pt x="39" y="44"/>
                  <a:pt x="39" y="45"/>
                </a:cubicBezTo>
                <a:cubicBezTo>
                  <a:pt x="39" y="45"/>
                  <a:pt x="39" y="45"/>
                  <a:pt x="39" y="45"/>
                </a:cubicBezTo>
                <a:cubicBezTo>
                  <a:pt x="39" y="52"/>
                  <a:pt x="39" y="52"/>
                  <a:pt x="39" y="52"/>
                </a:cubicBezTo>
                <a:cubicBezTo>
                  <a:pt x="59" y="52"/>
                  <a:pt x="59" y="52"/>
                  <a:pt x="59" y="52"/>
                </a:cubicBezTo>
                <a:cubicBezTo>
                  <a:pt x="59" y="45"/>
                  <a:pt x="59" y="45"/>
                  <a:pt x="59" y="45"/>
                </a:cubicBezTo>
                <a:cubicBezTo>
                  <a:pt x="59" y="44"/>
                  <a:pt x="60" y="43"/>
                  <a:pt x="61" y="43"/>
                </a:cubicBezTo>
                <a:cubicBezTo>
                  <a:pt x="61" y="43"/>
                  <a:pt x="61" y="43"/>
                  <a:pt x="61" y="43"/>
                </a:cubicBezTo>
                <a:cubicBezTo>
                  <a:pt x="77" y="43"/>
                  <a:pt x="77" y="43"/>
                  <a:pt x="77" y="43"/>
                </a:cubicBezTo>
                <a:cubicBezTo>
                  <a:pt x="79" y="43"/>
                  <a:pt x="80" y="44"/>
                  <a:pt x="80" y="45"/>
                </a:cubicBezTo>
                <a:cubicBezTo>
                  <a:pt x="80" y="45"/>
                  <a:pt x="80" y="45"/>
                  <a:pt x="80" y="45"/>
                </a:cubicBezTo>
                <a:cubicBezTo>
                  <a:pt x="80" y="52"/>
                  <a:pt x="80" y="52"/>
                  <a:pt x="80" y="52"/>
                </a:cubicBezTo>
                <a:cubicBezTo>
                  <a:pt x="91" y="52"/>
                  <a:pt x="91" y="52"/>
                  <a:pt x="91" y="52"/>
                </a:cubicBezTo>
                <a:cubicBezTo>
                  <a:pt x="91" y="34"/>
                  <a:pt x="91" y="34"/>
                  <a:pt x="91" y="34"/>
                </a:cubicBezTo>
                <a:cubicBezTo>
                  <a:pt x="91" y="31"/>
                  <a:pt x="89" y="28"/>
                  <a:pt x="87" y="25"/>
                </a:cubicBezTo>
                <a:cubicBezTo>
                  <a:pt x="85" y="23"/>
                  <a:pt x="82" y="22"/>
                  <a:pt x="79" y="22"/>
                </a:cubicBezTo>
                <a:cubicBezTo>
                  <a:pt x="69" y="22"/>
                  <a:pt x="69" y="22"/>
                  <a:pt x="69" y="22"/>
                </a:cubicBezTo>
                <a:close/>
                <a:moveTo>
                  <a:pt x="32" y="14"/>
                </a:moveTo>
                <a:cubicBezTo>
                  <a:pt x="32" y="14"/>
                  <a:pt x="32" y="14"/>
                  <a:pt x="32" y="14"/>
                </a:cubicBezTo>
                <a:cubicBezTo>
                  <a:pt x="66" y="14"/>
                  <a:pt x="66" y="14"/>
                  <a:pt x="66" y="14"/>
                </a:cubicBezTo>
                <a:cubicBezTo>
                  <a:pt x="66" y="11"/>
                  <a:pt x="66" y="11"/>
                  <a:pt x="66" y="11"/>
                </a:cubicBezTo>
                <a:cubicBezTo>
                  <a:pt x="66" y="9"/>
                  <a:pt x="65" y="7"/>
                  <a:pt x="64" y="6"/>
                </a:cubicBezTo>
                <a:cubicBezTo>
                  <a:pt x="63" y="5"/>
                  <a:pt x="61" y="4"/>
                  <a:pt x="59" y="4"/>
                </a:cubicBezTo>
                <a:cubicBezTo>
                  <a:pt x="38" y="4"/>
                  <a:pt x="38" y="4"/>
                  <a:pt x="38" y="4"/>
                </a:cubicBezTo>
                <a:cubicBezTo>
                  <a:pt x="37" y="4"/>
                  <a:pt x="35" y="5"/>
                  <a:pt x="34" y="6"/>
                </a:cubicBezTo>
                <a:cubicBezTo>
                  <a:pt x="33" y="7"/>
                  <a:pt x="32" y="9"/>
                  <a:pt x="32" y="11"/>
                </a:cubicBezTo>
                <a:cubicBezTo>
                  <a:pt x="32" y="14"/>
                  <a:pt x="32" y="14"/>
                  <a:pt x="32" y="14"/>
                </a:cubicBezTo>
                <a:close/>
                <a:moveTo>
                  <a:pt x="7" y="57"/>
                </a:moveTo>
                <a:cubicBezTo>
                  <a:pt x="7" y="57"/>
                  <a:pt x="7" y="57"/>
                  <a:pt x="7" y="57"/>
                </a:cubicBezTo>
                <a:cubicBezTo>
                  <a:pt x="7" y="75"/>
                  <a:pt x="7" y="75"/>
                  <a:pt x="7" y="75"/>
                </a:cubicBezTo>
                <a:cubicBezTo>
                  <a:pt x="7" y="78"/>
                  <a:pt x="8" y="81"/>
                  <a:pt x="11" y="83"/>
                </a:cubicBezTo>
                <a:cubicBezTo>
                  <a:pt x="11" y="83"/>
                  <a:pt x="11" y="83"/>
                  <a:pt x="11" y="83"/>
                </a:cubicBezTo>
                <a:cubicBezTo>
                  <a:pt x="13" y="85"/>
                  <a:pt x="16" y="87"/>
                  <a:pt x="19" y="87"/>
                </a:cubicBezTo>
                <a:cubicBezTo>
                  <a:pt x="79" y="87"/>
                  <a:pt x="79" y="87"/>
                  <a:pt x="79" y="87"/>
                </a:cubicBezTo>
                <a:cubicBezTo>
                  <a:pt x="82" y="87"/>
                  <a:pt x="85" y="85"/>
                  <a:pt x="87" y="83"/>
                </a:cubicBezTo>
                <a:cubicBezTo>
                  <a:pt x="89" y="81"/>
                  <a:pt x="91" y="78"/>
                  <a:pt x="91" y="75"/>
                </a:cubicBezTo>
                <a:cubicBezTo>
                  <a:pt x="91" y="57"/>
                  <a:pt x="91" y="57"/>
                  <a:pt x="91" y="57"/>
                </a:cubicBezTo>
                <a:cubicBezTo>
                  <a:pt x="80" y="57"/>
                  <a:pt x="80" y="57"/>
                  <a:pt x="80" y="57"/>
                </a:cubicBezTo>
                <a:cubicBezTo>
                  <a:pt x="80" y="63"/>
                  <a:pt x="80" y="63"/>
                  <a:pt x="80" y="63"/>
                </a:cubicBezTo>
                <a:cubicBezTo>
                  <a:pt x="80" y="65"/>
                  <a:pt x="79" y="66"/>
                  <a:pt x="77" y="66"/>
                </a:cubicBezTo>
                <a:cubicBezTo>
                  <a:pt x="77" y="66"/>
                  <a:pt x="77" y="66"/>
                  <a:pt x="77" y="66"/>
                </a:cubicBezTo>
                <a:cubicBezTo>
                  <a:pt x="61" y="66"/>
                  <a:pt x="61" y="66"/>
                  <a:pt x="61" y="66"/>
                </a:cubicBezTo>
                <a:cubicBezTo>
                  <a:pt x="60" y="66"/>
                  <a:pt x="59" y="65"/>
                  <a:pt x="59" y="63"/>
                </a:cubicBezTo>
                <a:cubicBezTo>
                  <a:pt x="59" y="63"/>
                  <a:pt x="59" y="63"/>
                  <a:pt x="59" y="63"/>
                </a:cubicBezTo>
                <a:cubicBezTo>
                  <a:pt x="59" y="57"/>
                  <a:pt x="59" y="57"/>
                  <a:pt x="59" y="57"/>
                </a:cubicBezTo>
                <a:cubicBezTo>
                  <a:pt x="39" y="57"/>
                  <a:pt x="39" y="57"/>
                  <a:pt x="39" y="57"/>
                </a:cubicBezTo>
                <a:cubicBezTo>
                  <a:pt x="39" y="63"/>
                  <a:pt x="39" y="63"/>
                  <a:pt x="39" y="63"/>
                </a:cubicBezTo>
                <a:cubicBezTo>
                  <a:pt x="39" y="65"/>
                  <a:pt x="38" y="66"/>
                  <a:pt x="37" y="66"/>
                </a:cubicBezTo>
                <a:cubicBezTo>
                  <a:pt x="36" y="66"/>
                  <a:pt x="36" y="66"/>
                  <a:pt x="36" y="66"/>
                </a:cubicBezTo>
                <a:cubicBezTo>
                  <a:pt x="20" y="66"/>
                  <a:pt x="20" y="66"/>
                  <a:pt x="20" y="66"/>
                </a:cubicBezTo>
                <a:cubicBezTo>
                  <a:pt x="19" y="66"/>
                  <a:pt x="18" y="65"/>
                  <a:pt x="18" y="63"/>
                </a:cubicBezTo>
                <a:cubicBezTo>
                  <a:pt x="18" y="63"/>
                  <a:pt x="18" y="63"/>
                  <a:pt x="18" y="63"/>
                </a:cubicBezTo>
                <a:cubicBezTo>
                  <a:pt x="18" y="57"/>
                  <a:pt x="18" y="57"/>
                  <a:pt x="18" y="57"/>
                </a:cubicBezTo>
                <a:cubicBezTo>
                  <a:pt x="7" y="57"/>
                  <a:pt x="7" y="57"/>
                  <a:pt x="7" y="57"/>
                </a:cubicBezTo>
                <a:close/>
                <a:moveTo>
                  <a:pt x="34" y="48"/>
                </a:moveTo>
                <a:cubicBezTo>
                  <a:pt x="34" y="48"/>
                  <a:pt x="34" y="48"/>
                  <a:pt x="34" y="48"/>
                </a:cubicBezTo>
                <a:cubicBezTo>
                  <a:pt x="23" y="48"/>
                  <a:pt x="23" y="48"/>
                  <a:pt x="23" y="48"/>
                </a:cubicBezTo>
                <a:cubicBezTo>
                  <a:pt x="23" y="54"/>
                  <a:pt x="23" y="54"/>
                  <a:pt x="23" y="54"/>
                </a:cubicBezTo>
                <a:cubicBezTo>
                  <a:pt x="23" y="54"/>
                  <a:pt x="23" y="54"/>
                  <a:pt x="23" y="54"/>
                </a:cubicBezTo>
                <a:cubicBezTo>
                  <a:pt x="23" y="54"/>
                  <a:pt x="23" y="54"/>
                  <a:pt x="23" y="54"/>
                </a:cubicBezTo>
                <a:cubicBezTo>
                  <a:pt x="23" y="61"/>
                  <a:pt x="23" y="61"/>
                  <a:pt x="23" y="61"/>
                </a:cubicBezTo>
                <a:cubicBezTo>
                  <a:pt x="34" y="61"/>
                  <a:pt x="34" y="61"/>
                  <a:pt x="34" y="61"/>
                </a:cubicBezTo>
                <a:cubicBezTo>
                  <a:pt x="34" y="54"/>
                  <a:pt x="34" y="54"/>
                  <a:pt x="34" y="54"/>
                </a:cubicBezTo>
                <a:cubicBezTo>
                  <a:pt x="34" y="54"/>
                  <a:pt x="34" y="54"/>
                  <a:pt x="34" y="54"/>
                </a:cubicBezTo>
                <a:cubicBezTo>
                  <a:pt x="34" y="54"/>
                  <a:pt x="34" y="54"/>
                  <a:pt x="34" y="54"/>
                </a:cubicBezTo>
                <a:cubicBezTo>
                  <a:pt x="34" y="48"/>
                  <a:pt x="34" y="48"/>
                  <a:pt x="34" y="48"/>
                </a:cubicBezTo>
                <a:close/>
                <a:moveTo>
                  <a:pt x="75" y="48"/>
                </a:moveTo>
                <a:cubicBezTo>
                  <a:pt x="75" y="48"/>
                  <a:pt x="75" y="48"/>
                  <a:pt x="75" y="48"/>
                </a:cubicBezTo>
                <a:cubicBezTo>
                  <a:pt x="64" y="48"/>
                  <a:pt x="64" y="48"/>
                  <a:pt x="64" y="48"/>
                </a:cubicBezTo>
                <a:cubicBezTo>
                  <a:pt x="64" y="54"/>
                  <a:pt x="64" y="54"/>
                  <a:pt x="64" y="54"/>
                </a:cubicBezTo>
                <a:cubicBezTo>
                  <a:pt x="64" y="54"/>
                  <a:pt x="64" y="54"/>
                  <a:pt x="64" y="54"/>
                </a:cubicBezTo>
                <a:cubicBezTo>
                  <a:pt x="64" y="54"/>
                  <a:pt x="64" y="54"/>
                  <a:pt x="64" y="54"/>
                </a:cubicBezTo>
                <a:cubicBezTo>
                  <a:pt x="64" y="61"/>
                  <a:pt x="64" y="61"/>
                  <a:pt x="64" y="61"/>
                </a:cubicBezTo>
                <a:cubicBezTo>
                  <a:pt x="75" y="61"/>
                  <a:pt x="75" y="61"/>
                  <a:pt x="75" y="61"/>
                </a:cubicBezTo>
                <a:cubicBezTo>
                  <a:pt x="75" y="54"/>
                  <a:pt x="75" y="54"/>
                  <a:pt x="75" y="54"/>
                </a:cubicBezTo>
                <a:cubicBezTo>
                  <a:pt x="75" y="54"/>
                  <a:pt x="75" y="54"/>
                  <a:pt x="75" y="54"/>
                </a:cubicBezTo>
                <a:cubicBezTo>
                  <a:pt x="75" y="54"/>
                  <a:pt x="75" y="54"/>
                  <a:pt x="75" y="54"/>
                </a:cubicBezTo>
                <a:cubicBezTo>
                  <a:pt x="75" y="48"/>
                  <a:pt x="75" y="48"/>
                  <a:pt x="75" y="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9" tIns="45720" rIns="91439" bIns="45720" numCol="1" anchor="t" anchorCtr="0" compatLnSpc="1"/>
          <a:lstStyle/>
          <a:p>
            <a:endParaRPr lang="zh-CN" altLang="en-US" sz="1799"/>
          </a:p>
        </p:txBody>
      </p:sp>
      <p:sp>
        <p:nvSpPr>
          <p:cNvPr id="35" name="Freeform 23"/>
          <p:cNvSpPr>
            <a:spLocks noEditPoints="1"/>
          </p:cNvSpPr>
          <p:nvPr/>
        </p:nvSpPr>
        <p:spPr bwMode="auto">
          <a:xfrm>
            <a:off x="6121739" y="2649060"/>
            <a:ext cx="216243" cy="259072"/>
          </a:xfrm>
          <a:custGeom>
            <a:avLst/>
            <a:gdLst>
              <a:gd name="T0" fmla="*/ 72 w 81"/>
              <a:gd name="T1" fmla="*/ 1 h 96"/>
              <a:gd name="T2" fmla="*/ 70 w 81"/>
              <a:gd name="T3" fmla="*/ 7 h 96"/>
              <a:gd name="T4" fmla="*/ 81 w 81"/>
              <a:gd name="T5" fmla="*/ 36 h 96"/>
              <a:gd name="T6" fmla="*/ 68 w 81"/>
              <a:gd name="T7" fmla="*/ 68 h 96"/>
              <a:gd name="T8" fmla="*/ 54 w 81"/>
              <a:gd name="T9" fmla="*/ 78 h 96"/>
              <a:gd name="T10" fmla="*/ 40 w 81"/>
              <a:gd name="T11" fmla="*/ 81 h 96"/>
              <a:gd name="T12" fmla="*/ 55 w 81"/>
              <a:gd name="T13" fmla="*/ 88 h 96"/>
              <a:gd name="T14" fmla="*/ 55 w 81"/>
              <a:gd name="T15" fmla="*/ 96 h 96"/>
              <a:gd name="T16" fmla="*/ 37 w 81"/>
              <a:gd name="T17" fmla="*/ 96 h 96"/>
              <a:gd name="T18" fmla="*/ 18 w 81"/>
              <a:gd name="T19" fmla="*/ 96 h 96"/>
              <a:gd name="T20" fmla="*/ 18 w 81"/>
              <a:gd name="T21" fmla="*/ 88 h 96"/>
              <a:gd name="T22" fmla="*/ 33 w 81"/>
              <a:gd name="T23" fmla="*/ 81 h 96"/>
              <a:gd name="T24" fmla="*/ 20 w 81"/>
              <a:gd name="T25" fmla="*/ 78 h 96"/>
              <a:gd name="T26" fmla="*/ 7 w 81"/>
              <a:gd name="T27" fmla="*/ 69 h 96"/>
              <a:gd name="T28" fmla="*/ 1 w 81"/>
              <a:gd name="T29" fmla="*/ 72 h 96"/>
              <a:gd name="T30" fmla="*/ 10 w 81"/>
              <a:gd name="T31" fmla="*/ 60 h 96"/>
              <a:gd name="T32" fmla="*/ 11 w 81"/>
              <a:gd name="T33" fmla="*/ 11 h 96"/>
              <a:gd name="T34" fmla="*/ 37 w 81"/>
              <a:gd name="T35" fmla="*/ 0 h 96"/>
              <a:gd name="T36" fmla="*/ 65 w 81"/>
              <a:gd name="T37" fmla="*/ 5 h 96"/>
              <a:gd name="T38" fmla="*/ 65 w 81"/>
              <a:gd name="T39" fmla="*/ 5 h 96"/>
              <a:gd name="T40" fmla="*/ 69 w 81"/>
              <a:gd name="T41" fmla="*/ 1 h 96"/>
              <a:gd name="T42" fmla="*/ 67 w 81"/>
              <a:gd name="T43" fmla="*/ 10 h 96"/>
              <a:gd name="T44" fmla="*/ 73 w 81"/>
              <a:gd name="T45" fmla="*/ 36 h 96"/>
              <a:gd name="T46" fmla="*/ 62 w 81"/>
              <a:gd name="T47" fmla="*/ 62 h 96"/>
              <a:gd name="T48" fmla="*/ 13 w 81"/>
              <a:gd name="T49" fmla="*/ 64 h 96"/>
              <a:gd name="T50" fmla="*/ 21 w 81"/>
              <a:gd name="T51" fmla="*/ 73 h 96"/>
              <a:gd name="T52" fmla="*/ 52 w 81"/>
              <a:gd name="T53" fmla="*/ 73 h 96"/>
              <a:gd name="T54" fmla="*/ 65 w 81"/>
              <a:gd name="T55" fmla="*/ 65 h 96"/>
              <a:gd name="T56" fmla="*/ 65 w 81"/>
              <a:gd name="T57" fmla="*/ 65 h 96"/>
              <a:gd name="T58" fmla="*/ 77 w 81"/>
              <a:gd name="T59" fmla="*/ 36 h 96"/>
              <a:gd name="T60" fmla="*/ 67 w 81"/>
              <a:gd name="T61" fmla="*/ 10 h 96"/>
              <a:gd name="T62" fmla="*/ 57 w 81"/>
              <a:gd name="T63" fmla="*/ 16 h 96"/>
              <a:gd name="T64" fmla="*/ 16 w 81"/>
              <a:gd name="T65" fmla="*/ 16 h 96"/>
              <a:gd name="T66" fmla="*/ 16 w 81"/>
              <a:gd name="T67" fmla="*/ 57 h 96"/>
              <a:gd name="T68" fmla="*/ 57 w 81"/>
              <a:gd name="T69" fmla="*/ 57 h 96"/>
              <a:gd name="T70" fmla="*/ 65 w 81"/>
              <a:gd name="T71" fmla="*/ 36 h 96"/>
              <a:gd name="T72" fmla="*/ 57 w 81"/>
              <a:gd name="T73" fmla="*/ 1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 h="96">
                <a:moveTo>
                  <a:pt x="69" y="1"/>
                </a:moveTo>
                <a:cubicBezTo>
                  <a:pt x="70" y="0"/>
                  <a:pt x="71" y="0"/>
                  <a:pt x="72" y="1"/>
                </a:cubicBezTo>
                <a:cubicBezTo>
                  <a:pt x="73" y="2"/>
                  <a:pt x="73" y="3"/>
                  <a:pt x="72" y="4"/>
                </a:cubicBezTo>
                <a:cubicBezTo>
                  <a:pt x="70" y="7"/>
                  <a:pt x="70" y="7"/>
                  <a:pt x="70" y="7"/>
                </a:cubicBezTo>
                <a:cubicBezTo>
                  <a:pt x="73" y="10"/>
                  <a:pt x="76" y="15"/>
                  <a:pt x="78" y="19"/>
                </a:cubicBezTo>
                <a:cubicBezTo>
                  <a:pt x="80" y="25"/>
                  <a:pt x="81" y="30"/>
                  <a:pt x="81" y="36"/>
                </a:cubicBezTo>
                <a:cubicBezTo>
                  <a:pt x="81" y="42"/>
                  <a:pt x="80" y="48"/>
                  <a:pt x="78" y="53"/>
                </a:cubicBezTo>
                <a:cubicBezTo>
                  <a:pt x="76" y="59"/>
                  <a:pt x="72" y="64"/>
                  <a:pt x="68" y="68"/>
                </a:cubicBezTo>
                <a:cubicBezTo>
                  <a:pt x="64" y="72"/>
                  <a:pt x="59" y="75"/>
                  <a:pt x="54" y="78"/>
                </a:cubicBezTo>
                <a:cubicBezTo>
                  <a:pt x="54" y="78"/>
                  <a:pt x="54" y="78"/>
                  <a:pt x="54" y="78"/>
                </a:cubicBezTo>
                <a:cubicBezTo>
                  <a:pt x="49" y="79"/>
                  <a:pt x="45" y="80"/>
                  <a:pt x="40" y="81"/>
                </a:cubicBezTo>
                <a:cubicBezTo>
                  <a:pt x="40" y="81"/>
                  <a:pt x="40" y="81"/>
                  <a:pt x="40" y="81"/>
                </a:cubicBezTo>
                <a:cubicBezTo>
                  <a:pt x="40" y="88"/>
                  <a:pt x="40" y="88"/>
                  <a:pt x="40" y="88"/>
                </a:cubicBezTo>
                <a:cubicBezTo>
                  <a:pt x="55" y="88"/>
                  <a:pt x="55" y="88"/>
                  <a:pt x="55" y="88"/>
                </a:cubicBezTo>
                <a:cubicBezTo>
                  <a:pt x="57" y="88"/>
                  <a:pt x="59" y="90"/>
                  <a:pt x="59" y="92"/>
                </a:cubicBezTo>
                <a:cubicBezTo>
                  <a:pt x="59" y="94"/>
                  <a:pt x="57" y="96"/>
                  <a:pt x="55" y="96"/>
                </a:cubicBezTo>
                <a:cubicBezTo>
                  <a:pt x="37" y="96"/>
                  <a:pt x="37" y="96"/>
                  <a:pt x="37" y="96"/>
                </a:cubicBezTo>
                <a:cubicBezTo>
                  <a:pt x="37" y="96"/>
                  <a:pt x="37" y="96"/>
                  <a:pt x="37" y="96"/>
                </a:cubicBezTo>
                <a:cubicBezTo>
                  <a:pt x="37" y="96"/>
                  <a:pt x="37" y="96"/>
                  <a:pt x="37" y="96"/>
                </a:cubicBezTo>
                <a:cubicBezTo>
                  <a:pt x="18" y="96"/>
                  <a:pt x="18" y="96"/>
                  <a:pt x="18" y="96"/>
                </a:cubicBezTo>
                <a:cubicBezTo>
                  <a:pt x="16" y="96"/>
                  <a:pt x="15" y="94"/>
                  <a:pt x="15" y="92"/>
                </a:cubicBezTo>
                <a:cubicBezTo>
                  <a:pt x="15" y="90"/>
                  <a:pt x="16" y="88"/>
                  <a:pt x="18" y="88"/>
                </a:cubicBezTo>
                <a:cubicBezTo>
                  <a:pt x="33" y="88"/>
                  <a:pt x="33" y="88"/>
                  <a:pt x="33" y="88"/>
                </a:cubicBezTo>
                <a:cubicBezTo>
                  <a:pt x="33" y="81"/>
                  <a:pt x="33" y="81"/>
                  <a:pt x="33" y="81"/>
                </a:cubicBezTo>
                <a:cubicBezTo>
                  <a:pt x="33" y="81"/>
                  <a:pt x="33" y="81"/>
                  <a:pt x="33" y="81"/>
                </a:cubicBezTo>
                <a:cubicBezTo>
                  <a:pt x="28" y="80"/>
                  <a:pt x="24" y="79"/>
                  <a:pt x="20" y="78"/>
                </a:cubicBezTo>
                <a:cubicBezTo>
                  <a:pt x="20" y="78"/>
                  <a:pt x="20" y="78"/>
                  <a:pt x="20" y="78"/>
                </a:cubicBezTo>
                <a:cubicBezTo>
                  <a:pt x="15" y="76"/>
                  <a:pt x="11" y="73"/>
                  <a:pt x="7" y="69"/>
                </a:cubicBezTo>
                <a:cubicBezTo>
                  <a:pt x="5" y="72"/>
                  <a:pt x="5" y="72"/>
                  <a:pt x="5" y="72"/>
                </a:cubicBezTo>
                <a:cubicBezTo>
                  <a:pt x="4" y="73"/>
                  <a:pt x="2" y="73"/>
                  <a:pt x="1" y="72"/>
                </a:cubicBezTo>
                <a:cubicBezTo>
                  <a:pt x="0" y="71"/>
                  <a:pt x="0" y="69"/>
                  <a:pt x="1" y="69"/>
                </a:cubicBezTo>
                <a:cubicBezTo>
                  <a:pt x="10" y="60"/>
                  <a:pt x="10" y="60"/>
                  <a:pt x="10" y="60"/>
                </a:cubicBezTo>
                <a:cubicBezTo>
                  <a:pt x="4" y="54"/>
                  <a:pt x="1" y="46"/>
                  <a:pt x="1" y="36"/>
                </a:cubicBezTo>
                <a:cubicBezTo>
                  <a:pt x="1" y="26"/>
                  <a:pt x="5" y="17"/>
                  <a:pt x="11" y="11"/>
                </a:cubicBezTo>
                <a:cubicBezTo>
                  <a:pt x="11" y="11"/>
                  <a:pt x="11" y="11"/>
                  <a:pt x="11" y="11"/>
                </a:cubicBezTo>
                <a:cubicBezTo>
                  <a:pt x="18" y="4"/>
                  <a:pt x="27" y="0"/>
                  <a:pt x="37" y="0"/>
                </a:cubicBezTo>
                <a:cubicBezTo>
                  <a:pt x="46" y="0"/>
                  <a:pt x="54" y="4"/>
                  <a:pt x="61" y="9"/>
                </a:cubicBezTo>
                <a:cubicBezTo>
                  <a:pt x="65" y="5"/>
                  <a:pt x="65" y="5"/>
                  <a:pt x="65" y="5"/>
                </a:cubicBezTo>
                <a:cubicBezTo>
                  <a:pt x="65" y="5"/>
                  <a:pt x="65" y="5"/>
                  <a:pt x="65" y="5"/>
                </a:cubicBezTo>
                <a:cubicBezTo>
                  <a:pt x="65" y="5"/>
                  <a:pt x="65" y="5"/>
                  <a:pt x="65" y="5"/>
                </a:cubicBezTo>
                <a:cubicBezTo>
                  <a:pt x="65" y="5"/>
                  <a:pt x="65" y="5"/>
                  <a:pt x="65" y="5"/>
                </a:cubicBezTo>
                <a:cubicBezTo>
                  <a:pt x="69" y="1"/>
                  <a:pt x="69" y="1"/>
                  <a:pt x="69" y="1"/>
                </a:cubicBezTo>
                <a:close/>
                <a:moveTo>
                  <a:pt x="67" y="10"/>
                </a:moveTo>
                <a:cubicBezTo>
                  <a:pt x="67" y="10"/>
                  <a:pt x="67" y="10"/>
                  <a:pt x="67" y="10"/>
                </a:cubicBezTo>
                <a:cubicBezTo>
                  <a:pt x="64" y="12"/>
                  <a:pt x="64" y="12"/>
                  <a:pt x="64" y="12"/>
                </a:cubicBezTo>
                <a:cubicBezTo>
                  <a:pt x="69" y="19"/>
                  <a:pt x="73" y="27"/>
                  <a:pt x="73" y="36"/>
                </a:cubicBezTo>
                <a:cubicBezTo>
                  <a:pt x="73" y="46"/>
                  <a:pt x="69" y="55"/>
                  <a:pt x="62" y="62"/>
                </a:cubicBezTo>
                <a:cubicBezTo>
                  <a:pt x="62" y="62"/>
                  <a:pt x="62" y="62"/>
                  <a:pt x="62" y="62"/>
                </a:cubicBezTo>
                <a:cubicBezTo>
                  <a:pt x="56" y="69"/>
                  <a:pt x="47" y="73"/>
                  <a:pt x="37" y="73"/>
                </a:cubicBezTo>
                <a:cubicBezTo>
                  <a:pt x="28" y="73"/>
                  <a:pt x="19" y="69"/>
                  <a:pt x="13" y="64"/>
                </a:cubicBezTo>
                <a:cubicBezTo>
                  <a:pt x="10" y="66"/>
                  <a:pt x="10" y="66"/>
                  <a:pt x="10" y="66"/>
                </a:cubicBezTo>
                <a:cubicBezTo>
                  <a:pt x="13" y="69"/>
                  <a:pt x="17" y="72"/>
                  <a:pt x="21" y="73"/>
                </a:cubicBezTo>
                <a:cubicBezTo>
                  <a:pt x="26" y="75"/>
                  <a:pt x="31" y="76"/>
                  <a:pt x="37" y="76"/>
                </a:cubicBezTo>
                <a:cubicBezTo>
                  <a:pt x="42" y="76"/>
                  <a:pt x="47" y="75"/>
                  <a:pt x="52" y="73"/>
                </a:cubicBezTo>
                <a:cubicBezTo>
                  <a:pt x="52" y="73"/>
                  <a:pt x="52" y="73"/>
                  <a:pt x="52" y="73"/>
                </a:cubicBezTo>
                <a:cubicBezTo>
                  <a:pt x="57" y="71"/>
                  <a:pt x="61" y="68"/>
                  <a:pt x="65" y="65"/>
                </a:cubicBezTo>
                <a:cubicBezTo>
                  <a:pt x="65" y="65"/>
                  <a:pt x="65" y="65"/>
                  <a:pt x="65" y="65"/>
                </a:cubicBezTo>
                <a:cubicBezTo>
                  <a:pt x="65" y="65"/>
                  <a:pt x="65" y="65"/>
                  <a:pt x="65" y="65"/>
                </a:cubicBezTo>
                <a:cubicBezTo>
                  <a:pt x="69" y="61"/>
                  <a:pt x="72" y="57"/>
                  <a:pt x="74" y="52"/>
                </a:cubicBezTo>
                <a:cubicBezTo>
                  <a:pt x="76" y="47"/>
                  <a:pt x="77" y="42"/>
                  <a:pt x="77" y="36"/>
                </a:cubicBezTo>
                <a:cubicBezTo>
                  <a:pt x="77" y="31"/>
                  <a:pt x="76" y="26"/>
                  <a:pt x="74" y="21"/>
                </a:cubicBezTo>
                <a:cubicBezTo>
                  <a:pt x="72" y="17"/>
                  <a:pt x="69" y="13"/>
                  <a:pt x="67" y="10"/>
                </a:cubicBezTo>
                <a:close/>
                <a:moveTo>
                  <a:pt x="57" y="16"/>
                </a:moveTo>
                <a:cubicBezTo>
                  <a:pt x="57" y="16"/>
                  <a:pt x="57" y="16"/>
                  <a:pt x="57" y="16"/>
                </a:cubicBezTo>
                <a:cubicBezTo>
                  <a:pt x="52" y="11"/>
                  <a:pt x="45" y="8"/>
                  <a:pt x="37" y="8"/>
                </a:cubicBezTo>
                <a:cubicBezTo>
                  <a:pt x="29" y="8"/>
                  <a:pt x="22" y="11"/>
                  <a:pt x="16" y="16"/>
                </a:cubicBezTo>
                <a:cubicBezTo>
                  <a:pt x="11" y="21"/>
                  <a:pt x="8" y="28"/>
                  <a:pt x="8" y="36"/>
                </a:cubicBezTo>
                <a:cubicBezTo>
                  <a:pt x="8" y="44"/>
                  <a:pt x="11" y="51"/>
                  <a:pt x="16" y="57"/>
                </a:cubicBezTo>
                <a:cubicBezTo>
                  <a:pt x="22" y="62"/>
                  <a:pt x="29" y="65"/>
                  <a:pt x="37" y="65"/>
                </a:cubicBezTo>
                <a:cubicBezTo>
                  <a:pt x="44" y="65"/>
                  <a:pt x="52" y="62"/>
                  <a:pt x="57" y="57"/>
                </a:cubicBezTo>
                <a:cubicBezTo>
                  <a:pt x="57" y="57"/>
                  <a:pt x="57" y="57"/>
                  <a:pt x="57" y="57"/>
                </a:cubicBezTo>
                <a:cubicBezTo>
                  <a:pt x="62" y="51"/>
                  <a:pt x="65" y="44"/>
                  <a:pt x="65" y="36"/>
                </a:cubicBezTo>
                <a:cubicBezTo>
                  <a:pt x="65" y="28"/>
                  <a:pt x="62" y="21"/>
                  <a:pt x="57" y="16"/>
                </a:cubicBezTo>
                <a:cubicBezTo>
                  <a:pt x="57" y="16"/>
                  <a:pt x="57" y="16"/>
                  <a:pt x="57" y="16"/>
                </a:cubicBezTo>
                <a:cubicBezTo>
                  <a:pt x="57" y="16"/>
                  <a:pt x="57" y="16"/>
                  <a:pt x="57" y="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9" tIns="45720" rIns="91439" bIns="45720" numCol="1" anchor="t" anchorCtr="0" compatLnSpc="1"/>
          <a:lstStyle/>
          <a:p>
            <a:endParaRPr lang="zh-CN" altLang="en-US" sz="1799"/>
          </a:p>
        </p:txBody>
      </p:sp>
      <p:sp>
        <p:nvSpPr>
          <p:cNvPr id="36" name="Freeform 24"/>
          <p:cNvSpPr>
            <a:spLocks noEditPoints="1"/>
          </p:cNvSpPr>
          <p:nvPr/>
        </p:nvSpPr>
        <p:spPr bwMode="auto">
          <a:xfrm>
            <a:off x="2780657" y="2654403"/>
            <a:ext cx="262963" cy="248388"/>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9" tIns="45720" rIns="91439" bIns="45720" numCol="1" anchor="t" anchorCtr="0" compatLnSpc="1"/>
          <a:lstStyle/>
          <a:p>
            <a:endParaRPr lang="zh-CN" altLang="en-US" sz="1799"/>
          </a:p>
        </p:txBody>
      </p:sp>
      <p:sp>
        <p:nvSpPr>
          <p:cNvPr id="37" name="Freeform 25"/>
          <p:cNvSpPr>
            <a:spLocks noEditPoints="1"/>
          </p:cNvSpPr>
          <p:nvPr/>
        </p:nvSpPr>
        <p:spPr bwMode="auto">
          <a:xfrm>
            <a:off x="3887231" y="2646391"/>
            <a:ext cx="262963" cy="264413"/>
          </a:xfrm>
          <a:custGeom>
            <a:avLst/>
            <a:gdLst>
              <a:gd name="T0" fmla="*/ 62 w 98"/>
              <a:gd name="T1" fmla="*/ 39 h 98"/>
              <a:gd name="T2" fmla="*/ 51 w 98"/>
              <a:gd name="T3" fmla="*/ 43 h 98"/>
              <a:gd name="T4" fmla="*/ 58 w 98"/>
              <a:gd name="T5" fmla="*/ 41 h 98"/>
              <a:gd name="T6" fmla="*/ 56 w 98"/>
              <a:gd name="T7" fmla="*/ 44 h 98"/>
              <a:gd name="T8" fmla="*/ 40 w 98"/>
              <a:gd name="T9" fmla="*/ 50 h 98"/>
              <a:gd name="T10" fmla="*/ 40 w 98"/>
              <a:gd name="T11" fmla="*/ 37 h 98"/>
              <a:gd name="T12" fmla="*/ 39 w 98"/>
              <a:gd name="T13" fmla="*/ 42 h 98"/>
              <a:gd name="T14" fmla="*/ 41 w 98"/>
              <a:gd name="T15" fmla="*/ 44 h 98"/>
              <a:gd name="T16" fmla="*/ 94 w 98"/>
              <a:gd name="T17" fmla="*/ 0 h 98"/>
              <a:gd name="T18" fmla="*/ 3 w 98"/>
              <a:gd name="T19" fmla="*/ 98 h 98"/>
              <a:gd name="T20" fmla="*/ 91 w 98"/>
              <a:gd name="T21" fmla="*/ 91 h 98"/>
              <a:gd name="T22" fmla="*/ 91 w 98"/>
              <a:gd name="T23" fmla="*/ 91 h 98"/>
              <a:gd name="T24" fmla="*/ 15 w 98"/>
              <a:gd name="T25" fmla="*/ 7 h 98"/>
              <a:gd name="T26" fmla="*/ 35 w 98"/>
              <a:gd name="T27" fmla="*/ 7 h 98"/>
              <a:gd name="T28" fmla="*/ 55 w 98"/>
              <a:gd name="T29" fmla="*/ 7 h 98"/>
              <a:gd name="T30" fmla="*/ 76 w 98"/>
              <a:gd name="T31" fmla="*/ 7 h 98"/>
              <a:gd name="T32" fmla="*/ 91 w 98"/>
              <a:gd name="T33" fmla="*/ 7 h 98"/>
              <a:gd name="T34" fmla="*/ 80 w 98"/>
              <a:gd name="T35" fmla="*/ 48 h 98"/>
              <a:gd name="T36" fmla="*/ 71 w 98"/>
              <a:gd name="T37" fmla="*/ 39 h 98"/>
              <a:gd name="T38" fmla="*/ 75 w 98"/>
              <a:gd name="T39" fmla="*/ 41 h 98"/>
              <a:gd name="T40" fmla="*/ 74 w 98"/>
              <a:gd name="T41" fmla="*/ 44 h 98"/>
              <a:gd name="T42" fmla="*/ 75 w 98"/>
              <a:gd name="T43" fmla="*/ 67 h 98"/>
              <a:gd name="T44" fmla="*/ 80 w 98"/>
              <a:gd name="T45" fmla="*/ 56 h 98"/>
              <a:gd name="T46" fmla="*/ 71 w 98"/>
              <a:gd name="T47" fmla="*/ 65 h 98"/>
              <a:gd name="T48" fmla="*/ 77 w 98"/>
              <a:gd name="T49" fmla="*/ 60 h 98"/>
              <a:gd name="T50" fmla="*/ 74 w 98"/>
              <a:gd name="T51" fmla="*/ 59 h 98"/>
              <a:gd name="T52" fmla="*/ 45 w 98"/>
              <a:gd name="T53" fmla="*/ 82 h 98"/>
              <a:gd name="T54" fmla="*/ 36 w 98"/>
              <a:gd name="T55" fmla="*/ 73 h 98"/>
              <a:gd name="T56" fmla="*/ 39 w 98"/>
              <a:gd name="T57" fmla="*/ 76 h 98"/>
              <a:gd name="T58" fmla="*/ 41 w 98"/>
              <a:gd name="T59" fmla="*/ 79 h 98"/>
              <a:gd name="T60" fmla="*/ 39 w 98"/>
              <a:gd name="T61" fmla="*/ 76 h 98"/>
              <a:gd name="T62" fmla="*/ 27 w 98"/>
              <a:gd name="T63" fmla="*/ 65 h 98"/>
              <a:gd name="T64" fmla="*/ 18 w 98"/>
              <a:gd name="T65" fmla="*/ 56 h 98"/>
              <a:gd name="T66" fmla="*/ 21 w 98"/>
              <a:gd name="T67" fmla="*/ 59 h 98"/>
              <a:gd name="T68" fmla="*/ 24 w 98"/>
              <a:gd name="T69" fmla="*/ 62 h 98"/>
              <a:gd name="T70" fmla="*/ 21 w 98"/>
              <a:gd name="T71" fmla="*/ 59 h 98"/>
              <a:gd name="T72" fmla="*/ 27 w 98"/>
              <a:gd name="T73" fmla="*/ 82 h 98"/>
              <a:gd name="T74" fmla="*/ 18 w 98"/>
              <a:gd name="T75" fmla="*/ 73 h 98"/>
              <a:gd name="T76" fmla="*/ 21 w 98"/>
              <a:gd name="T77" fmla="*/ 76 h 98"/>
              <a:gd name="T78" fmla="*/ 24 w 98"/>
              <a:gd name="T79" fmla="*/ 79 h 98"/>
              <a:gd name="T80" fmla="*/ 21 w 98"/>
              <a:gd name="T81" fmla="*/ 76 h 98"/>
              <a:gd name="T82" fmla="*/ 62 w 98"/>
              <a:gd name="T83" fmla="*/ 65 h 98"/>
              <a:gd name="T84" fmla="*/ 53 w 98"/>
              <a:gd name="T85" fmla="*/ 56 h 98"/>
              <a:gd name="T86" fmla="*/ 56 w 98"/>
              <a:gd name="T87" fmla="*/ 59 h 98"/>
              <a:gd name="T88" fmla="*/ 59 w 98"/>
              <a:gd name="T89" fmla="*/ 62 h 98"/>
              <a:gd name="T90" fmla="*/ 53 w 98"/>
              <a:gd name="T91" fmla="*/ 82 h 98"/>
              <a:gd name="T92" fmla="*/ 64 w 98"/>
              <a:gd name="T93" fmla="*/ 77 h 98"/>
              <a:gd name="T94" fmla="*/ 53 w 98"/>
              <a:gd name="T95" fmla="*/ 73 h 98"/>
              <a:gd name="T96" fmla="*/ 56 w 98"/>
              <a:gd name="T97" fmla="*/ 76 h 98"/>
              <a:gd name="T98" fmla="*/ 58 w 98"/>
              <a:gd name="T99" fmla="*/ 79 h 98"/>
              <a:gd name="T100" fmla="*/ 36 w 98"/>
              <a:gd name="T101" fmla="*/ 65 h 98"/>
              <a:gd name="T102" fmla="*/ 45 w 98"/>
              <a:gd name="T103" fmla="*/ 56 h 98"/>
              <a:gd name="T104" fmla="*/ 36 w 98"/>
              <a:gd name="T105" fmla="*/ 65 h 98"/>
              <a:gd name="T106" fmla="*/ 41 w 98"/>
              <a:gd name="T107" fmla="*/ 59 h 98"/>
              <a:gd name="T108" fmla="*/ 40 w 98"/>
              <a:gd name="T109" fmla="*/ 6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 h="98">
                <a:moveTo>
                  <a:pt x="53" y="48"/>
                </a:moveTo>
                <a:cubicBezTo>
                  <a:pt x="54" y="49"/>
                  <a:pt x="56" y="50"/>
                  <a:pt x="58" y="50"/>
                </a:cubicBezTo>
                <a:cubicBezTo>
                  <a:pt x="59" y="50"/>
                  <a:pt x="61" y="49"/>
                  <a:pt x="62" y="48"/>
                </a:cubicBezTo>
                <a:cubicBezTo>
                  <a:pt x="63" y="46"/>
                  <a:pt x="64" y="45"/>
                  <a:pt x="64" y="43"/>
                </a:cubicBezTo>
                <a:cubicBezTo>
                  <a:pt x="64" y="41"/>
                  <a:pt x="63" y="40"/>
                  <a:pt x="62" y="39"/>
                </a:cubicBezTo>
                <a:cubicBezTo>
                  <a:pt x="62" y="39"/>
                  <a:pt x="62" y="39"/>
                  <a:pt x="62" y="39"/>
                </a:cubicBezTo>
                <a:cubicBezTo>
                  <a:pt x="61" y="37"/>
                  <a:pt x="59" y="37"/>
                  <a:pt x="58" y="37"/>
                </a:cubicBezTo>
                <a:cubicBezTo>
                  <a:pt x="56" y="37"/>
                  <a:pt x="54" y="37"/>
                  <a:pt x="53" y="39"/>
                </a:cubicBezTo>
                <a:cubicBezTo>
                  <a:pt x="53" y="39"/>
                  <a:pt x="53" y="39"/>
                  <a:pt x="53" y="39"/>
                </a:cubicBezTo>
                <a:cubicBezTo>
                  <a:pt x="52" y="40"/>
                  <a:pt x="51" y="41"/>
                  <a:pt x="51" y="43"/>
                </a:cubicBezTo>
                <a:cubicBezTo>
                  <a:pt x="51" y="45"/>
                  <a:pt x="52" y="46"/>
                  <a:pt x="53" y="48"/>
                </a:cubicBezTo>
                <a:cubicBezTo>
                  <a:pt x="53" y="48"/>
                  <a:pt x="53" y="48"/>
                  <a:pt x="53" y="48"/>
                </a:cubicBezTo>
                <a:close/>
                <a:moveTo>
                  <a:pt x="56" y="42"/>
                </a:moveTo>
                <a:cubicBezTo>
                  <a:pt x="56" y="42"/>
                  <a:pt x="56" y="42"/>
                  <a:pt x="56" y="42"/>
                </a:cubicBezTo>
                <a:cubicBezTo>
                  <a:pt x="57" y="41"/>
                  <a:pt x="57" y="41"/>
                  <a:pt x="58" y="41"/>
                </a:cubicBezTo>
                <a:cubicBezTo>
                  <a:pt x="58" y="41"/>
                  <a:pt x="59" y="41"/>
                  <a:pt x="59" y="42"/>
                </a:cubicBezTo>
                <a:cubicBezTo>
                  <a:pt x="59" y="42"/>
                  <a:pt x="59" y="43"/>
                  <a:pt x="59" y="43"/>
                </a:cubicBezTo>
                <a:cubicBezTo>
                  <a:pt x="59" y="44"/>
                  <a:pt x="59" y="44"/>
                  <a:pt x="59" y="44"/>
                </a:cubicBezTo>
                <a:cubicBezTo>
                  <a:pt x="59" y="45"/>
                  <a:pt x="58" y="45"/>
                  <a:pt x="58" y="45"/>
                </a:cubicBezTo>
                <a:cubicBezTo>
                  <a:pt x="57" y="45"/>
                  <a:pt x="57" y="45"/>
                  <a:pt x="56" y="44"/>
                </a:cubicBezTo>
                <a:cubicBezTo>
                  <a:pt x="56" y="44"/>
                  <a:pt x="56" y="44"/>
                  <a:pt x="56" y="43"/>
                </a:cubicBezTo>
                <a:cubicBezTo>
                  <a:pt x="56" y="43"/>
                  <a:pt x="56" y="42"/>
                  <a:pt x="56" y="42"/>
                </a:cubicBezTo>
                <a:close/>
                <a:moveTo>
                  <a:pt x="36" y="48"/>
                </a:moveTo>
                <a:cubicBezTo>
                  <a:pt x="36" y="48"/>
                  <a:pt x="36" y="48"/>
                  <a:pt x="36" y="48"/>
                </a:cubicBezTo>
                <a:cubicBezTo>
                  <a:pt x="37" y="49"/>
                  <a:pt x="38" y="50"/>
                  <a:pt x="40" y="50"/>
                </a:cubicBezTo>
                <a:cubicBezTo>
                  <a:pt x="42" y="50"/>
                  <a:pt x="43" y="49"/>
                  <a:pt x="45" y="48"/>
                </a:cubicBezTo>
                <a:cubicBezTo>
                  <a:pt x="46" y="46"/>
                  <a:pt x="47" y="45"/>
                  <a:pt x="47" y="43"/>
                </a:cubicBezTo>
                <a:cubicBezTo>
                  <a:pt x="47" y="41"/>
                  <a:pt x="46" y="40"/>
                  <a:pt x="45" y="39"/>
                </a:cubicBezTo>
                <a:cubicBezTo>
                  <a:pt x="45" y="39"/>
                  <a:pt x="45" y="39"/>
                  <a:pt x="45" y="39"/>
                </a:cubicBezTo>
                <a:cubicBezTo>
                  <a:pt x="43" y="37"/>
                  <a:pt x="42" y="37"/>
                  <a:pt x="40" y="37"/>
                </a:cubicBezTo>
                <a:cubicBezTo>
                  <a:pt x="38" y="37"/>
                  <a:pt x="37" y="37"/>
                  <a:pt x="36" y="39"/>
                </a:cubicBezTo>
                <a:cubicBezTo>
                  <a:pt x="34" y="40"/>
                  <a:pt x="34" y="41"/>
                  <a:pt x="34" y="43"/>
                </a:cubicBezTo>
                <a:cubicBezTo>
                  <a:pt x="34" y="45"/>
                  <a:pt x="34" y="46"/>
                  <a:pt x="36" y="48"/>
                </a:cubicBezTo>
                <a:close/>
                <a:moveTo>
                  <a:pt x="39" y="42"/>
                </a:moveTo>
                <a:cubicBezTo>
                  <a:pt x="39" y="42"/>
                  <a:pt x="39" y="42"/>
                  <a:pt x="39" y="42"/>
                </a:cubicBezTo>
                <a:cubicBezTo>
                  <a:pt x="39" y="41"/>
                  <a:pt x="40" y="41"/>
                  <a:pt x="40" y="41"/>
                </a:cubicBezTo>
                <a:cubicBezTo>
                  <a:pt x="41" y="41"/>
                  <a:pt x="41" y="41"/>
                  <a:pt x="41" y="42"/>
                </a:cubicBezTo>
                <a:cubicBezTo>
                  <a:pt x="41" y="42"/>
                  <a:pt x="41" y="42"/>
                  <a:pt x="41" y="42"/>
                </a:cubicBezTo>
                <a:cubicBezTo>
                  <a:pt x="42" y="42"/>
                  <a:pt x="42" y="43"/>
                  <a:pt x="42" y="43"/>
                </a:cubicBezTo>
                <a:cubicBezTo>
                  <a:pt x="42" y="44"/>
                  <a:pt x="42" y="44"/>
                  <a:pt x="41" y="44"/>
                </a:cubicBezTo>
                <a:cubicBezTo>
                  <a:pt x="41" y="45"/>
                  <a:pt x="41" y="45"/>
                  <a:pt x="40" y="45"/>
                </a:cubicBezTo>
                <a:cubicBezTo>
                  <a:pt x="40" y="45"/>
                  <a:pt x="39" y="45"/>
                  <a:pt x="39" y="44"/>
                </a:cubicBezTo>
                <a:cubicBezTo>
                  <a:pt x="38" y="44"/>
                  <a:pt x="38" y="44"/>
                  <a:pt x="38" y="43"/>
                </a:cubicBezTo>
                <a:cubicBezTo>
                  <a:pt x="38" y="43"/>
                  <a:pt x="38" y="42"/>
                  <a:pt x="39" y="42"/>
                </a:cubicBezTo>
                <a:close/>
                <a:moveTo>
                  <a:pt x="94" y="0"/>
                </a:moveTo>
                <a:cubicBezTo>
                  <a:pt x="94" y="0"/>
                  <a:pt x="94" y="0"/>
                  <a:pt x="94" y="0"/>
                </a:cubicBezTo>
                <a:cubicBezTo>
                  <a:pt x="3" y="0"/>
                  <a:pt x="3" y="0"/>
                  <a:pt x="3" y="0"/>
                </a:cubicBezTo>
                <a:cubicBezTo>
                  <a:pt x="1" y="0"/>
                  <a:pt x="0" y="1"/>
                  <a:pt x="0" y="4"/>
                </a:cubicBezTo>
                <a:cubicBezTo>
                  <a:pt x="0" y="94"/>
                  <a:pt x="0" y="94"/>
                  <a:pt x="0" y="94"/>
                </a:cubicBezTo>
                <a:cubicBezTo>
                  <a:pt x="0" y="97"/>
                  <a:pt x="1" y="98"/>
                  <a:pt x="3" y="98"/>
                </a:cubicBezTo>
                <a:cubicBezTo>
                  <a:pt x="94" y="98"/>
                  <a:pt x="94" y="98"/>
                  <a:pt x="94" y="98"/>
                </a:cubicBezTo>
                <a:cubicBezTo>
                  <a:pt x="96" y="98"/>
                  <a:pt x="98" y="97"/>
                  <a:pt x="98" y="94"/>
                </a:cubicBezTo>
                <a:cubicBezTo>
                  <a:pt x="98" y="4"/>
                  <a:pt x="98" y="4"/>
                  <a:pt x="98" y="4"/>
                </a:cubicBezTo>
                <a:cubicBezTo>
                  <a:pt x="98" y="1"/>
                  <a:pt x="96" y="0"/>
                  <a:pt x="94" y="0"/>
                </a:cubicBezTo>
                <a:close/>
                <a:moveTo>
                  <a:pt x="91" y="91"/>
                </a:moveTo>
                <a:cubicBezTo>
                  <a:pt x="91" y="91"/>
                  <a:pt x="91" y="91"/>
                  <a:pt x="91" y="91"/>
                </a:cubicBezTo>
                <a:cubicBezTo>
                  <a:pt x="7" y="91"/>
                  <a:pt x="7" y="91"/>
                  <a:pt x="7" y="91"/>
                </a:cubicBezTo>
                <a:cubicBezTo>
                  <a:pt x="7" y="29"/>
                  <a:pt x="7" y="29"/>
                  <a:pt x="7" y="29"/>
                </a:cubicBezTo>
                <a:cubicBezTo>
                  <a:pt x="91" y="29"/>
                  <a:pt x="91" y="29"/>
                  <a:pt x="91" y="29"/>
                </a:cubicBezTo>
                <a:cubicBezTo>
                  <a:pt x="91" y="91"/>
                  <a:pt x="91" y="91"/>
                  <a:pt x="91" y="91"/>
                </a:cubicBezTo>
                <a:close/>
                <a:moveTo>
                  <a:pt x="91" y="25"/>
                </a:moveTo>
                <a:cubicBezTo>
                  <a:pt x="91" y="25"/>
                  <a:pt x="91" y="25"/>
                  <a:pt x="91" y="25"/>
                </a:cubicBezTo>
                <a:cubicBezTo>
                  <a:pt x="7" y="25"/>
                  <a:pt x="7" y="25"/>
                  <a:pt x="7" y="25"/>
                </a:cubicBezTo>
                <a:cubicBezTo>
                  <a:pt x="7" y="7"/>
                  <a:pt x="7" y="7"/>
                  <a:pt x="7" y="7"/>
                </a:cubicBezTo>
                <a:cubicBezTo>
                  <a:pt x="15" y="7"/>
                  <a:pt x="15" y="7"/>
                  <a:pt x="15" y="7"/>
                </a:cubicBezTo>
                <a:cubicBezTo>
                  <a:pt x="15" y="13"/>
                  <a:pt x="15" y="13"/>
                  <a:pt x="15" y="13"/>
                </a:cubicBezTo>
                <a:cubicBezTo>
                  <a:pt x="15" y="15"/>
                  <a:pt x="16" y="17"/>
                  <a:pt x="18" y="17"/>
                </a:cubicBezTo>
                <a:cubicBezTo>
                  <a:pt x="20" y="17"/>
                  <a:pt x="22" y="15"/>
                  <a:pt x="22" y="13"/>
                </a:cubicBezTo>
                <a:cubicBezTo>
                  <a:pt x="22" y="7"/>
                  <a:pt x="22" y="7"/>
                  <a:pt x="22" y="7"/>
                </a:cubicBezTo>
                <a:cubicBezTo>
                  <a:pt x="35" y="7"/>
                  <a:pt x="35" y="7"/>
                  <a:pt x="35" y="7"/>
                </a:cubicBezTo>
                <a:cubicBezTo>
                  <a:pt x="35" y="13"/>
                  <a:pt x="35" y="13"/>
                  <a:pt x="35" y="13"/>
                </a:cubicBezTo>
                <a:cubicBezTo>
                  <a:pt x="35" y="15"/>
                  <a:pt x="37" y="17"/>
                  <a:pt x="39" y="17"/>
                </a:cubicBezTo>
                <a:cubicBezTo>
                  <a:pt x="41" y="17"/>
                  <a:pt x="42" y="15"/>
                  <a:pt x="42" y="13"/>
                </a:cubicBezTo>
                <a:cubicBezTo>
                  <a:pt x="42" y="7"/>
                  <a:pt x="42" y="7"/>
                  <a:pt x="42" y="7"/>
                </a:cubicBezTo>
                <a:cubicBezTo>
                  <a:pt x="55" y="7"/>
                  <a:pt x="55" y="7"/>
                  <a:pt x="55" y="7"/>
                </a:cubicBezTo>
                <a:cubicBezTo>
                  <a:pt x="55" y="13"/>
                  <a:pt x="55" y="13"/>
                  <a:pt x="55" y="13"/>
                </a:cubicBezTo>
                <a:cubicBezTo>
                  <a:pt x="55" y="15"/>
                  <a:pt x="57" y="17"/>
                  <a:pt x="59" y="17"/>
                </a:cubicBezTo>
                <a:cubicBezTo>
                  <a:pt x="61" y="17"/>
                  <a:pt x="63" y="15"/>
                  <a:pt x="63" y="13"/>
                </a:cubicBezTo>
                <a:cubicBezTo>
                  <a:pt x="63" y="7"/>
                  <a:pt x="63" y="7"/>
                  <a:pt x="63" y="7"/>
                </a:cubicBezTo>
                <a:cubicBezTo>
                  <a:pt x="76" y="7"/>
                  <a:pt x="76" y="7"/>
                  <a:pt x="76" y="7"/>
                </a:cubicBezTo>
                <a:cubicBezTo>
                  <a:pt x="76" y="13"/>
                  <a:pt x="76" y="13"/>
                  <a:pt x="76" y="13"/>
                </a:cubicBezTo>
                <a:cubicBezTo>
                  <a:pt x="76" y="15"/>
                  <a:pt x="77" y="17"/>
                  <a:pt x="79" y="17"/>
                </a:cubicBezTo>
                <a:cubicBezTo>
                  <a:pt x="81" y="17"/>
                  <a:pt x="83" y="15"/>
                  <a:pt x="83" y="13"/>
                </a:cubicBezTo>
                <a:cubicBezTo>
                  <a:pt x="83" y="7"/>
                  <a:pt x="83" y="7"/>
                  <a:pt x="83" y="7"/>
                </a:cubicBezTo>
                <a:cubicBezTo>
                  <a:pt x="91" y="7"/>
                  <a:pt x="91" y="7"/>
                  <a:pt x="91" y="7"/>
                </a:cubicBezTo>
                <a:cubicBezTo>
                  <a:pt x="91" y="25"/>
                  <a:pt x="91" y="25"/>
                  <a:pt x="91" y="25"/>
                </a:cubicBezTo>
                <a:close/>
                <a:moveTo>
                  <a:pt x="71" y="48"/>
                </a:moveTo>
                <a:cubicBezTo>
                  <a:pt x="71" y="48"/>
                  <a:pt x="71" y="48"/>
                  <a:pt x="71" y="48"/>
                </a:cubicBezTo>
                <a:cubicBezTo>
                  <a:pt x="72" y="49"/>
                  <a:pt x="73" y="50"/>
                  <a:pt x="75" y="50"/>
                </a:cubicBezTo>
                <a:cubicBezTo>
                  <a:pt x="77" y="50"/>
                  <a:pt x="78" y="49"/>
                  <a:pt x="80" y="48"/>
                </a:cubicBezTo>
                <a:cubicBezTo>
                  <a:pt x="81" y="46"/>
                  <a:pt x="82" y="45"/>
                  <a:pt x="82" y="43"/>
                </a:cubicBezTo>
                <a:cubicBezTo>
                  <a:pt x="82" y="41"/>
                  <a:pt x="81" y="40"/>
                  <a:pt x="80" y="39"/>
                </a:cubicBezTo>
                <a:cubicBezTo>
                  <a:pt x="80" y="39"/>
                  <a:pt x="80" y="39"/>
                  <a:pt x="80" y="39"/>
                </a:cubicBezTo>
                <a:cubicBezTo>
                  <a:pt x="78" y="37"/>
                  <a:pt x="77" y="37"/>
                  <a:pt x="75" y="37"/>
                </a:cubicBezTo>
                <a:cubicBezTo>
                  <a:pt x="73" y="37"/>
                  <a:pt x="72" y="37"/>
                  <a:pt x="71" y="39"/>
                </a:cubicBezTo>
                <a:cubicBezTo>
                  <a:pt x="69" y="40"/>
                  <a:pt x="69" y="41"/>
                  <a:pt x="69" y="43"/>
                </a:cubicBezTo>
                <a:cubicBezTo>
                  <a:pt x="69" y="45"/>
                  <a:pt x="69" y="46"/>
                  <a:pt x="71" y="48"/>
                </a:cubicBezTo>
                <a:close/>
                <a:moveTo>
                  <a:pt x="74" y="42"/>
                </a:moveTo>
                <a:cubicBezTo>
                  <a:pt x="74" y="42"/>
                  <a:pt x="74" y="42"/>
                  <a:pt x="74" y="42"/>
                </a:cubicBezTo>
                <a:cubicBezTo>
                  <a:pt x="74" y="41"/>
                  <a:pt x="75" y="41"/>
                  <a:pt x="75" y="41"/>
                </a:cubicBezTo>
                <a:cubicBezTo>
                  <a:pt x="76" y="41"/>
                  <a:pt x="76" y="41"/>
                  <a:pt x="76" y="42"/>
                </a:cubicBezTo>
                <a:cubicBezTo>
                  <a:pt x="77" y="42"/>
                  <a:pt x="77" y="43"/>
                  <a:pt x="77" y="43"/>
                </a:cubicBezTo>
                <a:cubicBezTo>
                  <a:pt x="77" y="44"/>
                  <a:pt x="77" y="44"/>
                  <a:pt x="76" y="44"/>
                </a:cubicBezTo>
                <a:cubicBezTo>
                  <a:pt x="76" y="45"/>
                  <a:pt x="76" y="45"/>
                  <a:pt x="75" y="45"/>
                </a:cubicBezTo>
                <a:cubicBezTo>
                  <a:pt x="75" y="45"/>
                  <a:pt x="74" y="45"/>
                  <a:pt x="74" y="44"/>
                </a:cubicBezTo>
                <a:cubicBezTo>
                  <a:pt x="73" y="44"/>
                  <a:pt x="73" y="44"/>
                  <a:pt x="73" y="43"/>
                </a:cubicBezTo>
                <a:cubicBezTo>
                  <a:pt x="73" y="43"/>
                  <a:pt x="73" y="42"/>
                  <a:pt x="74" y="42"/>
                </a:cubicBezTo>
                <a:close/>
                <a:moveTo>
                  <a:pt x="71" y="65"/>
                </a:moveTo>
                <a:cubicBezTo>
                  <a:pt x="71" y="65"/>
                  <a:pt x="71" y="65"/>
                  <a:pt x="71" y="65"/>
                </a:cubicBezTo>
                <a:cubicBezTo>
                  <a:pt x="72" y="66"/>
                  <a:pt x="73" y="67"/>
                  <a:pt x="75" y="67"/>
                </a:cubicBezTo>
                <a:cubicBezTo>
                  <a:pt x="77" y="67"/>
                  <a:pt x="78" y="66"/>
                  <a:pt x="80" y="65"/>
                </a:cubicBezTo>
                <a:cubicBezTo>
                  <a:pt x="80" y="65"/>
                  <a:pt x="80" y="65"/>
                  <a:pt x="80" y="65"/>
                </a:cubicBezTo>
                <a:cubicBezTo>
                  <a:pt x="81" y="64"/>
                  <a:pt x="82" y="62"/>
                  <a:pt x="82" y="60"/>
                </a:cubicBezTo>
                <a:cubicBezTo>
                  <a:pt x="82" y="59"/>
                  <a:pt x="81" y="57"/>
                  <a:pt x="80" y="56"/>
                </a:cubicBezTo>
                <a:cubicBezTo>
                  <a:pt x="80" y="56"/>
                  <a:pt x="80" y="56"/>
                  <a:pt x="80" y="56"/>
                </a:cubicBezTo>
                <a:cubicBezTo>
                  <a:pt x="78" y="54"/>
                  <a:pt x="77" y="54"/>
                  <a:pt x="75" y="54"/>
                </a:cubicBezTo>
                <a:cubicBezTo>
                  <a:pt x="73" y="54"/>
                  <a:pt x="72" y="54"/>
                  <a:pt x="71" y="56"/>
                </a:cubicBezTo>
                <a:cubicBezTo>
                  <a:pt x="69" y="57"/>
                  <a:pt x="69" y="59"/>
                  <a:pt x="69" y="60"/>
                </a:cubicBezTo>
                <a:cubicBezTo>
                  <a:pt x="69" y="62"/>
                  <a:pt x="69" y="64"/>
                  <a:pt x="71" y="65"/>
                </a:cubicBezTo>
                <a:cubicBezTo>
                  <a:pt x="71" y="65"/>
                  <a:pt x="71" y="65"/>
                  <a:pt x="71" y="65"/>
                </a:cubicBezTo>
                <a:close/>
                <a:moveTo>
                  <a:pt x="74" y="59"/>
                </a:moveTo>
                <a:cubicBezTo>
                  <a:pt x="74" y="59"/>
                  <a:pt x="74" y="59"/>
                  <a:pt x="74" y="59"/>
                </a:cubicBezTo>
                <a:cubicBezTo>
                  <a:pt x="74" y="59"/>
                  <a:pt x="75" y="58"/>
                  <a:pt x="75" y="58"/>
                </a:cubicBezTo>
                <a:cubicBezTo>
                  <a:pt x="76" y="58"/>
                  <a:pt x="76" y="59"/>
                  <a:pt x="76" y="59"/>
                </a:cubicBezTo>
                <a:cubicBezTo>
                  <a:pt x="77" y="59"/>
                  <a:pt x="77" y="60"/>
                  <a:pt x="77" y="60"/>
                </a:cubicBezTo>
                <a:cubicBezTo>
                  <a:pt x="77" y="61"/>
                  <a:pt x="77" y="61"/>
                  <a:pt x="76" y="62"/>
                </a:cubicBezTo>
                <a:cubicBezTo>
                  <a:pt x="76" y="62"/>
                  <a:pt x="76" y="62"/>
                  <a:pt x="75" y="62"/>
                </a:cubicBezTo>
                <a:cubicBezTo>
                  <a:pt x="75" y="62"/>
                  <a:pt x="74" y="62"/>
                  <a:pt x="74" y="62"/>
                </a:cubicBezTo>
                <a:cubicBezTo>
                  <a:pt x="73" y="61"/>
                  <a:pt x="73" y="61"/>
                  <a:pt x="73" y="60"/>
                </a:cubicBezTo>
                <a:cubicBezTo>
                  <a:pt x="73" y="60"/>
                  <a:pt x="73" y="59"/>
                  <a:pt x="74" y="59"/>
                </a:cubicBezTo>
                <a:close/>
                <a:moveTo>
                  <a:pt x="36" y="82"/>
                </a:moveTo>
                <a:cubicBezTo>
                  <a:pt x="36" y="82"/>
                  <a:pt x="36" y="82"/>
                  <a:pt x="36" y="82"/>
                </a:cubicBezTo>
                <a:cubicBezTo>
                  <a:pt x="37" y="83"/>
                  <a:pt x="38" y="84"/>
                  <a:pt x="40" y="84"/>
                </a:cubicBezTo>
                <a:cubicBezTo>
                  <a:pt x="42" y="84"/>
                  <a:pt x="43" y="83"/>
                  <a:pt x="45" y="82"/>
                </a:cubicBezTo>
                <a:cubicBezTo>
                  <a:pt x="45" y="82"/>
                  <a:pt x="45" y="82"/>
                  <a:pt x="45" y="82"/>
                </a:cubicBezTo>
                <a:cubicBezTo>
                  <a:pt x="46" y="81"/>
                  <a:pt x="47" y="79"/>
                  <a:pt x="47" y="77"/>
                </a:cubicBezTo>
                <a:cubicBezTo>
                  <a:pt x="47" y="76"/>
                  <a:pt x="46" y="74"/>
                  <a:pt x="45" y="73"/>
                </a:cubicBezTo>
                <a:cubicBezTo>
                  <a:pt x="45" y="73"/>
                  <a:pt x="45" y="73"/>
                  <a:pt x="45" y="73"/>
                </a:cubicBezTo>
                <a:cubicBezTo>
                  <a:pt x="43" y="72"/>
                  <a:pt x="42" y="71"/>
                  <a:pt x="40" y="71"/>
                </a:cubicBezTo>
                <a:cubicBezTo>
                  <a:pt x="38" y="71"/>
                  <a:pt x="37" y="72"/>
                  <a:pt x="36" y="73"/>
                </a:cubicBezTo>
                <a:cubicBezTo>
                  <a:pt x="36" y="73"/>
                  <a:pt x="36" y="73"/>
                  <a:pt x="36" y="73"/>
                </a:cubicBezTo>
                <a:cubicBezTo>
                  <a:pt x="34" y="74"/>
                  <a:pt x="34" y="76"/>
                  <a:pt x="34" y="77"/>
                </a:cubicBezTo>
                <a:cubicBezTo>
                  <a:pt x="34" y="79"/>
                  <a:pt x="34" y="81"/>
                  <a:pt x="36" y="82"/>
                </a:cubicBezTo>
                <a:close/>
                <a:moveTo>
                  <a:pt x="39" y="76"/>
                </a:moveTo>
                <a:cubicBezTo>
                  <a:pt x="39" y="76"/>
                  <a:pt x="39" y="76"/>
                  <a:pt x="39" y="76"/>
                </a:cubicBezTo>
                <a:cubicBezTo>
                  <a:pt x="39" y="76"/>
                  <a:pt x="40" y="75"/>
                  <a:pt x="40" y="75"/>
                </a:cubicBezTo>
                <a:cubicBezTo>
                  <a:pt x="41" y="75"/>
                  <a:pt x="41" y="76"/>
                  <a:pt x="41" y="76"/>
                </a:cubicBezTo>
                <a:cubicBezTo>
                  <a:pt x="41" y="76"/>
                  <a:pt x="41" y="76"/>
                  <a:pt x="41" y="76"/>
                </a:cubicBezTo>
                <a:cubicBezTo>
                  <a:pt x="42" y="76"/>
                  <a:pt x="42" y="77"/>
                  <a:pt x="42" y="77"/>
                </a:cubicBezTo>
                <a:cubicBezTo>
                  <a:pt x="42" y="78"/>
                  <a:pt x="42" y="78"/>
                  <a:pt x="41" y="79"/>
                </a:cubicBezTo>
                <a:cubicBezTo>
                  <a:pt x="41" y="79"/>
                  <a:pt x="41" y="79"/>
                  <a:pt x="41" y="79"/>
                </a:cubicBezTo>
                <a:cubicBezTo>
                  <a:pt x="41" y="79"/>
                  <a:pt x="41" y="79"/>
                  <a:pt x="40" y="79"/>
                </a:cubicBezTo>
                <a:cubicBezTo>
                  <a:pt x="40" y="79"/>
                  <a:pt x="39" y="79"/>
                  <a:pt x="39" y="79"/>
                </a:cubicBezTo>
                <a:cubicBezTo>
                  <a:pt x="38" y="78"/>
                  <a:pt x="38" y="78"/>
                  <a:pt x="38" y="77"/>
                </a:cubicBezTo>
                <a:cubicBezTo>
                  <a:pt x="38" y="77"/>
                  <a:pt x="38" y="76"/>
                  <a:pt x="39" y="76"/>
                </a:cubicBezTo>
                <a:close/>
                <a:moveTo>
                  <a:pt x="18" y="65"/>
                </a:moveTo>
                <a:cubicBezTo>
                  <a:pt x="18" y="65"/>
                  <a:pt x="18" y="65"/>
                  <a:pt x="18" y="65"/>
                </a:cubicBezTo>
                <a:cubicBezTo>
                  <a:pt x="19" y="66"/>
                  <a:pt x="21" y="67"/>
                  <a:pt x="23" y="67"/>
                </a:cubicBezTo>
                <a:cubicBezTo>
                  <a:pt x="24" y="67"/>
                  <a:pt x="26" y="66"/>
                  <a:pt x="27" y="65"/>
                </a:cubicBezTo>
                <a:cubicBezTo>
                  <a:pt x="27" y="65"/>
                  <a:pt x="27" y="65"/>
                  <a:pt x="27" y="65"/>
                </a:cubicBezTo>
                <a:cubicBezTo>
                  <a:pt x="28" y="64"/>
                  <a:pt x="29" y="62"/>
                  <a:pt x="29" y="60"/>
                </a:cubicBezTo>
                <a:cubicBezTo>
                  <a:pt x="29" y="59"/>
                  <a:pt x="28" y="57"/>
                  <a:pt x="27" y="56"/>
                </a:cubicBezTo>
                <a:cubicBezTo>
                  <a:pt x="27" y="56"/>
                  <a:pt x="27" y="56"/>
                  <a:pt x="27" y="56"/>
                </a:cubicBezTo>
                <a:cubicBezTo>
                  <a:pt x="26" y="54"/>
                  <a:pt x="24" y="54"/>
                  <a:pt x="23" y="54"/>
                </a:cubicBezTo>
                <a:cubicBezTo>
                  <a:pt x="21" y="54"/>
                  <a:pt x="19" y="54"/>
                  <a:pt x="18" y="56"/>
                </a:cubicBezTo>
                <a:cubicBezTo>
                  <a:pt x="17" y="57"/>
                  <a:pt x="16" y="59"/>
                  <a:pt x="16" y="60"/>
                </a:cubicBezTo>
                <a:cubicBezTo>
                  <a:pt x="16" y="62"/>
                  <a:pt x="17" y="64"/>
                  <a:pt x="18" y="65"/>
                </a:cubicBezTo>
                <a:cubicBezTo>
                  <a:pt x="18" y="65"/>
                  <a:pt x="18" y="65"/>
                  <a:pt x="18" y="65"/>
                </a:cubicBezTo>
                <a:close/>
                <a:moveTo>
                  <a:pt x="21" y="59"/>
                </a:moveTo>
                <a:cubicBezTo>
                  <a:pt x="21" y="59"/>
                  <a:pt x="21" y="59"/>
                  <a:pt x="21" y="59"/>
                </a:cubicBezTo>
                <a:cubicBezTo>
                  <a:pt x="21" y="59"/>
                  <a:pt x="21" y="59"/>
                  <a:pt x="21" y="59"/>
                </a:cubicBezTo>
                <a:cubicBezTo>
                  <a:pt x="22" y="59"/>
                  <a:pt x="22" y="58"/>
                  <a:pt x="23" y="58"/>
                </a:cubicBezTo>
                <a:cubicBezTo>
                  <a:pt x="23" y="58"/>
                  <a:pt x="24" y="59"/>
                  <a:pt x="24" y="59"/>
                </a:cubicBezTo>
                <a:cubicBezTo>
                  <a:pt x="24" y="59"/>
                  <a:pt x="25" y="60"/>
                  <a:pt x="25" y="60"/>
                </a:cubicBezTo>
                <a:cubicBezTo>
                  <a:pt x="25" y="61"/>
                  <a:pt x="24" y="61"/>
                  <a:pt x="24" y="62"/>
                </a:cubicBezTo>
                <a:cubicBezTo>
                  <a:pt x="24" y="62"/>
                  <a:pt x="23" y="62"/>
                  <a:pt x="23" y="62"/>
                </a:cubicBezTo>
                <a:cubicBezTo>
                  <a:pt x="22" y="62"/>
                  <a:pt x="22" y="62"/>
                  <a:pt x="21" y="62"/>
                </a:cubicBezTo>
                <a:cubicBezTo>
                  <a:pt x="21" y="62"/>
                  <a:pt x="21" y="62"/>
                  <a:pt x="21" y="62"/>
                </a:cubicBezTo>
                <a:cubicBezTo>
                  <a:pt x="21" y="61"/>
                  <a:pt x="21" y="61"/>
                  <a:pt x="21" y="60"/>
                </a:cubicBezTo>
                <a:cubicBezTo>
                  <a:pt x="21" y="60"/>
                  <a:pt x="21" y="59"/>
                  <a:pt x="21" y="59"/>
                </a:cubicBezTo>
                <a:close/>
                <a:moveTo>
                  <a:pt x="18" y="82"/>
                </a:moveTo>
                <a:cubicBezTo>
                  <a:pt x="18" y="82"/>
                  <a:pt x="18" y="82"/>
                  <a:pt x="18" y="82"/>
                </a:cubicBezTo>
                <a:cubicBezTo>
                  <a:pt x="19" y="83"/>
                  <a:pt x="21" y="84"/>
                  <a:pt x="23" y="84"/>
                </a:cubicBezTo>
                <a:cubicBezTo>
                  <a:pt x="24" y="84"/>
                  <a:pt x="26" y="83"/>
                  <a:pt x="27" y="82"/>
                </a:cubicBezTo>
                <a:cubicBezTo>
                  <a:pt x="27" y="82"/>
                  <a:pt x="27" y="82"/>
                  <a:pt x="27" y="82"/>
                </a:cubicBezTo>
                <a:cubicBezTo>
                  <a:pt x="28" y="81"/>
                  <a:pt x="29" y="79"/>
                  <a:pt x="29" y="77"/>
                </a:cubicBezTo>
                <a:cubicBezTo>
                  <a:pt x="29" y="76"/>
                  <a:pt x="28" y="74"/>
                  <a:pt x="27" y="73"/>
                </a:cubicBezTo>
                <a:cubicBezTo>
                  <a:pt x="27" y="73"/>
                  <a:pt x="27" y="73"/>
                  <a:pt x="27" y="73"/>
                </a:cubicBezTo>
                <a:cubicBezTo>
                  <a:pt x="26" y="72"/>
                  <a:pt x="24" y="71"/>
                  <a:pt x="23" y="71"/>
                </a:cubicBezTo>
                <a:cubicBezTo>
                  <a:pt x="21" y="71"/>
                  <a:pt x="19" y="72"/>
                  <a:pt x="18" y="73"/>
                </a:cubicBezTo>
                <a:cubicBezTo>
                  <a:pt x="18" y="73"/>
                  <a:pt x="18" y="73"/>
                  <a:pt x="18" y="73"/>
                </a:cubicBezTo>
                <a:cubicBezTo>
                  <a:pt x="17" y="74"/>
                  <a:pt x="16" y="76"/>
                  <a:pt x="16" y="77"/>
                </a:cubicBezTo>
                <a:cubicBezTo>
                  <a:pt x="16" y="79"/>
                  <a:pt x="17" y="81"/>
                  <a:pt x="18" y="82"/>
                </a:cubicBezTo>
                <a:close/>
                <a:moveTo>
                  <a:pt x="21" y="76"/>
                </a:moveTo>
                <a:cubicBezTo>
                  <a:pt x="21" y="76"/>
                  <a:pt x="21" y="76"/>
                  <a:pt x="21" y="76"/>
                </a:cubicBezTo>
                <a:cubicBezTo>
                  <a:pt x="21" y="76"/>
                  <a:pt x="21" y="76"/>
                  <a:pt x="21" y="76"/>
                </a:cubicBezTo>
                <a:cubicBezTo>
                  <a:pt x="22" y="76"/>
                  <a:pt x="22" y="75"/>
                  <a:pt x="23" y="75"/>
                </a:cubicBezTo>
                <a:cubicBezTo>
                  <a:pt x="23" y="75"/>
                  <a:pt x="24" y="76"/>
                  <a:pt x="24" y="76"/>
                </a:cubicBezTo>
                <a:cubicBezTo>
                  <a:pt x="24" y="76"/>
                  <a:pt x="25" y="77"/>
                  <a:pt x="25" y="77"/>
                </a:cubicBezTo>
                <a:cubicBezTo>
                  <a:pt x="25" y="78"/>
                  <a:pt x="24" y="78"/>
                  <a:pt x="24" y="79"/>
                </a:cubicBezTo>
                <a:cubicBezTo>
                  <a:pt x="24" y="79"/>
                  <a:pt x="23" y="79"/>
                  <a:pt x="23" y="79"/>
                </a:cubicBezTo>
                <a:cubicBezTo>
                  <a:pt x="22" y="79"/>
                  <a:pt x="22" y="79"/>
                  <a:pt x="21" y="79"/>
                </a:cubicBezTo>
                <a:cubicBezTo>
                  <a:pt x="21" y="79"/>
                  <a:pt x="21" y="79"/>
                  <a:pt x="21" y="79"/>
                </a:cubicBezTo>
                <a:cubicBezTo>
                  <a:pt x="21" y="78"/>
                  <a:pt x="21" y="78"/>
                  <a:pt x="21" y="77"/>
                </a:cubicBezTo>
                <a:cubicBezTo>
                  <a:pt x="21" y="77"/>
                  <a:pt x="21" y="76"/>
                  <a:pt x="21" y="76"/>
                </a:cubicBezTo>
                <a:close/>
                <a:moveTo>
                  <a:pt x="53" y="65"/>
                </a:moveTo>
                <a:cubicBezTo>
                  <a:pt x="53" y="65"/>
                  <a:pt x="53" y="65"/>
                  <a:pt x="53" y="65"/>
                </a:cubicBezTo>
                <a:cubicBezTo>
                  <a:pt x="54" y="66"/>
                  <a:pt x="56" y="67"/>
                  <a:pt x="58" y="67"/>
                </a:cubicBezTo>
                <a:cubicBezTo>
                  <a:pt x="59" y="67"/>
                  <a:pt x="61" y="66"/>
                  <a:pt x="62" y="65"/>
                </a:cubicBezTo>
                <a:cubicBezTo>
                  <a:pt x="62" y="65"/>
                  <a:pt x="62" y="65"/>
                  <a:pt x="62" y="65"/>
                </a:cubicBezTo>
                <a:cubicBezTo>
                  <a:pt x="63" y="64"/>
                  <a:pt x="64" y="62"/>
                  <a:pt x="64" y="60"/>
                </a:cubicBezTo>
                <a:cubicBezTo>
                  <a:pt x="64" y="59"/>
                  <a:pt x="63" y="57"/>
                  <a:pt x="62" y="56"/>
                </a:cubicBezTo>
                <a:cubicBezTo>
                  <a:pt x="62" y="56"/>
                  <a:pt x="62" y="56"/>
                  <a:pt x="62" y="56"/>
                </a:cubicBezTo>
                <a:cubicBezTo>
                  <a:pt x="61" y="54"/>
                  <a:pt x="59" y="54"/>
                  <a:pt x="58" y="54"/>
                </a:cubicBezTo>
                <a:cubicBezTo>
                  <a:pt x="56" y="54"/>
                  <a:pt x="54" y="54"/>
                  <a:pt x="53" y="56"/>
                </a:cubicBezTo>
                <a:cubicBezTo>
                  <a:pt x="53" y="56"/>
                  <a:pt x="53" y="56"/>
                  <a:pt x="53" y="56"/>
                </a:cubicBezTo>
                <a:cubicBezTo>
                  <a:pt x="52" y="57"/>
                  <a:pt x="51" y="59"/>
                  <a:pt x="51" y="60"/>
                </a:cubicBezTo>
                <a:cubicBezTo>
                  <a:pt x="51" y="62"/>
                  <a:pt x="52" y="64"/>
                  <a:pt x="53" y="65"/>
                </a:cubicBezTo>
                <a:cubicBezTo>
                  <a:pt x="53" y="65"/>
                  <a:pt x="53" y="65"/>
                  <a:pt x="53" y="65"/>
                </a:cubicBezTo>
                <a:close/>
                <a:moveTo>
                  <a:pt x="56" y="59"/>
                </a:moveTo>
                <a:cubicBezTo>
                  <a:pt x="56" y="59"/>
                  <a:pt x="56" y="59"/>
                  <a:pt x="56" y="59"/>
                </a:cubicBezTo>
                <a:cubicBezTo>
                  <a:pt x="57" y="59"/>
                  <a:pt x="57" y="58"/>
                  <a:pt x="58" y="58"/>
                </a:cubicBezTo>
                <a:cubicBezTo>
                  <a:pt x="58" y="58"/>
                  <a:pt x="59" y="59"/>
                  <a:pt x="59" y="59"/>
                </a:cubicBezTo>
                <a:cubicBezTo>
                  <a:pt x="59" y="59"/>
                  <a:pt x="59" y="60"/>
                  <a:pt x="59" y="60"/>
                </a:cubicBezTo>
                <a:cubicBezTo>
                  <a:pt x="59" y="61"/>
                  <a:pt x="59" y="61"/>
                  <a:pt x="59" y="62"/>
                </a:cubicBezTo>
                <a:cubicBezTo>
                  <a:pt x="59" y="62"/>
                  <a:pt x="58" y="62"/>
                  <a:pt x="58" y="62"/>
                </a:cubicBezTo>
                <a:cubicBezTo>
                  <a:pt x="57" y="62"/>
                  <a:pt x="57" y="62"/>
                  <a:pt x="56" y="62"/>
                </a:cubicBezTo>
                <a:cubicBezTo>
                  <a:pt x="56" y="61"/>
                  <a:pt x="56" y="61"/>
                  <a:pt x="56" y="60"/>
                </a:cubicBezTo>
                <a:cubicBezTo>
                  <a:pt x="56" y="60"/>
                  <a:pt x="56" y="59"/>
                  <a:pt x="56" y="59"/>
                </a:cubicBezTo>
                <a:close/>
                <a:moveTo>
                  <a:pt x="53" y="82"/>
                </a:moveTo>
                <a:cubicBezTo>
                  <a:pt x="53" y="82"/>
                  <a:pt x="53" y="82"/>
                  <a:pt x="53" y="82"/>
                </a:cubicBezTo>
                <a:cubicBezTo>
                  <a:pt x="54" y="83"/>
                  <a:pt x="56" y="84"/>
                  <a:pt x="58" y="84"/>
                </a:cubicBezTo>
                <a:cubicBezTo>
                  <a:pt x="59" y="84"/>
                  <a:pt x="61" y="83"/>
                  <a:pt x="62" y="82"/>
                </a:cubicBezTo>
                <a:cubicBezTo>
                  <a:pt x="62" y="82"/>
                  <a:pt x="62" y="82"/>
                  <a:pt x="62" y="82"/>
                </a:cubicBezTo>
                <a:cubicBezTo>
                  <a:pt x="63" y="81"/>
                  <a:pt x="64" y="79"/>
                  <a:pt x="64" y="77"/>
                </a:cubicBezTo>
                <a:cubicBezTo>
                  <a:pt x="64" y="76"/>
                  <a:pt x="63" y="74"/>
                  <a:pt x="62" y="73"/>
                </a:cubicBezTo>
                <a:cubicBezTo>
                  <a:pt x="62" y="73"/>
                  <a:pt x="62" y="73"/>
                  <a:pt x="62" y="73"/>
                </a:cubicBezTo>
                <a:cubicBezTo>
                  <a:pt x="61" y="72"/>
                  <a:pt x="59" y="71"/>
                  <a:pt x="58" y="71"/>
                </a:cubicBezTo>
                <a:cubicBezTo>
                  <a:pt x="56" y="71"/>
                  <a:pt x="54" y="72"/>
                  <a:pt x="53" y="73"/>
                </a:cubicBezTo>
                <a:cubicBezTo>
                  <a:pt x="53" y="73"/>
                  <a:pt x="53" y="73"/>
                  <a:pt x="53" y="73"/>
                </a:cubicBezTo>
                <a:cubicBezTo>
                  <a:pt x="52" y="74"/>
                  <a:pt x="51" y="76"/>
                  <a:pt x="51" y="77"/>
                </a:cubicBezTo>
                <a:cubicBezTo>
                  <a:pt x="51" y="79"/>
                  <a:pt x="52" y="81"/>
                  <a:pt x="53" y="82"/>
                </a:cubicBezTo>
                <a:cubicBezTo>
                  <a:pt x="53" y="82"/>
                  <a:pt x="53" y="82"/>
                  <a:pt x="53" y="82"/>
                </a:cubicBezTo>
                <a:close/>
                <a:moveTo>
                  <a:pt x="56" y="76"/>
                </a:moveTo>
                <a:cubicBezTo>
                  <a:pt x="56" y="76"/>
                  <a:pt x="56" y="76"/>
                  <a:pt x="56" y="76"/>
                </a:cubicBezTo>
                <a:cubicBezTo>
                  <a:pt x="57" y="76"/>
                  <a:pt x="57" y="75"/>
                  <a:pt x="58" y="75"/>
                </a:cubicBezTo>
                <a:cubicBezTo>
                  <a:pt x="58" y="75"/>
                  <a:pt x="59" y="76"/>
                  <a:pt x="59" y="76"/>
                </a:cubicBezTo>
                <a:cubicBezTo>
                  <a:pt x="59" y="76"/>
                  <a:pt x="59" y="77"/>
                  <a:pt x="59" y="77"/>
                </a:cubicBezTo>
                <a:cubicBezTo>
                  <a:pt x="59" y="78"/>
                  <a:pt x="59" y="78"/>
                  <a:pt x="59" y="79"/>
                </a:cubicBezTo>
                <a:cubicBezTo>
                  <a:pt x="59" y="79"/>
                  <a:pt x="58" y="79"/>
                  <a:pt x="58" y="79"/>
                </a:cubicBezTo>
                <a:cubicBezTo>
                  <a:pt x="57" y="79"/>
                  <a:pt x="57" y="79"/>
                  <a:pt x="56" y="79"/>
                </a:cubicBezTo>
                <a:cubicBezTo>
                  <a:pt x="56" y="78"/>
                  <a:pt x="56" y="78"/>
                  <a:pt x="56" y="77"/>
                </a:cubicBezTo>
                <a:cubicBezTo>
                  <a:pt x="56" y="77"/>
                  <a:pt x="56" y="76"/>
                  <a:pt x="56" y="76"/>
                </a:cubicBezTo>
                <a:close/>
                <a:moveTo>
                  <a:pt x="36" y="65"/>
                </a:moveTo>
                <a:cubicBezTo>
                  <a:pt x="36" y="65"/>
                  <a:pt x="36" y="65"/>
                  <a:pt x="36" y="65"/>
                </a:cubicBezTo>
                <a:cubicBezTo>
                  <a:pt x="37" y="66"/>
                  <a:pt x="38" y="67"/>
                  <a:pt x="40" y="67"/>
                </a:cubicBezTo>
                <a:cubicBezTo>
                  <a:pt x="42" y="67"/>
                  <a:pt x="43" y="66"/>
                  <a:pt x="45" y="65"/>
                </a:cubicBezTo>
                <a:cubicBezTo>
                  <a:pt x="45" y="65"/>
                  <a:pt x="45" y="65"/>
                  <a:pt x="45" y="65"/>
                </a:cubicBezTo>
                <a:cubicBezTo>
                  <a:pt x="46" y="64"/>
                  <a:pt x="47" y="62"/>
                  <a:pt x="47" y="60"/>
                </a:cubicBezTo>
                <a:cubicBezTo>
                  <a:pt x="47" y="59"/>
                  <a:pt x="46" y="57"/>
                  <a:pt x="45" y="56"/>
                </a:cubicBezTo>
                <a:cubicBezTo>
                  <a:pt x="45" y="56"/>
                  <a:pt x="45" y="56"/>
                  <a:pt x="45" y="56"/>
                </a:cubicBezTo>
                <a:cubicBezTo>
                  <a:pt x="43" y="54"/>
                  <a:pt x="42" y="54"/>
                  <a:pt x="40" y="54"/>
                </a:cubicBezTo>
                <a:cubicBezTo>
                  <a:pt x="38" y="54"/>
                  <a:pt x="37" y="54"/>
                  <a:pt x="36" y="56"/>
                </a:cubicBezTo>
                <a:cubicBezTo>
                  <a:pt x="34" y="57"/>
                  <a:pt x="34" y="59"/>
                  <a:pt x="34" y="60"/>
                </a:cubicBezTo>
                <a:cubicBezTo>
                  <a:pt x="34" y="62"/>
                  <a:pt x="34" y="64"/>
                  <a:pt x="36" y="65"/>
                </a:cubicBezTo>
                <a:cubicBezTo>
                  <a:pt x="36" y="65"/>
                  <a:pt x="36" y="65"/>
                  <a:pt x="36" y="65"/>
                </a:cubicBezTo>
                <a:close/>
                <a:moveTo>
                  <a:pt x="39" y="59"/>
                </a:moveTo>
                <a:cubicBezTo>
                  <a:pt x="39" y="59"/>
                  <a:pt x="39" y="59"/>
                  <a:pt x="39" y="59"/>
                </a:cubicBezTo>
                <a:cubicBezTo>
                  <a:pt x="39" y="59"/>
                  <a:pt x="40" y="58"/>
                  <a:pt x="40" y="58"/>
                </a:cubicBezTo>
                <a:cubicBezTo>
                  <a:pt x="41" y="58"/>
                  <a:pt x="41" y="59"/>
                  <a:pt x="41" y="59"/>
                </a:cubicBezTo>
                <a:cubicBezTo>
                  <a:pt x="41" y="59"/>
                  <a:pt x="41" y="59"/>
                  <a:pt x="41" y="59"/>
                </a:cubicBezTo>
                <a:cubicBezTo>
                  <a:pt x="42" y="59"/>
                  <a:pt x="42" y="60"/>
                  <a:pt x="42" y="60"/>
                </a:cubicBezTo>
                <a:cubicBezTo>
                  <a:pt x="42" y="61"/>
                  <a:pt x="42" y="61"/>
                  <a:pt x="41" y="62"/>
                </a:cubicBezTo>
                <a:cubicBezTo>
                  <a:pt x="41" y="62"/>
                  <a:pt x="41" y="62"/>
                  <a:pt x="41" y="62"/>
                </a:cubicBezTo>
                <a:cubicBezTo>
                  <a:pt x="41" y="62"/>
                  <a:pt x="41" y="62"/>
                  <a:pt x="40" y="62"/>
                </a:cubicBezTo>
                <a:cubicBezTo>
                  <a:pt x="40" y="62"/>
                  <a:pt x="39" y="62"/>
                  <a:pt x="39" y="62"/>
                </a:cubicBezTo>
                <a:cubicBezTo>
                  <a:pt x="38" y="61"/>
                  <a:pt x="38" y="61"/>
                  <a:pt x="38" y="60"/>
                </a:cubicBezTo>
                <a:cubicBezTo>
                  <a:pt x="38" y="60"/>
                  <a:pt x="38" y="59"/>
                  <a:pt x="39" y="5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9" tIns="45720" rIns="91439" bIns="45720" numCol="1" anchor="t" anchorCtr="0" compatLnSpc="1"/>
          <a:lstStyle/>
          <a:p>
            <a:endParaRPr lang="zh-CN" altLang="en-US" sz="1799"/>
          </a:p>
        </p:txBody>
      </p:sp>
      <p:sp>
        <p:nvSpPr>
          <p:cNvPr id="38" name="Freeform 26"/>
          <p:cNvSpPr>
            <a:spLocks noEditPoints="1"/>
          </p:cNvSpPr>
          <p:nvPr/>
        </p:nvSpPr>
        <p:spPr bwMode="auto">
          <a:xfrm>
            <a:off x="4983130" y="2635706"/>
            <a:ext cx="284319" cy="285780"/>
          </a:xfrm>
          <a:custGeom>
            <a:avLst/>
            <a:gdLst>
              <a:gd name="T0" fmla="*/ 83 w 106"/>
              <a:gd name="T1" fmla="*/ 53 h 106"/>
              <a:gd name="T2" fmla="*/ 104 w 106"/>
              <a:gd name="T3" fmla="*/ 22 h 106"/>
              <a:gd name="T4" fmla="*/ 72 w 106"/>
              <a:gd name="T5" fmla="*/ 4 h 106"/>
              <a:gd name="T6" fmla="*/ 31 w 106"/>
              <a:gd name="T7" fmla="*/ 2 h 106"/>
              <a:gd name="T8" fmla="*/ 2 w 106"/>
              <a:gd name="T9" fmla="*/ 26 h 106"/>
              <a:gd name="T10" fmla="*/ 23 w 106"/>
              <a:gd name="T11" fmla="*/ 53 h 106"/>
              <a:gd name="T12" fmla="*/ 1 w 106"/>
              <a:gd name="T13" fmla="*/ 77 h 106"/>
              <a:gd name="T14" fmla="*/ 5 w 106"/>
              <a:gd name="T15" fmla="*/ 105 h 106"/>
              <a:gd name="T16" fmla="*/ 32 w 106"/>
              <a:gd name="T17" fmla="*/ 104 h 106"/>
              <a:gd name="T18" fmla="*/ 74 w 106"/>
              <a:gd name="T19" fmla="*/ 104 h 106"/>
              <a:gd name="T20" fmla="*/ 80 w 106"/>
              <a:gd name="T21" fmla="*/ 104 h 106"/>
              <a:gd name="T22" fmla="*/ 104 w 106"/>
              <a:gd name="T23" fmla="*/ 75 h 106"/>
              <a:gd name="T24" fmla="*/ 77 w 106"/>
              <a:gd name="T25" fmla="*/ 9 h 106"/>
              <a:gd name="T26" fmla="*/ 96 w 106"/>
              <a:gd name="T27" fmla="*/ 24 h 106"/>
              <a:gd name="T28" fmla="*/ 90 w 106"/>
              <a:gd name="T29" fmla="*/ 36 h 106"/>
              <a:gd name="T30" fmla="*/ 85 w 106"/>
              <a:gd name="T31" fmla="*/ 31 h 106"/>
              <a:gd name="T32" fmla="*/ 85 w 106"/>
              <a:gd name="T33" fmla="*/ 31 h 106"/>
              <a:gd name="T34" fmla="*/ 75 w 106"/>
              <a:gd name="T35" fmla="*/ 21 h 106"/>
              <a:gd name="T36" fmla="*/ 75 w 106"/>
              <a:gd name="T37" fmla="*/ 21 h 106"/>
              <a:gd name="T38" fmla="*/ 75 w 106"/>
              <a:gd name="T39" fmla="*/ 21 h 106"/>
              <a:gd name="T40" fmla="*/ 75 w 106"/>
              <a:gd name="T41" fmla="*/ 20 h 106"/>
              <a:gd name="T42" fmla="*/ 77 w 106"/>
              <a:gd name="T43" fmla="*/ 9 h 106"/>
              <a:gd name="T44" fmla="*/ 80 w 106"/>
              <a:gd name="T45" fmla="*/ 33 h 106"/>
              <a:gd name="T46" fmla="*/ 15 w 106"/>
              <a:gd name="T47" fmla="*/ 84 h 106"/>
              <a:gd name="T48" fmla="*/ 80 w 106"/>
              <a:gd name="T49" fmla="*/ 33 h 106"/>
              <a:gd name="T50" fmla="*/ 10 w 106"/>
              <a:gd name="T51" fmla="*/ 29 h 106"/>
              <a:gd name="T52" fmla="*/ 32 w 106"/>
              <a:gd name="T53" fmla="*/ 14 h 106"/>
              <a:gd name="T54" fmla="*/ 25 w 106"/>
              <a:gd name="T55" fmla="*/ 24 h 106"/>
              <a:gd name="T56" fmla="*/ 35 w 106"/>
              <a:gd name="T57" fmla="*/ 17 h 106"/>
              <a:gd name="T58" fmla="*/ 37 w 106"/>
              <a:gd name="T59" fmla="*/ 26 h 106"/>
              <a:gd name="T60" fmla="*/ 41 w 106"/>
              <a:gd name="T61" fmla="*/ 29 h 106"/>
              <a:gd name="T62" fmla="*/ 47 w 106"/>
              <a:gd name="T63" fmla="*/ 29 h 106"/>
              <a:gd name="T64" fmla="*/ 10 w 106"/>
              <a:gd name="T65" fmla="*/ 29 h 106"/>
              <a:gd name="T66" fmla="*/ 67 w 106"/>
              <a:gd name="T67" fmla="*/ 19 h 106"/>
              <a:gd name="T68" fmla="*/ 12 w 106"/>
              <a:gd name="T69" fmla="*/ 80 h 106"/>
              <a:gd name="T70" fmla="*/ 67 w 106"/>
              <a:gd name="T71" fmla="*/ 19 h 106"/>
              <a:gd name="T72" fmla="*/ 8 w 106"/>
              <a:gd name="T73" fmla="*/ 98 h 106"/>
              <a:gd name="T74" fmla="*/ 22 w 106"/>
              <a:gd name="T75" fmla="*/ 98 h 106"/>
              <a:gd name="T76" fmla="*/ 28 w 106"/>
              <a:gd name="T77" fmla="*/ 97 h 106"/>
              <a:gd name="T78" fmla="*/ 25 w 106"/>
              <a:gd name="T79" fmla="*/ 94 h 106"/>
              <a:gd name="T80" fmla="*/ 86 w 106"/>
              <a:gd name="T81" fmla="*/ 39 h 106"/>
              <a:gd name="T82" fmla="*/ 77 w 106"/>
              <a:gd name="T83" fmla="*/ 96 h 106"/>
              <a:gd name="T84" fmla="*/ 59 w 106"/>
              <a:gd name="T85" fmla="*/ 77 h 106"/>
              <a:gd name="T86" fmla="*/ 81 w 106"/>
              <a:gd name="T87" fmla="*/ 62 h 106"/>
              <a:gd name="T88" fmla="*/ 77 w 106"/>
              <a:gd name="T89" fmla="*/ 69 h 106"/>
              <a:gd name="T90" fmla="*/ 84 w 106"/>
              <a:gd name="T91" fmla="*/ 66 h 106"/>
              <a:gd name="T92" fmla="*/ 83 w 106"/>
              <a:gd name="T93" fmla="*/ 78 h 106"/>
              <a:gd name="T94" fmla="*/ 86 w 106"/>
              <a:gd name="T95" fmla="*/ 81 h 106"/>
              <a:gd name="T96" fmla="*/ 96 w 106"/>
              <a:gd name="T97" fmla="*/ 7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6" h="106">
                <a:moveTo>
                  <a:pt x="104" y="75"/>
                </a:moveTo>
                <a:cubicBezTo>
                  <a:pt x="83" y="53"/>
                  <a:pt x="83" y="53"/>
                  <a:pt x="83" y="53"/>
                </a:cubicBezTo>
                <a:cubicBezTo>
                  <a:pt x="102" y="34"/>
                  <a:pt x="102" y="34"/>
                  <a:pt x="102" y="34"/>
                </a:cubicBezTo>
                <a:cubicBezTo>
                  <a:pt x="105" y="31"/>
                  <a:pt x="106" y="27"/>
                  <a:pt x="104" y="22"/>
                </a:cubicBezTo>
                <a:cubicBezTo>
                  <a:pt x="102" y="17"/>
                  <a:pt x="92" y="9"/>
                  <a:pt x="87" y="4"/>
                </a:cubicBezTo>
                <a:cubicBezTo>
                  <a:pt x="83" y="0"/>
                  <a:pt x="76" y="0"/>
                  <a:pt x="72" y="4"/>
                </a:cubicBezTo>
                <a:cubicBezTo>
                  <a:pt x="52" y="23"/>
                  <a:pt x="52" y="23"/>
                  <a:pt x="52" y="23"/>
                </a:cubicBezTo>
                <a:cubicBezTo>
                  <a:pt x="31" y="2"/>
                  <a:pt x="31" y="2"/>
                  <a:pt x="31" y="2"/>
                </a:cubicBezTo>
                <a:cubicBezTo>
                  <a:pt x="30" y="1"/>
                  <a:pt x="27" y="1"/>
                  <a:pt x="26" y="2"/>
                </a:cubicBezTo>
                <a:cubicBezTo>
                  <a:pt x="2" y="26"/>
                  <a:pt x="2" y="26"/>
                  <a:pt x="2" y="26"/>
                </a:cubicBezTo>
                <a:cubicBezTo>
                  <a:pt x="0" y="28"/>
                  <a:pt x="0" y="30"/>
                  <a:pt x="2" y="31"/>
                </a:cubicBezTo>
                <a:cubicBezTo>
                  <a:pt x="23" y="53"/>
                  <a:pt x="23" y="53"/>
                  <a:pt x="23" y="53"/>
                </a:cubicBezTo>
                <a:cubicBezTo>
                  <a:pt x="2" y="74"/>
                  <a:pt x="2" y="74"/>
                  <a:pt x="2" y="74"/>
                </a:cubicBezTo>
                <a:cubicBezTo>
                  <a:pt x="1" y="75"/>
                  <a:pt x="1" y="76"/>
                  <a:pt x="1" y="77"/>
                </a:cubicBezTo>
                <a:cubicBezTo>
                  <a:pt x="1" y="85"/>
                  <a:pt x="1" y="93"/>
                  <a:pt x="1" y="101"/>
                </a:cubicBezTo>
                <a:cubicBezTo>
                  <a:pt x="1" y="103"/>
                  <a:pt x="2" y="105"/>
                  <a:pt x="5" y="105"/>
                </a:cubicBezTo>
                <a:cubicBezTo>
                  <a:pt x="29" y="105"/>
                  <a:pt x="29" y="105"/>
                  <a:pt x="29" y="105"/>
                </a:cubicBezTo>
                <a:cubicBezTo>
                  <a:pt x="30" y="105"/>
                  <a:pt x="31" y="105"/>
                  <a:pt x="32" y="104"/>
                </a:cubicBezTo>
                <a:cubicBezTo>
                  <a:pt x="53" y="83"/>
                  <a:pt x="53" y="83"/>
                  <a:pt x="53" y="83"/>
                </a:cubicBezTo>
                <a:cubicBezTo>
                  <a:pt x="74" y="104"/>
                  <a:pt x="74" y="104"/>
                  <a:pt x="74" y="104"/>
                </a:cubicBezTo>
                <a:cubicBezTo>
                  <a:pt x="75" y="104"/>
                  <a:pt x="75" y="104"/>
                  <a:pt x="75" y="104"/>
                </a:cubicBezTo>
                <a:cubicBezTo>
                  <a:pt x="76" y="106"/>
                  <a:pt x="78" y="106"/>
                  <a:pt x="80" y="104"/>
                </a:cubicBezTo>
                <a:cubicBezTo>
                  <a:pt x="104" y="80"/>
                  <a:pt x="104" y="80"/>
                  <a:pt x="104" y="80"/>
                </a:cubicBezTo>
                <a:cubicBezTo>
                  <a:pt x="105" y="79"/>
                  <a:pt x="105" y="76"/>
                  <a:pt x="104" y="75"/>
                </a:cubicBezTo>
                <a:close/>
                <a:moveTo>
                  <a:pt x="77" y="9"/>
                </a:moveTo>
                <a:cubicBezTo>
                  <a:pt x="77" y="9"/>
                  <a:pt x="77" y="9"/>
                  <a:pt x="77" y="9"/>
                </a:cubicBezTo>
                <a:cubicBezTo>
                  <a:pt x="78" y="8"/>
                  <a:pt x="80" y="8"/>
                  <a:pt x="82" y="9"/>
                </a:cubicBezTo>
                <a:cubicBezTo>
                  <a:pt x="87" y="14"/>
                  <a:pt x="92" y="19"/>
                  <a:pt x="96" y="24"/>
                </a:cubicBezTo>
                <a:cubicBezTo>
                  <a:pt x="98" y="26"/>
                  <a:pt x="98" y="28"/>
                  <a:pt x="96" y="29"/>
                </a:cubicBezTo>
                <a:cubicBezTo>
                  <a:pt x="90" y="36"/>
                  <a:pt x="90" y="36"/>
                  <a:pt x="90" y="36"/>
                </a:cubicBezTo>
                <a:cubicBezTo>
                  <a:pt x="85" y="31"/>
                  <a:pt x="85" y="31"/>
                  <a:pt x="85" y="31"/>
                </a:cubicBezTo>
                <a:cubicBezTo>
                  <a:pt x="85" y="31"/>
                  <a:pt x="85" y="31"/>
                  <a:pt x="85" y="31"/>
                </a:cubicBezTo>
                <a:cubicBezTo>
                  <a:pt x="85" y="31"/>
                  <a:pt x="85" y="31"/>
                  <a:pt x="85" y="31"/>
                </a:cubicBezTo>
                <a:cubicBezTo>
                  <a:pt x="85" y="31"/>
                  <a:pt x="85" y="31"/>
                  <a:pt x="85" y="31"/>
                </a:cubicBezTo>
                <a:cubicBezTo>
                  <a:pt x="85" y="31"/>
                  <a:pt x="85" y="31"/>
                  <a:pt x="85" y="3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1"/>
                  <a:pt x="75" y="21"/>
                  <a:pt x="75" y="21"/>
                </a:cubicBezTo>
                <a:cubicBezTo>
                  <a:pt x="75" y="20"/>
                  <a:pt x="75" y="20"/>
                  <a:pt x="75" y="20"/>
                </a:cubicBezTo>
                <a:cubicBezTo>
                  <a:pt x="70" y="16"/>
                  <a:pt x="70" y="16"/>
                  <a:pt x="70" y="16"/>
                </a:cubicBezTo>
                <a:cubicBezTo>
                  <a:pt x="77" y="9"/>
                  <a:pt x="77" y="9"/>
                  <a:pt x="77" y="9"/>
                </a:cubicBezTo>
                <a:close/>
                <a:moveTo>
                  <a:pt x="80" y="33"/>
                </a:moveTo>
                <a:cubicBezTo>
                  <a:pt x="80" y="33"/>
                  <a:pt x="80" y="33"/>
                  <a:pt x="80" y="33"/>
                </a:cubicBezTo>
                <a:cubicBezTo>
                  <a:pt x="61" y="52"/>
                  <a:pt x="42" y="72"/>
                  <a:pt x="22" y="91"/>
                </a:cubicBezTo>
                <a:cubicBezTo>
                  <a:pt x="15" y="84"/>
                  <a:pt x="15" y="84"/>
                  <a:pt x="15" y="84"/>
                </a:cubicBezTo>
                <a:cubicBezTo>
                  <a:pt x="73" y="25"/>
                  <a:pt x="73" y="25"/>
                  <a:pt x="73" y="25"/>
                </a:cubicBezTo>
                <a:cubicBezTo>
                  <a:pt x="76" y="28"/>
                  <a:pt x="78" y="30"/>
                  <a:pt x="80" y="33"/>
                </a:cubicBezTo>
                <a:close/>
                <a:moveTo>
                  <a:pt x="10" y="29"/>
                </a:moveTo>
                <a:cubicBezTo>
                  <a:pt x="10" y="29"/>
                  <a:pt x="10" y="29"/>
                  <a:pt x="10" y="29"/>
                </a:cubicBezTo>
                <a:cubicBezTo>
                  <a:pt x="29" y="10"/>
                  <a:pt x="29" y="10"/>
                  <a:pt x="29" y="10"/>
                </a:cubicBezTo>
                <a:cubicBezTo>
                  <a:pt x="32" y="14"/>
                  <a:pt x="32" y="14"/>
                  <a:pt x="32" y="14"/>
                </a:cubicBezTo>
                <a:cubicBezTo>
                  <a:pt x="25" y="20"/>
                  <a:pt x="25" y="20"/>
                  <a:pt x="25" y="20"/>
                </a:cubicBezTo>
                <a:cubicBezTo>
                  <a:pt x="25" y="21"/>
                  <a:pt x="25" y="23"/>
                  <a:pt x="25" y="24"/>
                </a:cubicBezTo>
                <a:cubicBezTo>
                  <a:pt x="26" y="24"/>
                  <a:pt x="28" y="24"/>
                  <a:pt x="29" y="24"/>
                </a:cubicBezTo>
                <a:cubicBezTo>
                  <a:pt x="35" y="17"/>
                  <a:pt x="35" y="17"/>
                  <a:pt x="35" y="17"/>
                </a:cubicBezTo>
                <a:cubicBezTo>
                  <a:pt x="41" y="22"/>
                  <a:pt x="41" y="22"/>
                  <a:pt x="41" y="22"/>
                </a:cubicBezTo>
                <a:cubicBezTo>
                  <a:pt x="37" y="26"/>
                  <a:pt x="37" y="26"/>
                  <a:pt x="37" y="26"/>
                </a:cubicBezTo>
                <a:cubicBezTo>
                  <a:pt x="36" y="27"/>
                  <a:pt x="36" y="28"/>
                  <a:pt x="37" y="29"/>
                </a:cubicBezTo>
                <a:cubicBezTo>
                  <a:pt x="38" y="30"/>
                  <a:pt x="40" y="30"/>
                  <a:pt x="41" y="29"/>
                </a:cubicBezTo>
                <a:cubicBezTo>
                  <a:pt x="44" y="26"/>
                  <a:pt x="44" y="26"/>
                  <a:pt x="44" y="26"/>
                </a:cubicBezTo>
                <a:cubicBezTo>
                  <a:pt x="47" y="29"/>
                  <a:pt x="47" y="29"/>
                  <a:pt x="47" y="29"/>
                </a:cubicBezTo>
                <a:cubicBezTo>
                  <a:pt x="29" y="47"/>
                  <a:pt x="29" y="47"/>
                  <a:pt x="29" y="47"/>
                </a:cubicBezTo>
                <a:cubicBezTo>
                  <a:pt x="10" y="29"/>
                  <a:pt x="10" y="29"/>
                  <a:pt x="10" y="29"/>
                </a:cubicBezTo>
                <a:close/>
                <a:moveTo>
                  <a:pt x="67" y="19"/>
                </a:moveTo>
                <a:cubicBezTo>
                  <a:pt x="67" y="19"/>
                  <a:pt x="67" y="19"/>
                  <a:pt x="67" y="19"/>
                </a:cubicBezTo>
                <a:cubicBezTo>
                  <a:pt x="70" y="22"/>
                  <a:pt x="70" y="22"/>
                  <a:pt x="70" y="22"/>
                </a:cubicBezTo>
                <a:cubicBezTo>
                  <a:pt x="12" y="80"/>
                  <a:pt x="12" y="80"/>
                  <a:pt x="12" y="80"/>
                </a:cubicBezTo>
                <a:cubicBezTo>
                  <a:pt x="9" y="78"/>
                  <a:pt x="9" y="78"/>
                  <a:pt x="9" y="78"/>
                </a:cubicBezTo>
                <a:cubicBezTo>
                  <a:pt x="67" y="19"/>
                  <a:pt x="67" y="19"/>
                  <a:pt x="67" y="19"/>
                </a:cubicBezTo>
                <a:close/>
                <a:moveTo>
                  <a:pt x="8" y="98"/>
                </a:moveTo>
                <a:cubicBezTo>
                  <a:pt x="8" y="98"/>
                  <a:pt x="8" y="98"/>
                  <a:pt x="8" y="98"/>
                </a:cubicBezTo>
                <a:cubicBezTo>
                  <a:pt x="8" y="84"/>
                  <a:pt x="8" y="84"/>
                  <a:pt x="8" y="84"/>
                </a:cubicBezTo>
                <a:cubicBezTo>
                  <a:pt x="22" y="98"/>
                  <a:pt x="22" y="98"/>
                  <a:pt x="22" y="98"/>
                </a:cubicBezTo>
                <a:cubicBezTo>
                  <a:pt x="8" y="98"/>
                  <a:pt x="8" y="98"/>
                  <a:pt x="8" y="98"/>
                </a:cubicBezTo>
                <a:close/>
                <a:moveTo>
                  <a:pt x="28" y="97"/>
                </a:moveTo>
                <a:cubicBezTo>
                  <a:pt x="28" y="97"/>
                  <a:pt x="28" y="97"/>
                  <a:pt x="28" y="97"/>
                </a:cubicBezTo>
                <a:cubicBezTo>
                  <a:pt x="25" y="94"/>
                  <a:pt x="25" y="94"/>
                  <a:pt x="25" y="94"/>
                </a:cubicBezTo>
                <a:cubicBezTo>
                  <a:pt x="45" y="75"/>
                  <a:pt x="64" y="55"/>
                  <a:pt x="84" y="36"/>
                </a:cubicBezTo>
                <a:cubicBezTo>
                  <a:pt x="86" y="39"/>
                  <a:pt x="86" y="39"/>
                  <a:pt x="86" y="39"/>
                </a:cubicBezTo>
                <a:cubicBezTo>
                  <a:pt x="28" y="97"/>
                  <a:pt x="28" y="97"/>
                  <a:pt x="28" y="97"/>
                </a:cubicBezTo>
                <a:close/>
                <a:moveTo>
                  <a:pt x="77" y="96"/>
                </a:moveTo>
                <a:cubicBezTo>
                  <a:pt x="77" y="96"/>
                  <a:pt x="77" y="96"/>
                  <a:pt x="77" y="96"/>
                </a:cubicBezTo>
                <a:cubicBezTo>
                  <a:pt x="59" y="77"/>
                  <a:pt x="59" y="77"/>
                  <a:pt x="59" y="77"/>
                </a:cubicBezTo>
                <a:cubicBezTo>
                  <a:pt x="77" y="59"/>
                  <a:pt x="77" y="59"/>
                  <a:pt x="77" y="59"/>
                </a:cubicBezTo>
                <a:cubicBezTo>
                  <a:pt x="81" y="62"/>
                  <a:pt x="81" y="62"/>
                  <a:pt x="81" y="62"/>
                </a:cubicBezTo>
                <a:cubicBezTo>
                  <a:pt x="77" y="66"/>
                  <a:pt x="77" y="66"/>
                  <a:pt x="77" y="66"/>
                </a:cubicBezTo>
                <a:cubicBezTo>
                  <a:pt x="77" y="67"/>
                  <a:pt x="77" y="68"/>
                  <a:pt x="77" y="69"/>
                </a:cubicBezTo>
                <a:cubicBezTo>
                  <a:pt x="78" y="70"/>
                  <a:pt x="80" y="70"/>
                  <a:pt x="81" y="69"/>
                </a:cubicBezTo>
                <a:cubicBezTo>
                  <a:pt x="84" y="66"/>
                  <a:pt x="84" y="66"/>
                  <a:pt x="84" y="66"/>
                </a:cubicBezTo>
                <a:cubicBezTo>
                  <a:pt x="89" y="71"/>
                  <a:pt x="89" y="71"/>
                  <a:pt x="89" y="71"/>
                </a:cubicBezTo>
                <a:cubicBezTo>
                  <a:pt x="83" y="78"/>
                  <a:pt x="83" y="78"/>
                  <a:pt x="83" y="78"/>
                </a:cubicBezTo>
                <a:cubicBezTo>
                  <a:pt x="82" y="78"/>
                  <a:pt x="82" y="80"/>
                  <a:pt x="83" y="81"/>
                </a:cubicBezTo>
                <a:cubicBezTo>
                  <a:pt x="84" y="82"/>
                  <a:pt x="85" y="82"/>
                  <a:pt x="86" y="81"/>
                </a:cubicBezTo>
                <a:cubicBezTo>
                  <a:pt x="93" y="74"/>
                  <a:pt x="93" y="74"/>
                  <a:pt x="93" y="74"/>
                </a:cubicBezTo>
                <a:cubicBezTo>
                  <a:pt x="96" y="77"/>
                  <a:pt x="96" y="77"/>
                  <a:pt x="96" y="77"/>
                </a:cubicBezTo>
                <a:cubicBezTo>
                  <a:pt x="77" y="96"/>
                  <a:pt x="77" y="96"/>
                  <a:pt x="77" y="9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39" tIns="45720" rIns="91439" bIns="45720" numCol="1" anchor="t" anchorCtr="0" compatLnSpc="1"/>
          <a:lstStyle/>
          <a:p>
            <a:endParaRPr lang="zh-CN" altLang="en-US" sz="1799"/>
          </a:p>
        </p:txBody>
      </p:sp>
      <p:sp>
        <p:nvSpPr>
          <p:cNvPr id="39" name="Rectangle 24"/>
          <p:cNvSpPr>
            <a:spLocks noChangeArrowheads="1"/>
          </p:cNvSpPr>
          <p:nvPr/>
        </p:nvSpPr>
        <p:spPr bwMode="auto">
          <a:xfrm>
            <a:off x="1094509" y="3873584"/>
            <a:ext cx="1422105" cy="5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1">
                    <a:lumMod val="50000"/>
                  </a:schemeClr>
                </a:solidFill>
                <a:latin typeface="微软雅黑" pitchFamily="34" charset="-122"/>
                <a:ea typeface="微软雅黑" pitchFamily="34" charset="-122"/>
              </a:rPr>
              <a:t>添加文本</a:t>
            </a:r>
            <a:endParaRPr lang="en-US" altLang="zh-CN" sz="1200" b="1" dirty="0">
              <a:solidFill>
                <a:schemeClr val="bg1">
                  <a:lumMod val="50000"/>
                </a:schemeClr>
              </a:solidFill>
              <a:latin typeface="微软雅黑" pitchFamily="34" charset="-122"/>
              <a:ea typeface="微软雅黑" pitchFamily="34" charset="-122"/>
            </a:endParaRPr>
          </a:p>
          <a:p>
            <a:pPr algn="ctr">
              <a:lnSpc>
                <a:spcPct val="120000"/>
              </a:lnSpc>
              <a:spcBef>
                <a:spcPts val="300"/>
              </a:spcBef>
            </a:pPr>
            <a:r>
              <a:rPr lang="zh-CN" altLang="en-US" sz="800" dirty="0">
                <a:solidFill>
                  <a:schemeClr val="bg1">
                    <a:lumMod val="50000"/>
                  </a:schemeClr>
                </a:solidFill>
                <a:latin typeface="微软雅黑" pitchFamily="34" charset="-122"/>
                <a:ea typeface="微软雅黑" pitchFamily="34" charset="-122"/>
              </a:rPr>
              <a:t>单击此处添加文本</a:t>
            </a:r>
            <a:endParaRPr lang="en-US" altLang="zh-CN" sz="800" dirty="0">
              <a:solidFill>
                <a:schemeClr val="bg1">
                  <a:lumMod val="50000"/>
                </a:schemeClr>
              </a:solidFill>
              <a:latin typeface="微软雅黑" pitchFamily="34" charset="-122"/>
              <a:ea typeface="微软雅黑" pitchFamily="34" charset="-122"/>
            </a:endParaRPr>
          </a:p>
          <a:p>
            <a:pPr algn="ctr" defTabSz="914400">
              <a:lnSpc>
                <a:spcPct val="120000"/>
              </a:lnSpc>
              <a:spcBef>
                <a:spcPts val="300"/>
              </a:spcBef>
              <a:defRPr/>
            </a:pPr>
            <a:r>
              <a:rPr lang="zh-CN" altLang="en-US" sz="800" dirty="0">
                <a:solidFill>
                  <a:schemeClr val="bg1">
                    <a:lumMod val="50000"/>
                  </a:schemeClr>
                </a:solidFill>
                <a:latin typeface="微软雅黑" pitchFamily="34" charset="-122"/>
                <a:ea typeface="微软雅黑" pitchFamily="34" charset="-122"/>
              </a:rPr>
              <a:t>单击此处添加文本</a:t>
            </a:r>
            <a:endParaRPr lang="en-US" altLang="zh-CN" sz="800" dirty="0">
              <a:solidFill>
                <a:schemeClr val="bg1">
                  <a:lumMod val="50000"/>
                </a:schemeClr>
              </a:solidFill>
              <a:latin typeface="微软雅黑" pitchFamily="34" charset="-122"/>
              <a:ea typeface="微软雅黑" pitchFamily="34" charset="-122"/>
            </a:endParaRPr>
          </a:p>
        </p:txBody>
      </p:sp>
      <p:cxnSp>
        <p:nvCxnSpPr>
          <p:cNvPr id="44" name="直接连接符 43"/>
          <p:cNvCxnSpPr/>
          <p:nvPr/>
        </p:nvCxnSpPr>
        <p:spPr>
          <a:xfrm flipV="1">
            <a:off x="1805563" y="3434589"/>
            <a:ext cx="0" cy="366965"/>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5" name="Rectangle 24"/>
          <p:cNvSpPr>
            <a:spLocks noChangeArrowheads="1"/>
          </p:cNvSpPr>
          <p:nvPr/>
        </p:nvSpPr>
        <p:spPr bwMode="auto">
          <a:xfrm>
            <a:off x="3307661" y="3873584"/>
            <a:ext cx="1422105" cy="5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1">
                    <a:lumMod val="50000"/>
                  </a:schemeClr>
                </a:solidFill>
                <a:latin typeface="微软雅黑" pitchFamily="34" charset="-122"/>
                <a:ea typeface="微软雅黑" pitchFamily="34" charset="-122"/>
              </a:rPr>
              <a:t>添加文本</a:t>
            </a:r>
            <a:endParaRPr lang="en-US" altLang="zh-CN" sz="1200" b="1" dirty="0">
              <a:solidFill>
                <a:schemeClr val="bg1">
                  <a:lumMod val="50000"/>
                </a:schemeClr>
              </a:solidFill>
              <a:latin typeface="微软雅黑" pitchFamily="34" charset="-122"/>
              <a:ea typeface="微软雅黑" pitchFamily="34" charset="-122"/>
            </a:endParaRPr>
          </a:p>
          <a:p>
            <a:pPr algn="ctr">
              <a:lnSpc>
                <a:spcPct val="120000"/>
              </a:lnSpc>
              <a:spcBef>
                <a:spcPts val="300"/>
              </a:spcBef>
            </a:pPr>
            <a:r>
              <a:rPr lang="zh-CN" altLang="en-US" sz="800" dirty="0">
                <a:solidFill>
                  <a:schemeClr val="bg1">
                    <a:lumMod val="50000"/>
                  </a:schemeClr>
                </a:solidFill>
                <a:latin typeface="微软雅黑" pitchFamily="34" charset="-122"/>
                <a:ea typeface="微软雅黑" pitchFamily="34" charset="-122"/>
              </a:rPr>
              <a:t>单击此处添加文本</a:t>
            </a:r>
            <a:endParaRPr lang="en-US" altLang="zh-CN" sz="800" dirty="0">
              <a:solidFill>
                <a:schemeClr val="bg1">
                  <a:lumMod val="50000"/>
                </a:schemeClr>
              </a:solidFill>
              <a:latin typeface="微软雅黑" pitchFamily="34" charset="-122"/>
              <a:ea typeface="微软雅黑" pitchFamily="34" charset="-122"/>
            </a:endParaRPr>
          </a:p>
          <a:p>
            <a:pPr algn="ctr" defTabSz="914400">
              <a:lnSpc>
                <a:spcPct val="120000"/>
              </a:lnSpc>
              <a:spcBef>
                <a:spcPts val="300"/>
              </a:spcBef>
              <a:defRPr/>
            </a:pPr>
            <a:r>
              <a:rPr lang="zh-CN" altLang="en-US" sz="800" dirty="0">
                <a:solidFill>
                  <a:schemeClr val="bg1">
                    <a:lumMod val="50000"/>
                  </a:schemeClr>
                </a:solidFill>
                <a:latin typeface="微软雅黑" pitchFamily="34" charset="-122"/>
                <a:ea typeface="微软雅黑" pitchFamily="34" charset="-122"/>
              </a:rPr>
              <a:t>单击此处添加文本</a:t>
            </a:r>
            <a:endParaRPr lang="en-US" altLang="zh-CN" sz="800" dirty="0">
              <a:solidFill>
                <a:schemeClr val="bg1">
                  <a:lumMod val="50000"/>
                </a:schemeClr>
              </a:solidFill>
              <a:latin typeface="微软雅黑" pitchFamily="34" charset="-122"/>
              <a:ea typeface="微软雅黑" pitchFamily="34" charset="-122"/>
            </a:endParaRPr>
          </a:p>
        </p:txBody>
      </p:sp>
      <p:cxnSp>
        <p:nvCxnSpPr>
          <p:cNvPr id="46" name="直接连接符 45"/>
          <p:cNvCxnSpPr/>
          <p:nvPr/>
        </p:nvCxnSpPr>
        <p:spPr>
          <a:xfrm flipV="1">
            <a:off x="4018715" y="3434589"/>
            <a:ext cx="0" cy="366965"/>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7" name="Rectangle 24"/>
          <p:cNvSpPr>
            <a:spLocks noChangeArrowheads="1"/>
          </p:cNvSpPr>
          <p:nvPr/>
        </p:nvSpPr>
        <p:spPr bwMode="auto">
          <a:xfrm>
            <a:off x="5532401" y="3873584"/>
            <a:ext cx="1422105" cy="5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1">
                    <a:lumMod val="50000"/>
                  </a:schemeClr>
                </a:solidFill>
                <a:latin typeface="微软雅黑" pitchFamily="34" charset="-122"/>
                <a:ea typeface="微软雅黑" pitchFamily="34" charset="-122"/>
              </a:rPr>
              <a:t>添加文本</a:t>
            </a:r>
            <a:endParaRPr lang="en-US" altLang="zh-CN" sz="1200" b="1" dirty="0">
              <a:solidFill>
                <a:schemeClr val="bg1">
                  <a:lumMod val="50000"/>
                </a:schemeClr>
              </a:solidFill>
              <a:latin typeface="微软雅黑" pitchFamily="34" charset="-122"/>
              <a:ea typeface="微软雅黑" pitchFamily="34" charset="-122"/>
            </a:endParaRPr>
          </a:p>
          <a:p>
            <a:pPr algn="ctr">
              <a:lnSpc>
                <a:spcPct val="120000"/>
              </a:lnSpc>
              <a:spcBef>
                <a:spcPts val="300"/>
              </a:spcBef>
            </a:pPr>
            <a:r>
              <a:rPr lang="zh-CN" altLang="en-US" sz="800" dirty="0">
                <a:solidFill>
                  <a:schemeClr val="bg1">
                    <a:lumMod val="50000"/>
                  </a:schemeClr>
                </a:solidFill>
                <a:latin typeface="微软雅黑" pitchFamily="34" charset="-122"/>
                <a:ea typeface="微软雅黑" pitchFamily="34" charset="-122"/>
              </a:rPr>
              <a:t>单击此处添加文本</a:t>
            </a:r>
            <a:endParaRPr lang="en-US" altLang="zh-CN" sz="800" dirty="0">
              <a:solidFill>
                <a:schemeClr val="bg1">
                  <a:lumMod val="50000"/>
                </a:schemeClr>
              </a:solidFill>
              <a:latin typeface="微软雅黑" pitchFamily="34" charset="-122"/>
              <a:ea typeface="微软雅黑" pitchFamily="34" charset="-122"/>
            </a:endParaRPr>
          </a:p>
          <a:p>
            <a:pPr algn="ctr" defTabSz="914400">
              <a:lnSpc>
                <a:spcPct val="120000"/>
              </a:lnSpc>
              <a:spcBef>
                <a:spcPts val="300"/>
              </a:spcBef>
              <a:defRPr/>
            </a:pPr>
            <a:r>
              <a:rPr lang="zh-CN" altLang="en-US" sz="800" dirty="0">
                <a:solidFill>
                  <a:schemeClr val="bg1">
                    <a:lumMod val="50000"/>
                  </a:schemeClr>
                </a:solidFill>
                <a:latin typeface="微软雅黑" pitchFamily="34" charset="-122"/>
                <a:ea typeface="微软雅黑" pitchFamily="34" charset="-122"/>
              </a:rPr>
              <a:t>单击此处添加文本</a:t>
            </a:r>
            <a:endParaRPr lang="en-US" altLang="zh-CN" sz="800" dirty="0">
              <a:solidFill>
                <a:schemeClr val="bg1">
                  <a:lumMod val="50000"/>
                </a:schemeClr>
              </a:solidFill>
              <a:latin typeface="微软雅黑" pitchFamily="34" charset="-122"/>
              <a:ea typeface="微软雅黑" pitchFamily="34" charset="-122"/>
            </a:endParaRPr>
          </a:p>
        </p:txBody>
      </p:sp>
      <p:cxnSp>
        <p:nvCxnSpPr>
          <p:cNvPr id="48" name="直接连接符 47"/>
          <p:cNvCxnSpPr/>
          <p:nvPr/>
        </p:nvCxnSpPr>
        <p:spPr>
          <a:xfrm flipV="1">
            <a:off x="6243454" y="3434589"/>
            <a:ext cx="0" cy="366965"/>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V="1">
            <a:off x="2912138" y="1752357"/>
            <a:ext cx="0" cy="366965"/>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0" name="Rectangle 24"/>
          <p:cNvSpPr>
            <a:spLocks noChangeArrowheads="1"/>
          </p:cNvSpPr>
          <p:nvPr/>
        </p:nvSpPr>
        <p:spPr bwMode="auto">
          <a:xfrm>
            <a:off x="2201086" y="987085"/>
            <a:ext cx="1422105" cy="779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1">
                    <a:lumMod val="50000"/>
                  </a:schemeClr>
                </a:solidFill>
                <a:latin typeface="微软雅黑" pitchFamily="34" charset="-122"/>
                <a:ea typeface="微软雅黑" pitchFamily="34" charset="-122"/>
              </a:rPr>
              <a:t>添加文本</a:t>
            </a:r>
            <a:endParaRPr lang="en-US" altLang="zh-CN" sz="1200" b="1" dirty="0">
              <a:solidFill>
                <a:schemeClr val="bg1">
                  <a:lumMod val="50000"/>
                </a:schemeClr>
              </a:solidFill>
              <a:latin typeface="微软雅黑" pitchFamily="34" charset="-122"/>
              <a:ea typeface="微软雅黑" pitchFamily="34" charset="-122"/>
            </a:endParaRPr>
          </a:p>
          <a:p>
            <a:pPr algn="ctr">
              <a:lnSpc>
                <a:spcPct val="120000"/>
              </a:lnSpc>
              <a:spcBef>
                <a:spcPts val="300"/>
              </a:spcBef>
            </a:pPr>
            <a:r>
              <a:rPr lang="zh-CN" altLang="en-US" sz="800" dirty="0">
                <a:solidFill>
                  <a:schemeClr val="bg1">
                    <a:lumMod val="50000"/>
                  </a:schemeClr>
                </a:solidFill>
                <a:latin typeface="微软雅黑" pitchFamily="34" charset="-122"/>
                <a:ea typeface="微软雅黑" pitchFamily="34" charset="-122"/>
              </a:rPr>
              <a:t>单击此处添加文本</a:t>
            </a:r>
            <a:endParaRPr lang="en-US" altLang="zh-CN" sz="800" dirty="0">
              <a:solidFill>
                <a:schemeClr val="bg1">
                  <a:lumMod val="50000"/>
                </a:schemeClr>
              </a:solidFill>
              <a:latin typeface="微软雅黑" pitchFamily="34" charset="-122"/>
              <a:ea typeface="微软雅黑" pitchFamily="34" charset="-122"/>
            </a:endParaRPr>
          </a:p>
          <a:p>
            <a:pPr algn="ctr" defTabSz="914400">
              <a:lnSpc>
                <a:spcPct val="120000"/>
              </a:lnSpc>
              <a:spcBef>
                <a:spcPts val="300"/>
              </a:spcBef>
              <a:defRPr/>
            </a:pPr>
            <a:r>
              <a:rPr lang="zh-CN" altLang="en-US" sz="800" dirty="0">
                <a:solidFill>
                  <a:schemeClr val="bg1">
                    <a:lumMod val="50000"/>
                  </a:schemeClr>
                </a:solidFill>
                <a:latin typeface="微软雅黑" pitchFamily="34" charset="-122"/>
                <a:ea typeface="微软雅黑" pitchFamily="34" charset="-122"/>
              </a:rPr>
              <a:t>单击此处添加文本</a:t>
            </a:r>
            <a:endParaRPr lang="en-US" altLang="zh-CN" sz="800" dirty="0">
              <a:solidFill>
                <a:schemeClr val="bg1">
                  <a:lumMod val="50000"/>
                </a:schemeClr>
              </a:solidFill>
              <a:latin typeface="微软雅黑" pitchFamily="34" charset="-122"/>
              <a:ea typeface="微软雅黑" pitchFamily="34" charset="-122"/>
            </a:endParaRPr>
          </a:p>
          <a:p>
            <a:pPr algn="ctr">
              <a:lnSpc>
                <a:spcPct val="120000"/>
              </a:lnSpc>
              <a:spcBef>
                <a:spcPts val="300"/>
              </a:spcBef>
            </a:pPr>
            <a:r>
              <a:rPr lang="en-US" altLang="zh-CN" sz="800" dirty="0">
                <a:solidFill>
                  <a:schemeClr val="bg1">
                    <a:lumMod val="50000"/>
                  </a:schemeClr>
                </a:solidFill>
              </a:rPr>
              <a:t>.</a:t>
            </a:r>
            <a:endParaRPr lang="zh-CN" altLang="en-US" sz="800" dirty="0">
              <a:solidFill>
                <a:schemeClr val="bg1">
                  <a:lumMod val="50000"/>
                </a:schemeClr>
              </a:solidFill>
            </a:endParaRPr>
          </a:p>
        </p:txBody>
      </p:sp>
      <p:cxnSp>
        <p:nvCxnSpPr>
          <p:cNvPr id="51" name="直接连接符 50"/>
          <p:cNvCxnSpPr/>
          <p:nvPr/>
        </p:nvCxnSpPr>
        <p:spPr>
          <a:xfrm flipV="1">
            <a:off x="5114021" y="1752357"/>
            <a:ext cx="0" cy="366965"/>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2" name="Rectangle 24"/>
          <p:cNvSpPr>
            <a:spLocks noChangeArrowheads="1"/>
          </p:cNvSpPr>
          <p:nvPr/>
        </p:nvSpPr>
        <p:spPr bwMode="auto">
          <a:xfrm>
            <a:off x="4402968" y="987085"/>
            <a:ext cx="1422105" cy="779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1">
                    <a:lumMod val="50000"/>
                  </a:schemeClr>
                </a:solidFill>
                <a:latin typeface="微软雅黑" pitchFamily="34" charset="-122"/>
                <a:ea typeface="微软雅黑" pitchFamily="34" charset="-122"/>
              </a:rPr>
              <a:t>添加文本</a:t>
            </a:r>
            <a:endParaRPr lang="en-US" altLang="zh-CN" sz="1200" b="1" dirty="0">
              <a:solidFill>
                <a:schemeClr val="bg1">
                  <a:lumMod val="50000"/>
                </a:schemeClr>
              </a:solidFill>
              <a:latin typeface="微软雅黑" pitchFamily="34" charset="-122"/>
              <a:ea typeface="微软雅黑" pitchFamily="34" charset="-122"/>
            </a:endParaRPr>
          </a:p>
          <a:p>
            <a:pPr algn="ctr">
              <a:lnSpc>
                <a:spcPct val="120000"/>
              </a:lnSpc>
              <a:spcBef>
                <a:spcPts val="300"/>
              </a:spcBef>
            </a:pPr>
            <a:r>
              <a:rPr lang="zh-CN" altLang="en-US" sz="800" dirty="0">
                <a:solidFill>
                  <a:schemeClr val="bg1">
                    <a:lumMod val="50000"/>
                  </a:schemeClr>
                </a:solidFill>
                <a:latin typeface="微软雅黑" pitchFamily="34" charset="-122"/>
                <a:ea typeface="微软雅黑" pitchFamily="34" charset="-122"/>
              </a:rPr>
              <a:t>单击此处添加文本</a:t>
            </a:r>
            <a:endParaRPr lang="en-US" altLang="zh-CN" sz="800" dirty="0">
              <a:solidFill>
                <a:schemeClr val="bg1">
                  <a:lumMod val="50000"/>
                </a:schemeClr>
              </a:solidFill>
              <a:latin typeface="微软雅黑" pitchFamily="34" charset="-122"/>
              <a:ea typeface="微软雅黑" pitchFamily="34" charset="-122"/>
            </a:endParaRPr>
          </a:p>
          <a:p>
            <a:pPr algn="ctr" defTabSz="914400">
              <a:lnSpc>
                <a:spcPct val="120000"/>
              </a:lnSpc>
              <a:spcBef>
                <a:spcPts val="300"/>
              </a:spcBef>
              <a:defRPr/>
            </a:pPr>
            <a:r>
              <a:rPr lang="zh-CN" altLang="en-US" sz="800" dirty="0">
                <a:solidFill>
                  <a:schemeClr val="bg1">
                    <a:lumMod val="50000"/>
                  </a:schemeClr>
                </a:solidFill>
                <a:latin typeface="微软雅黑" pitchFamily="34" charset="-122"/>
                <a:ea typeface="微软雅黑" pitchFamily="34" charset="-122"/>
              </a:rPr>
              <a:t>单击此处添加文本</a:t>
            </a:r>
            <a:endParaRPr lang="en-US" altLang="zh-CN" sz="800" dirty="0">
              <a:solidFill>
                <a:schemeClr val="bg1">
                  <a:lumMod val="50000"/>
                </a:schemeClr>
              </a:solidFill>
              <a:latin typeface="微软雅黑" pitchFamily="34" charset="-122"/>
              <a:ea typeface="微软雅黑" pitchFamily="34" charset="-122"/>
            </a:endParaRPr>
          </a:p>
          <a:p>
            <a:pPr algn="ctr">
              <a:lnSpc>
                <a:spcPct val="120000"/>
              </a:lnSpc>
              <a:spcBef>
                <a:spcPts val="300"/>
              </a:spcBef>
            </a:pPr>
            <a:endParaRPr lang="zh-CN" altLang="en-US" sz="800" dirty="0">
              <a:solidFill>
                <a:schemeClr val="bg1">
                  <a:lumMod val="50000"/>
                </a:schemeClr>
              </a:solidFill>
            </a:endParaRPr>
          </a:p>
        </p:txBody>
      </p:sp>
      <p:cxnSp>
        <p:nvCxnSpPr>
          <p:cNvPr id="53" name="直接连接符 52"/>
          <p:cNvCxnSpPr/>
          <p:nvPr/>
        </p:nvCxnSpPr>
        <p:spPr>
          <a:xfrm flipV="1">
            <a:off x="7331141" y="1752357"/>
            <a:ext cx="0" cy="366965"/>
          </a:xfrm>
          <a:prstGeom prst="line">
            <a:avLst/>
          </a:prstGeom>
          <a:ln w="63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6" name="Rectangle 24"/>
          <p:cNvSpPr>
            <a:spLocks noChangeArrowheads="1"/>
          </p:cNvSpPr>
          <p:nvPr/>
        </p:nvSpPr>
        <p:spPr bwMode="auto">
          <a:xfrm>
            <a:off x="6620089" y="987085"/>
            <a:ext cx="1422105" cy="5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a:solidFill>
                  <a:schemeClr val="bg1">
                    <a:lumMod val="50000"/>
                  </a:schemeClr>
                </a:solidFill>
                <a:latin typeface="微软雅黑" pitchFamily="34" charset="-122"/>
                <a:ea typeface="微软雅黑" pitchFamily="34" charset="-122"/>
              </a:rPr>
              <a:t>添加文本</a:t>
            </a:r>
            <a:endParaRPr lang="en-US" altLang="zh-CN" sz="1200" b="1" dirty="0">
              <a:solidFill>
                <a:schemeClr val="bg1">
                  <a:lumMod val="50000"/>
                </a:schemeClr>
              </a:solidFill>
              <a:latin typeface="微软雅黑" pitchFamily="34" charset="-122"/>
              <a:ea typeface="微软雅黑" pitchFamily="34" charset="-122"/>
            </a:endParaRPr>
          </a:p>
          <a:p>
            <a:pPr algn="ctr">
              <a:lnSpc>
                <a:spcPct val="120000"/>
              </a:lnSpc>
              <a:spcBef>
                <a:spcPts val="300"/>
              </a:spcBef>
            </a:pPr>
            <a:r>
              <a:rPr lang="zh-CN" altLang="en-US" sz="800" dirty="0">
                <a:solidFill>
                  <a:schemeClr val="bg1">
                    <a:lumMod val="50000"/>
                  </a:schemeClr>
                </a:solidFill>
                <a:latin typeface="微软雅黑" pitchFamily="34" charset="-122"/>
                <a:ea typeface="微软雅黑" pitchFamily="34" charset="-122"/>
              </a:rPr>
              <a:t>单击此处添加文本</a:t>
            </a:r>
            <a:endParaRPr lang="en-US" altLang="zh-CN" sz="800" dirty="0">
              <a:solidFill>
                <a:schemeClr val="bg1">
                  <a:lumMod val="50000"/>
                </a:schemeClr>
              </a:solidFill>
              <a:latin typeface="微软雅黑" pitchFamily="34" charset="-122"/>
              <a:ea typeface="微软雅黑" pitchFamily="34" charset="-122"/>
            </a:endParaRPr>
          </a:p>
          <a:p>
            <a:pPr algn="ctr" defTabSz="914400">
              <a:lnSpc>
                <a:spcPct val="120000"/>
              </a:lnSpc>
              <a:spcBef>
                <a:spcPts val="300"/>
              </a:spcBef>
              <a:defRPr/>
            </a:pPr>
            <a:r>
              <a:rPr lang="zh-CN" altLang="en-US" sz="800" dirty="0">
                <a:solidFill>
                  <a:schemeClr val="bg1">
                    <a:lumMod val="50000"/>
                  </a:schemeClr>
                </a:solidFill>
                <a:latin typeface="微软雅黑" pitchFamily="34" charset="-122"/>
                <a:ea typeface="微软雅黑" pitchFamily="34" charset="-122"/>
              </a:rPr>
              <a:t>单击此处添加文本</a:t>
            </a:r>
            <a:endParaRPr lang="en-US" altLang="zh-CN" sz="8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834412335"/>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70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grpId="0" nodeType="withEffect">
                                  <p:stCondLst>
                                    <p:cond delay="70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animEffect transition="in" filter="fade">
                                      <p:cBhvr>
                                        <p:cTn id="14" dur="500"/>
                                        <p:tgtEl>
                                          <p:spTgt spid="34"/>
                                        </p:tgtEl>
                                      </p:cBhvr>
                                    </p:animEffect>
                                  </p:childTnLst>
                                </p:cTn>
                              </p:par>
                              <p:par>
                                <p:cTn id="15" presetID="53" presetClass="entr" presetSubtype="16" fill="hold" grpId="1" nodeType="withEffect">
                                  <p:stCondLst>
                                    <p:cond delay="700"/>
                                  </p:stCondLst>
                                  <p:childTnLst>
                                    <p:set>
                                      <p:cBhvr>
                                        <p:cTn id="16" dur="1" fill="hold">
                                          <p:stCondLst>
                                            <p:cond delay="0"/>
                                          </p:stCondLst>
                                        </p:cTn>
                                        <p:tgtEl>
                                          <p:spTgt spid="19"/>
                                        </p:tgtEl>
                                        <p:attrNameLst>
                                          <p:attrName>style.visibility</p:attrName>
                                        </p:attrNameLst>
                                      </p:cBhvr>
                                      <p:to>
                                        <p:strVal val="visible"/>
                                      </p:to>
                                    </p:set>
                                    <p:anim calcmode="lin" valueType="num">
                                      <p:cBhvr>
                                        <p:cTn id="17" dur="500" fill="hold"/>
                                        <p:tgtEl>
                                          <p:spTgt spid="19"/>
                                        </p:tgtEl>
                                        <p:attrNameLst>
                                          <p:attrName>ppt_w</p:attrName>
                                        </p:attrNameLst>
                                      </p:cBhvr>
                                      <p:tavLst>
                                        <p:tav tm="0">
                                          <p:val>
                                            <p:fltVal val="0"/>
                                          </p:val>
                                        </p:tav>
                                        <p:tav tm="100000">
                                          <p:val>
                                            <p:strVal val="#ppt_w"/>
                                          </p:val>
                                        </p:tav>
                                      </p:tavLst>
                                    </p:anim>
                                    <p:anim calcmode="lin" valueType="num">
                                      <p:cBhvr>
                                        <p:cTn id="18" dur="500" fill="hold"/>
                                        <p:tgtEl>
                                          <p:spTgt spid="19"/>
                                        </p:tgtEl>
                                        <p:attrNameLst>
                                          <p:attrName>ppt_h</p:attrName>
                                        </p:attrNameLst>
                                      </p:cBhvr>
                                      <p:tavLst>
                                        <p:tav tm="0">
                                          <p:val>
                                            <p:fltVal val="0"/>
                                          </p:val>
                                        </p:tav>
                                        <p:tav tm="100000">
                                          <p:val>
                                            <p:strVal val="#ppt_h"/>
                                          </p:val>
                                        </p:tav>
                                      </p:tavLst>
                                    </p:anim>
                                    <p:animEffect transition="in" filter="fade">
                                      <p:cBhvr>
                                        <p:cTn id="19" dur="500"/>
                                        <p:tgtEl>
                                          <p:spTgt spid="19"/>
                                        </p:tgtEl>
                                      </p:cBhvr>
                                    </p:animEffect>
                                  </p:childTnLst>
                                </p:cTn>
                              </p:par>
                              <p:par>
                                <p:cTn id="20" presetID="8" presetClass="emph" presetSubtype="0" repeatCount="indefinite" fill="hold" grpId="0" nodeType="withEffect">
                                  <p:stCondLst>
                                    <p:cond delay="700"/>
                                  </p:stCondLst>
                                  <p:childTnLst>
                                    <p:animRot by="21600000">
                                      <p:cBhvr>
                                        <p:cTn id="21" dur="2000" fill="hold"/>
                                        <p:tgtEl>
                                          <p:spTgt spid="19"/>
                                        </p:tgtEl>
                                        <p:attrNameLst>
                                          <p:attrName>r</p:attrName>
                                        </p:attrNameLst>
                                      </p:cBhvr>
                                    </p:animRot>
                                  </p:childTnLst>
                                </p:cTn>
                              </p:par>
                              <p:par>
                                <p:cTn id="22" presetID="53" presetClass="entr" presetSubtype="16" fill="hold" grpId="0" nodeType="withEffect">
                                  <p:stCondLst>
                                    <p:cond delay="70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Effect transition="in" filter="fade">
                                      <p:cBhvr>
                                        <p:cTn id="26" dur="500"/>
                                        <p:tgtEl>
                                          <p:spTgt spid="25"/>
                                        </p:tgtEl>
                                      </p:cBhvr>
                                    </p:animEffect>
                                  </p:childTnLst>
                                </p:cTn>
                              </p:par>
                              <p:par>
                                <p:cTn id="27" presetID="8" presetClass="emph" presetSubtype="0" repeatCount="indefinite" fill="hold" grpId="1" nodeType="withEffect">
                                  <p:stCondLst>
                                    <p:cond delay="700"/>
                                  </p:stCondLst>
                                  <p:childTnLst>
                                    <p:animRot by="-21600000">
                                      <p:cBhvr>
                                        <p:cTn id="28" dur="2000" fill="hold"/>
                                        <p:tgtEl>
                                          <p:spTgt spid="25"/>
                                        </p:tgtEl>
                                        <p:attrNameLst>
                                          <p:attrName>r</p:attrName>
                                        </p:attrNameLst>
                                      </p:cBhvr>
                                    </p:animRot>
                                  </p:childTnLst>
                                </p:cTn>
                              </p:par>
                              <p:par>
                                <p:cTn id="29" presetID="53" presetClass="entr" presetSubtype="16" fill="hold" grpId="0" nodeType="withEffect">
                                  <p:stCondLst>
                                    <p:cond delay="700"/>
                                  </p:stCondLst>
                                  <p:childTnLst>
                                    <p:set>
                                      <p:cBhvr>
                                        <p:cTn id="30" dur="1" fill="hold">
                                          <p:stCondLst>
                                            <p:cond delay="0"/>
                                          </p:stCondLst>
                                        </p:cTn>
                                        <p:tgtEl>
                                          <p:spTgt spid="26"/>
                                        </p:tgtEl>
                                        <p:attrNameLst>
                                          <p:attrName>style.visibility</p:attrName>
                                        </p:attrNameLst>
                                      </p:cBhvr>
                                      <p:to>
                                        <p:strVal val="visible"/>
                                      </p:to>
                                    </p:set>
                                    <p:anim calcmode="lin" valueType="num">
                                      <p:cBhvr>
                                        <p:cTn id="31" dur="500" fill="hold"/>
                                        <p:tgtEl>
                                          <p:spTgt spid="26"/>
                                        </p:tgtEl>
                                        <p:attrNameLst>
                                          <p:attrName>ppt_w</p:attrName>
                                        </p:attrNameLst>
                                      </p:cBhvr>
                                      <p:tavLst>
                                        <p:tav tm="0">
                                          <p:val>
                                            <p:fltVal val="0"/>
                                          </p:val>
                                        </p:tav>
                                        <p:tav tm="100000">
                                          <p:val>
                                            <p:strVal val="#ppt_w"/>
                                          </p:val>
                                        </p:tav>
                                      </p:tavLst>
                                    </p:anim>
                                    <p:anim calcmode="lin" valueType="num">
                                      <p:cBhvr>
                                        <p:cTn id="32" dur="500" fill="hold"/>
                                        <p:tgtEl>
                                          <p:spTgt spid="26"/>
                                        </p:tgtEl>
                                        <p:attrNameLst>
                                          <p:attrName>ppt_h</p:attrName>
                                        </p:attrNameLst>
                                      </p:cBhvr>
                                      <p:tavLst>
                                        <p:tav tm="0">
                                          <p:val>
                                            <p:fltVal val="0"/>
                                          </p:val>
                                        </p:tav>
                                        <p:tav tm="100000">
                                          <p:val>
                                            <p:strVal val="#ppt_h"/>
                                          </p:val>
                                        </p:tav>
                                      </p:tavLst>
                                    </p:anim>
                                    <p:animEffect transition="in" filter="fade">
                                      <p:cBhvr>
                                        <p:cTn id="33" dur="500"/>
                                        <p:tgtEl>
                                          <p:spTgt spid="26"/>
                                        </p:tgtEl>
                                      </p:cBhvr>
                                    </p:animEffect>
                                  </p:childTnLst>
                                </p:cTn>
                              </p:par>
                              <p:par>
                                <p:cTn id="34" presetID="53" presetClass="entr" presetSubtype="16" fill="hold" grpId="0" nodeType="withEffect">
                                  <p:stCondLst>
                                    <p:cond delay="700"/>
                                  </p:stCondLst>
                                  <p:childTnLst>
                                    <p:set>
                                      <p:cBhvr>
                                        <p:cTn id="35" dur="1" fill="hold">
                                          <p:stCondLst>
                                            <p:cond delay="0"/>
                                          </p:stCondLst>
                                        </p:cTn>
                                        <p:tgtEl>
                                          <p:spTgt spid="36"/>
                                        </p:tgtEl>
                                        <p:attrNameLst>
                                          <p:attrName>style.visibility</p:attrName>
                                        </p:attrNameLst>
                                      </p:cBhvr>
                                      <p:to>
                                        <p:strVal val="visible"/>
                                      </p:to>
                                    </p:set>
                                    <p:anim calcmode="lin" valueType="num">
                                      <p:cBhvr>
                                        <p:cTn id="36" dur="500" fill="hold"/>
                                        <p:tgtEl>
                                          <p:spTgt spid="36"/>
                                        </p:tgtEl>
                                        <p:attrNameLst>
                                          <p:attrName>ppt_w</p:attrName>
                                        </p:attrNameLst>
                                      </p:cBhvr>
                                      <p:tavLst>
                                        <p:tav tm="0">
                                          <p:val>
                                            <p:fltVal val="0"/>
                                          </p:val>
                                        </p:tav>
                                        <p:tav tm="100000">
                                          <p:val>
                                            <p:strVal val="#ppt_w"/>
                                          </p:val>
                                        </p:tav>
                                      </p:tavLst>
                                    </p:anim>
                                    <p:anim calcmode="lin" valueType="num">
                                      <p:cBhvr>
                                        <p:cTn id="37" dur="500" fill="hold"/>
                                        <p:tgtEl>
                                          <p:spTgt spid="36"/>
                                        </p:tgtEl>
                                        <p:attrNameLst>
                                          <p:attrName>ppt_h</p:attrName>
                                        </p:attrNameLst>
                                      </p:cBhvr>
                                      <p:tavLst>
                                        <p:tav tm="0">
                                          <p:val>
                                            <p:fltVal val="0"/>
                                          </p:val>
                                        </p:tav>
                                        <p:tav tm="100000">
                                          <p:val>
                                            <p:strVal val="#ppt_h"/>
                                          </p:val>
                                        </p:tav>
                                      </p:tavLst>
                                    </p:anim>
                                    <p:animEffect transition="in" filter="fade">
                                      <p:cBhvr>
                                        <p:cTn id="38" dur="500"/>
                                        <p:tgtEl>
                                          <p:spTgt spid="36"/>
                                        </p:tgtEl>
                                      </p:cBhvr>
                                    </p:animEffect>
                                  </p:childTnLst>
                                </p:cTn>
                              </p:par>
                              <p:par>
                                <p:cTn id="39" presetID="53" presetClass="entr" presetSubtype="16" fill="hold" grpId="0" nodeType="withEffect">
                                  <p:stCondLst>
                                    <p:cond delay="700"/>
                                  </p:stCondLst>
                                  <p:childTnLst>
                                    <p:set>
                                      <p:cBhvr>
                                        <p:cTn id="40" dur="1" fill="hold">
                                          <p:stCondLst>
                                            <p:cond delay="0"/>
                                          </p:stCondLst>
                                        </p:cTn>
                                        <p:tgtEl>
                                          <p:spTgt spid="27"/>
                                        </p:tgtEl>
                                        <p:attrNameLst>
                                          <p:attrName>style.visibility</p:attrName>
                                        </p:attrNameLst>
                                      </p:cBhvr>
                                      <p:to>
                                        <p:strVal val="visible"/>
                                      </p:to>
                                    </p:set>
                                    <p:anim calcmode="lin" valueType="num">
                                      <p:cBhvr>
                                        <p:cTn id="41" dur="500" fill="hold"/>
                                        <p:tgtEl>
                                          <p:spTgt spid="27"/>
                                        </p:tgtEl>
                                        <p:attrNameLst>
                                          <p:attrName>ppt_w</p:attrName>
                                        </p:attrNameLst>
                                      </p:cBhvr>
                                      <p:tavLst>
                                        <p:tav tm="0">
                                          <p:val>
                                            <p:fltVal val="0"/>
                                          </p:val>
                                        </p:tav>
                                        <p:tav tm="100000">
                                          <p:val>
                                            <p:strVal val="#ppt_w"/>
                                          </p:val>
                                        </p:tav>
                                      </p:tavLst>
                                    </p:anim>
                                    <p:anim calcmode="lin" valueType="num">
                                      <p:cBhvr>
                                        <p:cTn id="42" dur="500" fill="hold"/>
                                        <p:tgtEl>
                                          <p:spTgt spid="27"/>
                                        </p:tgtEl>
                                        <p:attrNameLst>
                                          <p:attrName>ppt_h</p:attrName>
                                        </p:attrNameLst>
                                      </p:cBhvr>
                                      <p:tavLst>
                                        <p:tav tm="0">
                                          <p:val>
                                            <p:fltVal val="0"/>
                                          </p:val>
                                        </p:tav>
                                        <p:tav tm="100000">
                                          <p:val>
                                            <p:strVal val="#ppt_h"/>
                                          </p:val>
                                        </p:tav>
                                      </p:tavLst>
                                    </p:anim>
                                    <p:animEffect transition="in" filter="fade">
                                      <p:cBhvr>
                                        <p:cTn id="43" dur="500"/>
                                        <p:tgtEl>
                                          <p:spTgt spid="27"/>
                                        </p:tgtEl>
                                      </p:cBhvr>
                                    </p:animEffect>
                                  </p:childTnLst>
                                </p:cTn>
                              </p:par>
                              <p:par>
                                <p:cTn id="44" presetID="8" presetClass="emph" presetSubtype="0" repeatCount="indefinite" fill="hold" grpId="1" nodeType="withEffect">
                                  <p:stCondLst>
                                    <p:cond delay="700"/>
                                  </p:stCondLst>
                                  <p:childTnLst>
                                    <p:animRot by="21600000">
                                      <p:cBhvr>
                                        <p:cTn id="45" dur="2000" fill="hold"/>
                                        <p:tgtEl>
                                          <p:spTgt spid="27"/>
                                        </p:tgtEl>
                                        <p:attrNameLst>
                                          <p:attrName>r</p:attrName>
                                        </p:attrNameLst>
                                      </p:cBhvr>
                                    </p:animRot>
                                  </p:childTnLst>
                                </p:cTn>
                              </p:par>
                              <p:par>
                                <p:cTn id="46" presetID="53" presetClass="entr" presetSubtype="16" fill="hold" grpId="0" nodeType="withEffect">
                                  <p:stCondLst>
                                    <p:cond delay="700"/>
                                  </p:stCondLst>
                                  <p:childTnLst>
                                    <p:set>
                                      <p:cBhvr>
                                        <p:cTn id="47" dur="1" fill="hold">
                                          <p:stCondLst>
                                            <p:cond delay="0"/>
                                          </p:stCondLst>
                                        </p:cTn>
                                        <p:tgtEl>
                                          <p:spTgt spid="28"/>
                                        </p:tgtEl>
                                        <p:attrNameLst>
                                          <p:attrName>style.visibility</p:attrName>
                                        </p:attrNameLst>
                                      </p:cBhvr>
                                      <p:to>
                                        <p:strVal val="visible"/>
                                      </p:to>
                                    </p:set>
                                    <p:anim calcmode="lin" valueType="num">
                                      <p:cBhvr>
                                        <p:cTn id="48" dur="500" fill="hold"/>
                                        <p:tgtEl>
                                          <p:spTgt spid="28"/>
                                        </p:tgtEl>
                                        <p:attrNameLst>
                                          <p:attrName>ppt_w</p:attrName>
                                        </p:attrNameLst>
                                      </p:cBhvr>
                                      <p:tavLst>
                                        <p:tav tm="0">
                                          <p:val>
                                            <p:fltVal val="0"/>
                                          </p:val>
                                        </p:tav>
                                        <p:tav tm="100000">
                                          <p:val>
                                            <p:strVal val="#ppt_w"/>
                                          </p:val>
                                        </p:tav>
                                      </p:tavLst>
                                    </p:anim>
                                    <p:anim calcmode="lin" valueType="num">
                                      <p:cBhvr>
                                        <p:cTn id="49" dur="500" fill="hold"/>
                                        <p:tgtEl>
                                          <p:spTgt spid="28"/>
                                        </p:tgtEl>
                                        <p:attrNameLst>
                                          <p:attrName>ppt_h</p:attrName>
                                        </p:attrNameLst>
                                      </p:cBhvr>
                                      <p:tavLst>
                                        <p:tav tm="0">
                                          <p:val>
                                            <p:fltVal val="0"/>
                                          </p:val>
                                        </p:tav>
                                        <p:tav tm="100000">
                                          <p:val>
                                            <p:strVal val="#ppt_h"/>
                                          </p:val>
                                        </p:tav>
                                      </p:tavLst>
                                    </p:anim>
                                    <p:animEffect transition="in" filter="fade">
                                      <p:cBhvr>
                                        <p:cTn id="50" dur="500"/>
                                        <p:tgtEl>
                                          <p:spTgt spid="28"/>
                                        </p:tgtEl>
                                      </p:cBhvr>
                                    </p:animEffect>
                                  </p:childTnLst>
                                </p:cTn>
                              </p:par>
                              <p:par>
                                <p:cTn id="51" presetID="53" presetClass="entr" presetSubtype="16" fill="hold" grpId="0" nodeType="withEffect">
                                  <p:stCondLst>
                                    <p:cond delay="700"/>
                                  </p:stCondLst>
                                  <p:childTnLst>
                                    <p:set>
                                      <p:cBhvr>
                                        <p:cTn id="52" dur="1" fill="hold">
                                          <p:stCondLst>
                                            <p:cond delay="0"/>
                                          </p:stCondLst>
                                        </p:cTn>
                                        <p:tgtEl>
                                          <p:spTgt spid="37"/>
                                        </p:tgtEl>
                                        <p:attrNameLst>
                                          <p:attrName>style.visibility</p:attrName>
                                        </p:attrNameLst>
                                      </p:cBhvr>
                                      <p:to>
                                        <p:strVal val="visible"/>
                                      </p:to>
                                    </p:set>
                                    <p:anim calcmode="lin" valueType="num">
                                      <p:cBhvr>
                                        <p:cTn id="53" dur="500" fill="hold"/>
                                        <p:tgtEl>
                                          <p:spTgt spid="37"/>
                                        </p:tgtEl>
                                        <p:attrNameLst>
                                          <p:attrName>ppt_w</p:attrName>
                                        </p:attrNameLst>
                                      </p:cBhvr>
                                      <p:tavLst>
                                        <p:tav tm="0">
                                          <p:val>
                                            <p:fltVal val="0"/>
                                          </p:val>
                                        </p:tav>
                                        <p:tav tm="100000">
                                          <p:val>
                                            <p:strVal val="#ppt_w"/>
                                          </p:val>
                                        </p:tav>
                                      </p:tavLst>
                                    </p:anim>
                                    <p:anim calcmode="lin" valueType="num">
                                      <p:cBhvr>
                                        <p:cTn id="54" dur="500" fill="hold"/>
                                        <p:tgtEl>
                                          <p:spTgt spid="37"/>
                                        </p:tgtEl>
                                        <p:attrNameLst>
                                          <p:attrName>ppt_h</p:attrName>
                                        </p:attrNameLst>
                                      </p:cBhvr>
                                      <p:tavLst>
                                        <p:tav tm="0">
                                          <p:val>
                                            <p:fltVal val="0"/>
                                          </p:val>
                                        </p:tav>
                                        <p:tav tm="100000">
                                          <p:val>
                                            <p:strVal val="#ppt_h"/>
                                          </p:val>
                                        </p:tav>
                                      </p:tavLst>
                                    </p:anim>
                                    <p:animEffect transition="in" filter="fade">
                                      <p:cBhvr>
                                        <p:cTn id="55" dur="500"/>
                                        <p:tgtEl>
                                          <p:spTgt spid="37"/>
                                        </p:tgtEl>
                                      </p:cBhvr>
                                    </p:animEffect>
                                  </p:childTnLst>
                                </p:cTn>
                              </p:par>
                              <p:par>
                                <p:cTn id="56" presetID="53" presetClass="entr" presetSubtype="16" fill="hold" grpId="0" nodeType="withEffect">
                                  <p:stCondLst>
                                    <p:cond delay="700"/>
                                  </p:stCondLst>
                                  <p:childTnLst>
                                    <p:set>
                                      <p:cBhvr>
                                        <p:cTn id="57" dur="1" fill="hold">
                                          <p:stCondLst>
                                            <p:cond delay="0"/>
                                          </p:stCondLst>
                                        </p:cTn>
                                        <p:tgtEl>
                                          <p:spTgt spid="29"/>
                                        </p:tgtEl>
                                        <p:attrNameLst>
                                          <p:attrName>style.visibility</p:attrName>
                                        </p:attrNameLst>
                                      </p:cBhvr>
                                      <p:to>
                                        <p:strVal val="visible"/>
                                      </p:to>
                                    </p:set>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fltVal val="0"/>
                                          </p:val>
                                        </p:tav>
                                        <p:tav tm="100000">
                                          <p:val>
                                            <p:strVal val="#ppt_h"/>
                                          </p:val>
                                        </p:tav>
                                      </p:tavLst>
                                    </p:anim>
                                    <p:animEffect transition="in" filter="fade">
                                      <p:cBhvr>
                                        <p:cTn id="60" dur="500"/>
                                        <p:tgtEl>
                                          <p:spTgt spid="29"/>
                                        </p:tgtEl>
                                      </p:cBhvr>
                                    </p:animEffect>
                                  </p:childTnLst>
                                </p:cTn>
                              </p:par>
                              <p:par>
                                <p:cTn id="61" presetID="8" presetClass="emph" presetSubtype="0" repeatCount="indefinite" fill="hold" grpId="1" nodeType="withEffect">
                                  <p:stCondLst>
                                    <p:cond delay="700"/>
                                  </p:stCondLst>
                                  <p:childTnLst>
                                    <p:animRot by="-21600000">
                                      <p:cBhvr>
                                        <p:cTn id="62" dur="2000" fill="hold"/>
                                        <p:tgtEl>
                                          <p:spTgt spid="29"/>
                                        </p:tgtEl>
                                        <p:attrNameLst>
                                          <p:attrName>r</p:attrName>
                                        </p:attrNameLst>
                                      </p:cBhvr>
                                    </p:animRot>
                                  </p:childTnLst>
                                </p:cTn>
                              </p:par>
                              <p:par>
                                <p:cTn id="63" presetID="53" presetClass="entr" presetSubtype="16" fill="hold" grpId="0" nodeType="withEffect">
                                  <p:stCondLst>
                                    <p:cond delay="700"/>
                                  </p:stCondLst>
                                  <p:childTnLst>
                                    <p:set>
                                      <p:cBhvr>
                                        <p:cTn id="64" dur="1" fill="hold">
                                          <p:stCondLst>
                                            <p:cond delay="0"/>
                                          </p:stCondLst>
                                        </p:cTn>
                                        <p:tgtEl>
                                          <p:spTgt spid="30"/>
                                        </p:tgtEl>
                                        <p:attrNameLst>
                                          <p:attrName>style.visibility</p:attrName>
                                        </p:attrNameLst>
                                      </p:cBhvr>
                                      <p:to>
                                        <p:strVal val="visible"/>
                                      </p:to>
                                    </p:set>
                                    <p:anim calcmode="lin" valueType="num">
                                      <p:cBhvr>
                                        <p:cTn id="65" dur="500" fill="hold"/>
                                        <p:tgtEl>
                                          <p:spTgt spid="30"/>
                                        </p:tgtEl>
                                        <p:attrNameLst>
                                          <p:attrName>ppt_w</p:attrName>
                                        </p:attrNameLst>
                                      </p:cBhvr>
                                      <p:tavLst>
                                        <p:tav tm="0">
                                          <p:val>
                                            <p:fltVal val="0"/>
                                          </p:val>
                                        </p:tav>
                                        <p:tav tm="100000">
                                          <p:val>
                                            <p:strVal val="#ppt_w"/>
                                          </p:val>
                                        </p:tav>
                                      </p:tavLst>
                                    </p:anim>
                                    <p:anim calcmode="lin" valueType="num">
                                      <p:cBhvr>
                                        <p:cTn id="66" dur="500" fill="hold"/>
                                        <p:tgtEl>
                                          <p:spTgt spid="30"/>
                                        </p:tgtEl>
                                        <p:attrNameLst>
                                          <p:attrName>ppt_h</p:attrName>
                                        </p:attrNameLst>
                                      </p:cBhvr>
                                      <p:tavLst>
                                        <p:tav tm="0">
                                          <p:val>
                                            <p:fltVal val="0"/>
                                          </p:val>
                                        </p:tav>
                                        <p:tav tm="100000">
                                          <p:val>
                                            <p:strVal val="#ppt_h"/>
                                          </p:val>
                                        </p:tav>
                                      </p:tavLst>
                                    </p:anim>
                                    <p:animEffect transition="in" filter="fade">
                                      <p:cBhvr>
                                        <p:cTn id="67" dur="500"/>
                                        <p:tgtEl>
                                          <p:spTgt spid="30"/>
                                        </p:tgtEl>
                                      </p:cBhvr>
                                    </p:animEffect>
                                  </p:childTnLst>
                                </p:cTn>
                              </p:par>
                              <p:par>
                                <p:cTn id="68" presetID="53" presetClass="entr" presetSubtype="16" fill="hold" grpId="0" nodeType="withEffect">
                                  <p:stCondLst>
                                    <p:cond delay="700"/>
                                  </p:stCondLst>
                                  <p:childTnLst>
                                    <p:set>
                                      <p:cBhvr>
                                        <p:cTn id="69" dur="1" fill="hold">
                                          <p:stCondLst>
                                            <p:cond delay="0"/>
                                          </p:stCondLst>
                                        </p:cTn>
                                        <p:tgtEl>
                                          <p:spTgt spid="38"/>
                                        </p:tgtEl>
                                        <p:attrNameLst>
                                          <p:attrName>style.visibility</p:attrName>
                                        </p:attrNameLst>
                                      </p:cBhvr>
                                      <p:to>
                                        <p:strVal val="visible"/>
                                      </p:to>
                                    </p:set>
                                    <p:anim calcmode="lin" valueType="num">
                                      <p:cBhvr>
                                        <p:cTn id="70" dur="500" fill="hold"/>
                                        <p:tgtEl>
                                          <p:spTgt spid="38"/>
                                        </p:tgtEl>
                                        <p:attrNameLst>
                                          <p:attrName>ppt_w</p:attrName>
                                        </p:attrNameLst>
                                      </p:cBhvr>
                                      <p:tavLst>
                                        <p:tav tm="0">
                                          <p:val>
                                            <p:fltVal val="0"/>
                                          </p:val>
                                        </p:tav>
                                        <p:tav tm="100000">
                                          <p:val>
                                            <p:strVal val="#ppt_w"/>
                                          </p:val>
                                        </p:tav>
                                      </p:tavLst>
                                    </p:anim>
                                    <p:anim calcmode="lin" valueType="num">
                                      <p:cBhvr>
                                        <p:cTn id="71" dur="500" fill="hold"/>
                                        <p:tgtEl>
                                          <p:spTgt spid="38"/>
                                        </p:tgtEl>
                                        <p:attrNameLst>
                                          <p:attrName>ppt_h</p:attrName>
                                        </p:attrNameLst>
                                      </p:cBhvr>
                                      <p:tavLst>
                                        <p:tav tm="0">
                                          <p:val>
                                            <p:fltVal val="0"/>
                                          </p:val>
                                        </p:tav>
                                        <p:tav tm="100000">
                                          <p:val>
                                            <p:strVal val="#ppt_h"/>
                                          </p:val>
                                        </p:tav>
                                      </p:tavLst>
                                    </p:anim>
                                    <p:animEffect transition="in" filter="fade">
                                      <p:cBhvr>
                                        <p:cTn id="72" dur="500"/>
                                        <p:tgtEl>
                                          <p:spTgt spid="38"/>
                                        </p:tgtEl>
                                      </p:cBhvr>
                                    </p:animEffect>
                                  </p:childTnLst>
                                </p:cTn>
                              </p:par>
                              <p:par>
                                <p:cTn id="73" presetID="53" presetClass="entr" presetSubtype="16" fill="hold" grpId="0" nodeType="withEffect">
                                  <p:stCondLst>
                                    <p:cond delay="700"/>
                                  </p:stCondLst>
                                  <p:childTnLst>
                                    <p:set>
                                      <p:cBhvr>
                                        <p:cTn id="74" dur="1" fill="hold">
                                          <p:stCondLst>
                                            <p:cond delay="0"/>
                                          </p:stCondLst>
                                        </p:cTn>
                                        <p:tgtEl>
                                          <p:spTgt spid="31"/>
                                        </p:tgtEl>
                                        <p:attrNameLst>
                                          <p:attrName>style.visibility</p:attrName>
                                        </p:attrNameLst>
                                      </p:cBhvr>
                                      <p:to>
                                        <p:strVal val="visible"/>
                                      </p:to>
                                    </p:set>
                                    <p:anim calcmode="lin" valueType="num">
                                      <p:cBhvr>
                                        <p:cTn id="75" dur="500" fill="hold"/>
                                        <p:tgtEl>
                                          <p:spTgt spid="31"/>
                                        </p:tgtEl>
                                        <p:attrNameLst>
                                          <p:attrName>ppt_w</p:attrName>
                                        </p:attrNameLst>
                                      </p:cBhvr>
                                      <p:tavLst>
                                        <p:tav tm="0">
                                          <p:val>
                                            <p:fltVal val="0"/>
                                          </p:val>
                                        </p:tav>
                                        <p:tav tm="100000">
                                          <p:val>
                                            <p:strVal val="#ppt_w"/>
                                          </p:val>
                                        </p:tav>
                                      </p:tavLst>
                                    </p:anim>
                                    <p:anim calcmode="lin" valueType="num">
                                      <p:cBhvr>
                                        <p:cTn id="76" dur="500" fill="hold"/>
                                        <p:tgtEl>
                                          <p:spTgt spid="31"/>
                                        </p:tgtEl>
                                        <p:attrNameLst>
                                          <p:attrName>ppt_h</p:attrName>
                                        </p:attrNameLst>
                                      </p:cBhvr>
                                      <p:tavLst>
                                        <p:tav tm="0">
                                          <p:val>
                                            <p:fltVal val="0"/>
                                          </p:val>
                                        </p:tav>
                                        <p:tav tm="100000">
                                          <p:val>
                                            <p:strVal val="#ppt_h"/>
                                          </p:val>
                                        </p:tav>
                                      </p:tavLst>
                                    </p:anim>
                                    <p:animEffect transition="in" filter="fade">
                                      <p:cBhvr>
                                        <p:cTn id="77" dur="500"/>
                                        <p:tgtEl>
                                          <p:spTgt spid="31"/>
                                        </p:tgtEl>
                                      </p:cBhvr>
                                    </p:animEffect>
                                  </p:childTnLst>
                                </p:cTn>
                              </p:par>
                              <p:par>
                                <p:cTn id="78" presetID="8" presetClass="emph" presetSubtype="0" repeatCount="indefinite" fill="hold" grpId="1" nodeType="withEffect">
                                  <p:stCondLst>
                                    <p:cond delay="700"/>
                                  </p:stCondLst>
                                  <p:childTnLst>
                                    <p:animRot by="21600000">
                                      <p:cBhvr>
                                        <p:cTn id="79" dur="2000" fill="hold"/>
                                        <p:tgtEl>
                                          <p:spTgt spid="31"/>
                                        </p:tgtEl>
                                        <p:attrNameLst>
                                          <p:attrName>r</p:attrName>
                                        </p:attrNameLst>
                                      </p:cBhvr>
                                    </p:animRot>
                                  </p:childTnLst>
                                </p:cTn>
                              </p:par>
                              <p:par>
                                <p:cTn id="80" presetID="53" presetClass="entr" presetSubtype="16" fill="hold" grpId="0" nodeType="withEffect">
                                  <p:stCondLst>
                                    <p:cond delay="700"/>
                                  </p:stCondLst>
                                  <p:childTnLst>
                                    <p:set>
                                      <p:cBhvr>
                                        <p:cTn id="81" dur="1" fill="hold">
                                          <p:stCondLst>
                                            <p:cond delay="0"/>
                                          </p:stCondLst>
                                        </p:cTn>
                                        <p:tgtEl>
                                          <p:spTgt spid="32"/>
                                        </p:tgtEl>
                                        <p:attrNameLst>
                                          <p:attrName>style.visibility</p:attrName>
                                        </p:attrNameLst>
                                      </p:cBhvr>
                                      <p:to>
                                        <p:strVal val="visible"/>
                                      </p:to>
                                    </p:set>
                                    <p:anim calcmode="lin" valueType="num">
                                      <p:cBhvr>
                                        <p:cTn id="82" dur="500" fill="hold"/>
                                        <p:tgtEl>
                                          <p:spTgt spid="32"/>
                                        </p:tgtEl>
                                        <p:attrNameLst>
                                          <p:attrName>ppt_w</p:attrName>
                                        </p:attrNameLst>
                                      </p:cBhvr>
                                      <p:tavLst>
                                        <p:tav tm="0">
                                          <p:val>
                                            <p:fltVal val="0"/>
                                          </p:val>
                                        </p:tav>
                                        <p:tav tm="100000">
                                          <p:val>
                                            <p:strVal val="#ppt_w"/>
                                          </p:val>
                                        </p:tav>
                                      </p:tavLst>
                                    </p:anim>
                                    <p:anim calcmode="lin" valueType="num">
                                      <p:cBhvr>
                                        <p:cTn id="83" dur="500" fill="hold"/>
                                        <p:tgtEl>
                                          <p:spTgt spid="32"/>
                                        </p:tgtEl>
                                        <p:attrNameLst>
                                          <p:attrName>ppt_h</p:attrName>
                                        </p:attrNameLst>
                                      </p:cBhvr>
                                      <p:tavLst>
                                        <p:tav tm="0">
                                          <p:val>
                                            <p:fltVal val="0"/>
                                          </p:val>
                                        </p:tav>
                                        <p:tav tm="100000">
                                          <p:val>
                                            <p:strVal val="#ppt_h"/>
                                          </p:val>
                                        </p:tav>
                                      </p:tavLst>
                                    </p:anim>
                                    <p:animEffect transition="in" filter="fade">
                                      <p:cBhvr>
                                        <p:cTn id="84" dur="500"/>
                                        <p:tgtEl>
                                          <p:spTgt spid="32"/>
                                        </p:tgtEl>
                                      </p:cBhvr>
                                    </p:animEffect>
                                  </p:childTnLst>
                                </p:cTn>
                              </p:par>
                              <p:par>
                                <p:cTn id="85" presetID="53" presetClass="entr" presetSubtype="16" fill="hold" grpId="0" nodeType="withEffect">
                                  <p:stCondLst>
                                    <p:cond delay="700"/>
                                  </p:stCondLst>
                                  <p:childTnLst>
                                    <p:set>
                                      <p:cBhvr>
                                        <p:cTn id="86" dur="1" fill="hold">
                                          <p:stCondLst>
                                            <p:cond delay="0"/>
                                          </p:stCondLst>
                                        </p:cTn>
                                        <p:tgtEl>
                                          <p:spTgt spid="35"/>
                                        </p:tgtEl>
                                        <p:attrNameLst>
                                          <p:attrName>style.visibility</p:attrName>
                                        </p:attrNameLst>
                                      </p:cBhvr>
                                      <p:to>
                                        <p:strVal val="visible"/>
                                      </p:to>
                                    </p:set>
                                    <p:anim calcmode="lin" valueType="num">
                                      <p:cBhvr>
                                        <p:cTn id="87" dur="500" fill="hold"/>
                                        <p:tgtEl>
                                          <p:spTgt spid="35"/>
                                        </p:tgtEl>
                                        <p:attrNameLst>
                                          <p:attrName>ppt_w</p:attrName>
                                        </p:attrNameLst>
                                      </p:cBhvr>
                                      <p:tavLst>
                                        <p:tav tm="0">
                                          <p:val>
                                            <p:fltVal val="0"/>
                                          </p:val>
                                        </p:tav>
                                        <p:tav tm="100000">
                                          <p:val>
                                            <p:strVal val="#ppt_w"/>
                                          </p:val>
                                        </p:tav>
                                      </p:tavLst>
                                    </p:anim>
                                    <p:anim calcmode="lin" valueType="num">
                                      <p:cBhvr>
                                        <p:cTn id="88" dur="500" fill="hold"/>
                                        <p:tgtEl>
                                          <p:spTgt spid="35"/>
                                        </p:tgtEl>
                                        <p:attrNameLst>
                                          <p:attrName>ppt_h</p:attrName>
                                        </p:attrNameLst>
                                      </p:cBhvr>
                                      <p:tavLst>
                                        <p:tav tm="0">
                                          <p:val>
                                            <p:fltVal val="0"/>
                                          </p:val>
                                        </p:tav>
                                        <p:tav tm="100000">
                                          <p:val>
                                            <p:strVal val="#ppt_h"/>
                                          </p:val>
                                        </p:tav>
                                      </p:tavLst>
                                    </p:anim>
                                    <p:animEffect transition="in" filter="fade">
                                      <p:cBhvr>
                                        <p:cTn id="89" dur="500"/>
                                        <p:tgtEl>
                                          <p:spTgt spid="35"/>
                                        </p:tgtEl>
                                      </p:cBhvr>
                                    </p:animEffect>
                                  </p:childTnLst>
                                </p:cTn>
                              </p:par>
                              <p:par>
                                <p:cTn id="90" presetID="53" presetClass="entr" presetSubtype="16" fill="hold" grpId="0" nodeType="withEffect">
                                  <p:stCondLst>
                                    <p:cond delay="700"/>
                                  </p:stCondLst>
                                  <p:childTnLst>
                                    <p:set>
                                      <p:cBhvr>
                                        <p:cTn id="91" dur="1" fill="hold">
                                          <p:stCondLst>
                                            <p:cond delay="0"/>
                                          </p:stCondLst>
                                        </p:cTn>
                                        <p:tgtEl>
                                          <p:spTgt spid="22"/>
                                        </p:tgtEl>
                                        <p:attrNameLst>
                                          <p:attrName>style.visibility</p:attrName>
                                        </p:attrNameLst>
                                      </p:cBhvr>
                                      <p:to>
                                        <p:strVal val="visible"/>
                                      </p:to>
                                    </p:set>
                                    <p:anim calcmode="lin" valueType="num">
                                      <p:cBhvr>
                                        <p:cTn id="92" dur="500" fill="hold"/>
                                        <p:tgtEl>
                                          <p:spTgt spid="22"/>
                                        </p:tgtEl>
                                        <p:attrNameLst>
                                          <p:attrName>ppt_w</p:attrName>
                                        </p:attrNameLst>
                                      </p:cBhvr>
                                      <p:tavLst>
                                        <p:tav tm="0">
                                          <p:val>
                                            <p:fltVal val="0"/>
                                          </p:val>
                                        </p:tav>
                                        <p:tav tm="100000">
                                          <p:val>
                                            <p:strVal val="#ppt_w"/>
                                          </p:val>
                                        </p:tav>
                                      </p:tavLst>
                                    </p:anim>
                                    <p:anim calcmode="lin" valueType="num">
                                      <p:cBhvr>
                                        <p:cTn id="93" dur="500" fill="hold"/>
                                        <p:tgtEl>
                                          <p:spTgt spid="22"/>
                                        </p:tgtEl>
                                        <p:attrNameLst>
                                          <p:attrName>ppt_h</p:attrName>
                                        </p:attrNameLst>
                                      </p:cBhvr>
                                      <p:tavLst>
                                        <p:tav tm="0">
                                          <p:val>
                                            <p:fltVal val="0"/>
                                          </p:val>
                                        </p:tav>
                                        <p:tav tm="100000">
                                          <p:val>
                                            <p:strVal val="#ppt_h"/>
                                          </p:val>
                                        </p:tav>
                                      </p:tavLst>
                                    </p:anim>
                                    <p:animEffect transition="in" filter="fade">
                                      <p:cBhvr>
                                        <p:cTn id="94" dur="500"/>
                                        <p:tgtEl>
                                          <p:spTgt spid="22"/>
                                        </p:tgtEl>
                                      </p:cBhvr>
                                    </p:animEffect>
                                  </p:childTnLst>
                                </p:cTn>
                              </p:par>
                              <p:par>
                                <p:cTn id="95" presetID="8" presetClass="emph" presetSubtype="0" repeatCount="indefinite" fill="hold" grpId="1" nodeType="withEffect">
                                  <p:stCondLst>
                                    <p:cond delay="700"/>
                                  </p:stCondLst>
                                  <p:childTnLst>
                                    <p:animRot by="-21600000">
                                      <p:cBhvr>
                                        <p:cTn id="96" dur="2000" fill="hold"/>
                                        <p:tgtEl>
                                          <p:spTgt spid="22"/>
                                        </p:tgtEl>
                                        <p:attrNameLst>
                                          <p:attrName>r</p:attrName>
                                        </p:attrNameLst>
                                      </p:cBhvr>
                                    </p:animRot>
                                  </p:childTnLst>
                                </p:cTn>
                              </p:par>
                              <p:par>
                                <p:cTn id="97" presetID="53" presetClass="entr" presetSubtype="16" fill="hold" grpId="0" nodeType="withEffect">
                                  <p:stCondLst>
                                    <p:cond delay="700"/>
                                  </p:stCondLst>
                                  <p:childTnLst>
                                    <p:set>
                                      <p:cBhvr>
                                        <p:cTn id="98" dur="1" fill="hold">
                                          <p:stCondLst>
                                            <p:cond delay="0"/>
                                          </p:stCondLst>
                                        </p:cTn>
                                        <p:tgtEl>
                                          <p:spTgt spid="24"/>
                                        </p:tgtEl>
                                        <p:attrNameLst>
                                          <p:attrName>style.visibility</p:attrName>
                                        </p:attrNameLst>
                                      </p:cBhvr>
                                      <p:to>
                                        <p:strVal val="visible"/>
                                      </p:to>
                                    </p:set>
                                    <p:anim calcmode="lin" valueType="num">
                                      <p:cBhvr>
                                        <p:cTn id="99" dur="500" fill="hold"/>
                                        <p:tgtEl>
                                          <p:spTgt spid="24"/>
                                        </p:tgtEl>
                                        <p:attrNameLst>
                                          <p:attrName>ppt_w</p:attrName>
                                        </p:attrNameLst>
                                      </p:cBhvr>
                                      <p:tavLst>
                                        <p:tav tm="0">
                                          <p:val>
                                            <p:fltVal val="0"/>
                                          </p:val>
                                        </p:tav>
                                        <p:tav tm="100000">
                                          <p:val>
                                            <p:strVal val="#ppt_w"/>
                                          </p:val>
                                        </p:tav>
                                      </p:tavLst>
                                    </p:anim>
                                    <p:anim calcmode="lin" valueType="num">
                                      <p:cBhvr>
                                        <p:cTn id="100" dur="500" fill="hold"/>
                                        <p:tgtEl>
                                          <p:spTgt spid="24"/>
                                        </p:tgtEl>
                                        <p:attrNameLst>
                                          <p:attrName>ppt_h</p:attrName>
                                        </p:attrNameLst>
                                      </p:cBhvr>
                                      <p:tavLst>
                                        <p:tav tm="0">
                                          <p:val>
                                            <p:fltVal val="0"/>
                                          </p:val>
                                        </p:tav>
                                        <p:tav tm="100000">
                                          <p:val>
                                            <p:strVal val="#ppt_h"/>
                                          </p:val>
                                        </p:tav>
                                      </p:tavLst>
                                    </p:anim>
                                    <p:animEffect transition="in" filter="fade">
                                      <p:cBhvr>
                                        <p:cTn id="101" dur="500"/>
                                        <p:tgtEl>
                                          <p:spTgt spid="24"/>
                                        </p:tgtEl>
                                      </p:cBhvr>
                                    </p:animEffect>
                                  </p:childTnLst>
                                </p:cTn>
                              </p:par>
                              <p:par>
                                <p:cTn id="102" presetID="53" presetClass="entr" presetSubtype="16" fill="hold" grpId="0" nodeType="withEffect">
                                  <p:stCondLst>
                                    <p:cond delay="700"/>
                                  </p:stCondLst>
                                  <p:childTnLst>
                                    <p:set>
                                      <p:cBhvr>
                                        <p:cTn id="103" dur="1" fill="hold">
                                          <p:stCondLst>
                                            <p:cond delay="0"/>
                                          </p:stCondLst>
                                        </p:cTn>
                                        <p:tgtEl>
                                          <p:spTgt spid="33"/>
                                        </p:tgtEl>
                                        <p:attrNameLst>
                                          <p:attrName>style.visibility</p:attrName>
                                        </p:attrNameLst>
                                      </p:cBhvr>
                                      <p:to>
                                        <p:strVal val="visible"/>
                                      </p:to>
                                    </p:set>
                                    <p:anim calcmode="lin" valueType="num">
                                      <p:cBhvr>
                                        <p:cTn id="104" dur="500" fill="hold"/>
                                        <p:tgtEl>
                                          <p:spTgt spid="33"/>
                                        </p:tgtEl>
                                        <p:attrNameLst>
                                          <p:attrName>ppt_w</p:attrName>
                                        </p:attrNameLst>
                                      </p:cBhvr>
                                      <p:tavLst>
                                        <p:tav tm="0">
                                          <p:val>
                                            <p:fltVal val="0"/>
                                          </p:val>
                                        </p:tav>
                                        <p:tav tm="100000">
                                          <p:val>
                                            <p:strVal val="#ppt_w"/>
                                          </p:val>
                                        </p:tav>
                                      </p:tavLst>
                                    </p:anim>
                                    <p:anim calcmode="lin" valueType="num">
                                      <p:cBhvr>
                                        <p:cTn id="105" dur="500" fill="hold"/>
                                        <p:tgtEl>
                                          <p:spTgt spid="33"/>
                                        </p:tgtEl>
                                        <p:attrNameLst>
                                          <p:attrName>ppt_h</p:attrName>
                                        </p:attrNameLst>
                                      </p:cBhvr>
                                      <p:tavLst>
                                        <p:tav tm="0">
                                          <p:val>
                                            <p:fltVal val="0"/>
                                          </p:val>
                                        </p:tav>
                                        <p:tav tm="100000">
                                          <p:val>
                                            <p:strVal val="#ppt_h"/>
                                          </p:val>
                                        </p:tav>
                                      </p:tavLst>
                                    </p:anim>
                                    <p:animEffect transition="in" filter="fade">
                                      <p:cBhvr>
                                        <p:cTn id="106" dur="500"/>
                                        <p:tgtEl>
                                          <p:spTgt spid="33"/>
                                        </p:tgtEl>
                                      </p:cBhvr>
                                    </p:animEffect>
                                  </p:childTnLst>
                                </p:cTn>
                              </p:par>
                              <p:par>
                                <p:cTn id="107" presetID="10" presetClass="entr" presetSubtype="0" fill="hold" grpId="0" nodeType="withEffect">
                                  <p:stCondLst>
                                    <p:cond delay="1200"/>
                                  </p:stCondLst>
                                  <p:childTnLst>
                                    <p:set>
                                      <p:cBhvr>
                                        <p:cTn id="108" dur="1" fill="hold">
                                          <p:stCondLst>
                                            <p:cond delay="0"/>
                                          </p:stCondLst>
                                        </p:cTn>
                                        <p:tgtEl>
                                          <p:spTgt spid="20"/>
                                        </p:tgtEl>
                                        <p:attrNameLst>
                                          <p:attrName>style.visibility</p:attrName>
                                        </p:attrNameLst>
                                      </p:cBhvr>
                                      <p:to>
                                        <p:strVal val="visible"/>
                                      </p:to>
                                    </p:set>
                                    <p:animEffect transition="in" filter="fade">
                                      <p:cBhvr>
                                        <p:cTn id="109" dur="500"/>
                                        <p:tgtEl>
                                          <p:spTgt spid="20"/>
                                        </p:tgtEl>
                                      </p:cBhvr>
                                    </p:animEffect>
                                  </p:childTnLst>
                                </p:cTn>
                              </p:par>
                              <p:par>
                                <p:cTn id="110" presetID="10" presetClass="entr" presetSubtype="0" fill="hold" grpId="0" nodeType="withEffect">
                                  <p:stCondLst>
                                    <p:cond delay="1200"/>
                                  </p:stCondLst>
                                  <p:childTnLst>
                                    <p:set>
                                      <p:cBhvr>
                                        <p:cTn id="111" dur="1" fill="hold">
                                          <p:stCondLst>
                                            <p:cond delay="0"/>
                                          </p:stCondLst>
                                        </p:cTn>
                                        <p:tgtEl>
                                          <p:spTgt spid="23"/>
                                        </p:tgtEl>
                                        <p:attrNameLst>
                                          <p:attrName>style.visibility</p:attrName>
                                        </p:attrNameLst>
                                      </p:cBhvr>
                                      <p:to>
                                        <p:strVal val="visible"/>
                                      </p:to>
                                    </p:set>
                                    <p:animEffect transition="in" filter="fade">
                                      <p:cBhvr>
                                        <p:cTn id="112" dur="500"/>
                                        <p:tgtEl>
                                          <p:spTgt spid="23"/>
                                        </p:tgtEl>
                                      </p:cBhvr>
                                    </p:animEffect>
                                  </p:childTnLst>
                                </p:cTn>
                              </p:par>
                              <p:par>
                                <p:cTn id="113" presetID="22" presetClass="entr" presetSubtype="1" fill="hold" nodeType="withEffect">
                                  <p:stCondLst>
                                    <p:cond delay="1200"/>
                                  </p:stCondLst>
                                  <p:childTnLst>
                                    <p:set>
                                      <p:cBhvr>
                                        <p:cTn id="114" dur="1" fill="hold">
                                          <p:stCondLst>
                                            <p:cond delay="0"/>
                                          </p:stCondLst>
                                        </p:cTn>
                                        <p:tgtEl>
                                          <p:spTgt spid="44"/>
                                        </p:tgtEl>
                                        <p:attrNameLst>
                                          <p:attrName>style.visibility</p:attrName>
                                        </p:attrNameLst>
                                      </p:cBhvr>
                                      <p:to>
                                        <p:strVal val="visible"/>
                                      </p:to>
                                    </p:set>
                                    <p:animEffect transition="in" filter="wipe(up)">
                                      <p:cBhvr>
                                        <p:cTn id="115" dur="500"/>
                                        <p:tgtEl>
                                          <p:spTgt spid="44"/>
                                        </p:tgtEl>
                                      </p:cBhvr>
                                    </p:animEffect>
                                  </p:childTnLst>
                                </p:cTn>
                              </p:par>
                              <p:par>
                                <p:cTn id="116" presetID="42" presetClass="entr" presetSubtype="0" fill="hold" grpId="0" nodeType="withEffect">
                                  <p:stCondLst>
                                    <p:cond delay="1200"/>
                                  </p:stCondLst>
                                  <p:childTnLst>
                                    <p:set>
                                      <p:cBhvr>
                                        <p:cTn id="117" dur="1" fill="hold">
                                          <p:stCondLst>
                                            <p:cond delay="0"/>
                                          </p:stCondLst>
                                        </p:cTn>
                                        <p:tgtEl>
                                          <p:spTgt spid="39"/>
                                        </p:tgtEl>
                                        <p:attrNameLst>
                                          <p:attrName>style.visibility</p:attrName>
                                        </p:attrNameLst>
                                      </p:cBhvr>
                                      <p:to>
                                        <p:strVal val="visible"/>
                                      </p:to>
                                    </p:set>
                                    <p:animEffect transition="in" filter="fade">
                                      <p:cBhvr>
                                        <p:cTn id="118" dur="500"/>
                                        <p:tgtEl>
                                          <p:spTgt spid="39"/>
                                        </p:tgtEl>
                                      </p:cBhvr>
                                    </p:animEffect>
                                    <p:anim calcmode="lin" valueType="num">
                                      <p:cBhvr>
                                        <p:cTn id="119" dur="500" fill="hold"/>
                                        <p:tgtEl>
                                          <p:spTgt spid="39"/>
                                        </p:tgtEl>
                                        <p:attrNameLst>
                                          <p:attrName>ppt_x</p:attrName>
                                        </p:attrNameLst>
                                      </p:cBhvr>
                                      <p:tavLst>
                                        <p:tav tm="0">
                                          <p:val>
                                            <p:strVal val="#ppt_x"/>
                                          </p:val>
                                        </p:tav>
                                        <p:tav tm="100000">
                                          <p:val>
                                            <p:strVal val="#ppt_x"/>
                                          </p:val>
                                        </p:tav>
                                      </p:tavLst>
                                    </p:anim>
                                    <p:anim calcmode="lin" valueType="num">
                                      <p:cBhvr>
                                        <p:cTn id="120" dur="500" fill="hold"/>
                                        <p:tgtEl>
                                          <p:spTgt spid="39"/>
                                        </p:tgtEl>
                                        <p:attrNameLst>
                                          <p:attrName>ppt_y</p:attrName>
                                        </p:attrNameLst>
                                      </p:cBhvr>
                                      <p:tavLst>
                                        <p:tav tm="0">
                                          <p:val>
                                            <p:strVal val="#ppt_y+.1"/>
                                          </p:val>
                                        </p:tav>
                                        <p:tav tm="100000">
                                          <p:val>
                                            <p:strVal val="#ppt_y"/>
                                          </p:val>
                                        </p:tav>
                                      </p:tavLst>
                                    </p:anim>
                                  </p:childTnLst>
                                </p:cTn>
                              </p:par>
                              <p:par>
                                <p:cTn id="121" presetID="22" presetClass="entr" presetSubtype="4" fill="hold" nodeType="withEffect">
                                  <p:stCondLst>
                                    <p:cond delay="1700"/>
                                  </p:stCondLst>
                                  <p:childTnLst>
                                    <p:set>
                                      <p:cBhvr>
                                        <p:cTn id="122" dur="1" fill="hold">
                                          <p:stCondLst>
                                            <p:cond delay="0"/>
                                          </p:stCondLst>
                                        </p:cTn>
                                        <p:tgtEl>
                                          <p:spTgt spid="49"/>
                                        </p:tgtEl>
                                        <p:attrNameLst>
                                          <p:attrName>style.visibility</p:attrName>
                                        </p:attrNameLst>
                                      </p:cBhvr>
                                      <p:to>
                                        <p:strVal val="visible"/>
                                      </p:to>
                                    </p:set>
                                    <p:animEffect transition="in" filter="wipe(down)">
                                      <p:cBhvr>
                                        <p:cTn id="123" dur="500"/>
                                        <p:tgtEl>
                                          <p:spTgt spid="49"/>
                                        </p:tgtEl>
                                      </p:cBhvr>
                                    </p:animEffect>
                                  </p:childTnLst>
                                </p:cTn>
                              </p:par>
                              <p:par>
                                <p:cTn id="124" presetID="47" presetClass="entr" presetSubtype="0" fill="hold" grpId="0" nodeType="withEffect">
                                  <p:stCondLst>
                                    <p:cond delay="1700"/>
                                  </p:stCondLst>
                                  <p:childTnLst>
                                    <p:set>
                                      <p:cBhvr>
                                        <p:cTn id="125" dur="1" fill="hold">
                                          <p:stCondLst>
                                            <p:cond delay="0"/>
                                          </p:stCondLst>
                                        </p:cTn>
                                        <p:tgtEl>
                                          <p:spTgt spid="50"/>
                                        </p:tgtEl>
                                        <p:attrNameLst>
                                          <p:attrName>style.visibility</p:attrName>
                                        </p:attrNameLst>
                                      </p:cBhvr>
                                      <p:to>
                                        <p:strVal val="visible"/>
                                      </p:to>
                                    </p:set>
                                    <p:animEffect transition="in" filter="fade">
                                      <p:cBhvr>
                                        <p:cTn id="126" dur="500"/>
                                        <p:tgtEl>
                                          <p:spTgt spid="50"/>
                                        </p:tgtEl>
                                      </p:cBhvr>
                                    </p:animEffect>
                                    <p:anim calcmode="lin" valueType="num">
                                      <p:cBhvr>
                                        <p:cTn id="127" dur="500" fill="hold"/>
                                        <p:tgtEl>
                                          <p:spTgt spid="50"/>
                                        </p:tgtEl>
                                        <p:attrNameLst>
                                          <p:attrName>ppt_x</p:attrName>
                                        </p:attrNameLst>
                                      </p:cBhvr>
                                      <p:tavLst>
                                        <p:tav tm="0">
                                          <p:val>
                                            <p:strVal val="#ppt_x"/>
                                          </p:val>
                                        </p:tav>
                                        <p:tav tm="100000">
                                          <p:val>
                                            <p:strVal val="#ppt_x"/>
                                          </p:val>
                                        </p:tav>
                                      </p:tavLst>
                                    </p:anim>
                                    <p:anim calcmode="lin" valueType="num">
                                      <p:cBhvr>
                                        <p:cTn id="128" dur="500" fill="hold"/>
                                        <p:tgtEl>
                                          <p:spTgt spid="50"/>
                                        </p:tgtEl>
                                        <p:attrNameLst>
                                          <p:attrName>ppt_y</p:attrName>
                                        </p:attrNameLst>
                                      </p:cBhvr>
                                      <p:tavLst>
                                        <p:tav tm="0">
                                          <p:val>
                                            <p:strVal val="#ppt_y-.1"/>
                                          </p:val>
                                        </p:tav>
                                        <p:tav tm="100000">
                                          <p:val>
                                            <p:strVal val="#ppt_y"/>
                                          </p:val>
                                        </p:tav>
                                      </p:tavLst>
                                    </p:anim>
                                  </p:childTnLst>
                                </p:cTn>
                              </p:par>
                              <p:par>
                                <p:cTn id="129" presetID="22" presetClass="entr" presetSubtype="1" fill="hold" nodeType="withEffect">
                                  <p:stCondLst>
                                    <p:cond delay="2200"/>
                                  </p:stCondLst>
                                  <p:childTnLst>
                                    <p:set>
                                      <p:cBhvr>
                                        <p:cTn id="130" dur="1" fill="hold">
                                          <p:stCondLst>
                                            <p:cond delay="0"/>
                                          </p:stCondLst>
                                        </p:cTn>
                                        <p:tgtEl>
                                          <p:spTgt spid="46"/>
                                        </p:tgtEl>
                                        <p:attrNameLst>
                                          <p:attrName>style.visibility</p:attrName>
                                        </p:attrNameLst>
                                      </p:cBhvr>
                                      <p:to>
                                        <p:strVal val="visible"/>
                                      </p:to>
                                    </p:set>
                                    <p:animEffect transition="in" filter="wipe(up)">
                                      <p:cBhvr>
                                        <p:cTn id="131" dur="500"/>
                                        <p:tgtEl>
                                          <p:spTgt spid="46"/>
                                        </p:tgtEl>
                                      </p:cBhvr>
                                    </p:animEffect>
                                  </p:childTnLst>
                                </p:cTn>
                              </p:par>
                              <p:par>
                                <p:cTn id="132" presetID="42" presetClass="entr" presetSubtype="0" fill="hold" grpId="0" nodeType="withEffect">
                                  <p:stCondLst>
                                    <p:cond delay="2200"/>
                                  </p:stCondLst>
                                  <p:childTnLst>
                                    <p:set>
                                      <p:cBhvr>
                                        <p:cTn id="133" dur="1" fill="hold">
                                          <p:stCondLst>
                                            <p:cond delay="0"/>
                                          </p:stCondLst>
                                        </p:cTn>
                                        <p:tgtEl>
                                          <p:spTgt spid="45"/>
                                        </p:tgtEl>
                                        <p:attrNameLst>
                                          <p:attrName>style.visibility</p:attrName>
                                        </p:attrNameLst>
                                      </p:cBhvr>
                                      <p:to>
                                        <p:strVal val="visible"/>
                                      </p:to>
                                    </p:set>
                                    <p:animEffect transition="in" filter="fade">
                                      <p:cBhvr>
                                        <p:cTn id="134" dur="500"/>
                                        <p:tgtEl>
                                          <p:spTgt spid="45"/>
                                        </p:tgtEl>
                                      </p:cBhvr>
                                    </p:animEffect>
                                    <p:anim calcmode="lin" valueType="num">
                                      <p:cBhvr>
                                        <p:cTn id="135" dur="500" fill="hold"/>
                                        <p:tgtEl>
                                          <p:spTgt spid="45"/>
                                        </p:tgtEl>
                                        <p:attrNameLst>
                                          <p:attrName>ppt_x</p:attrName>
                                        </p:attrNameLst>
                                      </p:cBhvr>
                                      <p:tavLst>
                                        <p:tav tm="0">
                                          <p:val>
                                            <p:strVal val="#ppt_x"/>
                                          </p:val>
                                        </p:tav>
                                        <p:tav tm="100000">
                                          <p:val>
                                            <p:strVal val="#ppt_x"/>
                                          </p:val>
                                        </p:tav>
                                      </p:tavLst>
                                    </p:anim>
                                    <p:anim calcmode="lin" valueType="num">
                                      <p:cBhvr>
                                        <p:cTn id="136" dur="500" fill="hold"/>
                                        <p:tgtEl>
                                          <p:spTgt spid="45"/>
                                        </p:tgtEl>
                                        <p:attrNameLst>
                                          <p:attrName>ppt_y</p:attrName>
                                        </p:attrNameLst>
                                      </p:cBhvr>
                                      <p:tavLst>
                                        <p:tav tm="0">
                                          <p:val>
                                            <p:strVal val="#ppt_y+.1"/>
                                          </p:val>
                                        </p:tav>
                                        <p:tav tm="100000">
                                          <p:val>
                                            <p:strVal val="#ppt_y"/>
                                          </p:val>
                                        </p:tav>
                                      </p:tavLst>
                                    </p:anim>
                                  </p:childTnLst>
                                </p:cTn>
                              </p:par>
                              <p:par>
                                <p:cTn id="137" presetID="22" presetClass="entr" presetSubtype="4" fill="hold" nodeType="withEffect">
                                  <p:stCondLst>
                                    <p:cond delay="2700"/>
                                  </p:stCondLst>
                                  <p:childTnLst>
                                    <p:set>
                                      <p:cBhvr>
                                        <p:cTn id="138" dur="1" fill="hold">
                                          <p:stCondLst>
                                            <p:cond delay="0"/>
                                          </p:stCondLst>
                                        </p:cTn>
                                        <p:tgtEl>
                                          <p:spTgt spid="51"/>
                                        </p:tgtEl>
                                        <p:attrNameLst>
                                          <p:attrName>style.visibility</p:attrName>
                                        </p:attrNameLst>
                                      </p:cBhvr>
                                      <p:to>
                                        <p:strVal val="visible"/>
                                      </p:to>
                                    </p:set>
                                    <p:animEffect transition="in" filter="wipe(down)">
                                      <p:cBhvr>
                                        <p:cTn id="139" dur="500"/>
                                        <p:tgtEl>
                                          <p:spTgt spid="51"/>
                                        </p:tgtEl>
                                      </p:cBhvr>
                                    </p:animEffect>
                                  </p:childTnLst>
                                </p:cTn>
                              </p:par>
                              <p:par>
                                <p:cTn id="140" presetID="47" presetClass="entr" presetSubtype="0" fill="hold" grpId="0" nodeType="withEffect">
                                  <p:stCondLst>
                                    <p:cond delay="2700"/>
                                  </p:stCondLst>
                                  <p:childTnLst>
                                    <p:set>
                                      <p:cBhvr>
                                        <p:cTn id="141" dur="1" fill="hold">
                                          <p:stCondLst>
                                            <p:cond delay="0"/>
                                          </p:stCondLst>
                                        </p:cTn>
                                        <p:tgtEl>
                                          <p:spTgt spid="52"/>
                                        </p:tgtEl>
                                        <p:attrNameLst>
                                          <p:attrName>style.visibility</p:attrName>
                                        </p:attrNameLst>
                                      </p:cBhvr>
                                      <p:to>
                                        <p:strVal val="visible"/>
                                      </p:to>
                                    </p:set>
                                    <p:animEffect transition="in" filter="fade">
                                      <p:cBhvr>
                                        <p:cTn id="142" dur="500"/>
                                        <p:tgtEl>
                                          <p:spTgt spid="52"/>
                                        </p:tgtEl>
                                      </p:cBhvr>
                                    </p:animEffect>
                                    <p:anim calcmode="lin" valueType="num">
                                      <p:cBhvr>
                                        <p:cTn id="143" dur="500" fill="hold"/>
                                        <p:tgtEl>
                                          <p:spTgt spid="52"/>
                                        </p:tgtEl>
                                        <p:attrNameLst>
                                          <p:attrName>ppt_x</p:attrName>
                                        </p:attrNameLst>
                                      </p:cBhvr>
                                      <p:tavLst>
                                        <p:tav tm="0">
                                          <p:val>
                                            <p:strVal val="#ppt_x"/>
                                          </p:val>
                                        </p:tav>
                                        <p:tav tm="100000">
                                          <p:val>
                                            <p:strVal val="#ppt_x"/>
                                          </p:val>
                                        </p:tav>
                                      </p:tavLst>
                                    </p:anim>
                                    <p:anim calcmode="lin" valueType="num">
                                      <p:cBhvr>
                                        <p:cTn id="144" dur="500" fill="hold"/>
                                        <p:tgtEl>
                                          <p:spTgt spid="52"/>
                                        </p:tgtEl>
                                        <p:attrNameLst>
                                          <p:attrName>ppt_y</p:attrName>
                                        </p:attrNameLst>
                                      </p:cBhvr>
                                      <p:tavLst>
                                        <p:tav tm="0">
                                          <p:val>
                                            <p:strVal val="#ppt_y-.1"/>
                                          </p:val>
                                        </p:tav>
                                        <p:tav tm="100000">
                                          <p:val>
                                            <p:strVal val="#ppt_y"/>
                                          </p:val>
                                        </p:tav>
                                      </p:tavLst>
                                    </p:anim>
                                  </p:childTnLst>
                                </p:cTn>
                              </p:par>
                              <p:par>
                                <p:cTn id="145" presetID="22" presetClass="entr" presetSubtype="1" fill="hold" nodeType="withEffect">
                                  <p:stCondLst>
                                    <p:cond delay="3200"/>
                                  </p:stCondLst>
                                  <p:childTnLst>
                                    <p:set>
                                      <p:cBhvr>
                                        <p:cTn id="146" dur="1" fill="hold">
                                          <p:stCondLst>
                                            <p:cond delay="0"/>
                                          </p:stCondLst>
                                        </p:cTn>
                                        <p:tgtEl>
                                          <p:spTgt spid="48"/>
                                        </p:tgtEl>
                                        <p:attrNameLst>
                                          <p:attrName>style.visibility</p:attrName>
                                        </p:attrNameLst>
                                      </p:cBhvr>
                                      <p:to>
                                        <p:strVal val="visible"/>
                                      </p:to>
                                    </p:set>
                                    <p:animEffect transition="in" filter="wipe(up)">
                                      <p:cBhvr>
                                        <p:cTn id="147" dur="500"/>
                                        <p:tgtEl>
                                          <p:spTgt spid="48"/>
                                        </p:tgtEl>
                                      </p:cBhvr>
                                    </p:animEffect>
                                  </p:childTnLst>
                                </p:cTn>
                              </p:par>
                              <p:par>
                                <p:cTn id="148" presetID="42" presetClass="entr" presetSubtype="0" fill="hold" grpId="0" nodeType="withEffect">
                                  <p:stCondLst>
                                    <p:cond delay="3200"/>
                                  </p:stCondLst>
                                  <p:childTnLst>
                                    <p:set>
                                      <p:cBhvr>
                                        <p:cTn id="149" dur="1" fill="hold">
                                          <p:stCondLst>
                                            <p:cond delay="0"/>
                                          </p:stCondLst>
                                        </p:cTn>
                                        <p:tgtEl>
                                          <p:spTgt spid="47"/>
                                        </p:tgtEl>
                                        <p:attrNameLst>
                                          <p:attrName>style.visibility</p:attrName>
                                        </p:attrNameLst>
                                      </p:cBhvr>
                                      <p:to>
                                        <p:strVal val="visible"/>
                                      </p:to>
                                    </p:set>
                                    <p:animEffect transition="in" filter="fade">
                                      <p:cBhvr>
                                        <p:cTn id="150" dur="500"/>
                                        <p:tgtEl>
                                          <p:spTgt spid="47"/>
                                        </p:tgtEl>
                                      </p:cBhvr>
                                    </p:animEffect>
                                    <p:anim calcmode="lin" valueType="num">
                                      <p:cBhvr>
                                        <p:cTn id="151" dur="500" fill="hold"/>
                                        <p:tgtEl>
                                          <p:spTgt spid="47"/>
                                        </p:tgtEl>
                                        <p:attrNameLst>
                                          <p:attrName>ppt_x</p:attrName>
                                        </p:attrNameLst>
                                      </p:cBhvr>
                                      <p:tavLst>
                                        <p:tav tm="0">
                                          <p:val>
                                            <p:strVal val="#ppt_x"/>
                                          </p:val>
                                        </p:tav>
                                        <p:tav tm="100000">
                                          <p:val>
                                            <p:strVal val="#ppt_x"/>
                                          </p:val>
                                        </p:tav>
                                      </p:tavLst>
                                    </p:anim>
                                    <p:anim calcmode="lin" valueType="num">
                                      <p:cBhvr>
                                        <p:cTn id="152" dur="500" fill="hold"/>
                                        <p:tgtEl>
                                          <p:spTgt spid="47"/>
                                        </p:tgtEl>
                                        <p:attrNameLst>
                                          <p:attrName>ppt_y</p:attrName>
                                        </p:attrNameLst>
                                      </p:cBhvr>
                                      <p:tavLst>
                                        <p:tav tm="0">
                                          <p:val>
                                            <p:strVal val="#ppt_y+.1"/>
                                          </p:val>
                                        </p:tav>
                                        <p:tav tm="100000">
                                          <p:val>
                                            <p:strVal val="#ppt_y"/>
                                          </p:val>
                                        </p:tav>
                                      </p:tavLst>
                                    </p:anim>
                                  </p:childTnLst>
                                </p:cTn>
                              </p:par>
                              <p:par>
                                <p:cTn id="153" presetID="22" presetClass="entr" presetSubtype="4" fill="hold" nodeType="withEffect">
                                  <p:stCondLst>
                                    <p:cond delay="3700"/>
                                  </p:stCondLst>
                                  <p:childTnLst>
                                    <p:set>
                                      <p:cBhvr>
                                        <p:cTn id="154" dur="1" fill="hold">
                                          <p:stCondLst>
                                            <p:cond delay="0"/>
                                          </p:stCondLst>
                                        </p:cTn>
                                        <p:tgtEl>
                                          <p:spTgt spid="53"/>
                                        </p:tgtEl>
                                        <p:attrNameLst>
                                          <p:attrName>style.visibility</p:attrName>
                                        </p:attrNameLst>
                                      </p:cBhvr>
                                      <p:to>
                                        <p:strVal val="visible"/>
                                      </p:to>
                                    </p:set>
                                    <p:animEffect transition="in" filter="wipe(down)">
                                      <p:cBhvr>
                                        <p:cTn id="155" dur="500"/>
                                        <p:tgtEl>
                                          <p:spTgt spid="53"/>
                                        </p:tgtEl>
                                      </p:cBhvr>
                                    </p:animEffect>
                                  </p:childTnLst>
                                </p:cTn>
                              </p:par>
                              <p:par>
                                <p:cTn id="156" presetID="47" presetClass="entr" presetSubtype="0" fill="hold" grpId="0" nodeType="withEffect">
                                  <p:stCondLst>
                                    <p:cond delay="3700"/>
                                  </p:stCondLst>
                                  <p:childTnLst>
                                    <p:set>
                                      <p:cBhvr>
                                        <p:cTn id="157" dur="1" fill="hold">
                                          <p:stCondLst>
                                            <p:cond delay="0"/>
                                          </p:stCondLst>
                                        </p:cTn>
                                        <p:tgtEl>
                                          <p:spTgt spid="56"/>
                                        </p:tgtEl>
                                        <p:attrNameLst>
                                          <p:attrName>style.visibility</p:attrName>
                                        </p:attrNameLst>
                                      </p:cBhvr>
                                      <p:to>
                                        <p:strVal val="visible"/>
                                      </p:to>
                                    </p:set>
                                    <p:animEffect transition="in" filter="fade">
                                      <p:cBhvr>
                                        <p:cTn id="158" dur="500"/>
                                        <p:tgtEl>
                                          <p:spTgt spid="56"/>
                                        </p:tgtEl>
                                      </p:cBhvr>
                                    </p:animEffect>
                                    <p:anim calcmode="lin" valueType="num">
                                      <p:cBhvr>
                                        <p:cTn id="159" dur="500" fill="hold"/>
                                        <p:tgtEl>
                                          <p:spTgt spid="56"/>
                                        </p:tgtEl>
                                        <p:attrNameLst>
                                          <p:attrName>ppt_x</p:attrName>
                                        </p:attrNameLst>
                                      </p:cBhvr>
                                      <p:tavLst>
                                        <p:tav tm="0">
                                          <p:val>
                                            <p:strVal val="#ppt_x"/>
                                          </p:val>
                                        </p:tav>
                                        <p:tav tm="100000">
                                          <p:val>
                                            <p:strVal val="#ppt_x"/>
                                          </p:val>
                                        </p:tav>
                                      </p:tavLst>
                                    </p:anim>
                                    <p:anim calcmode="lin" valueType="num">
                                      <p:cBhvr>
                                        <p:cTn id="160" dur="5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0" grpId="0" animBg="1"/>
      <p:bldP spid="21" grpId="0" animBg="1"/>
      <p:bldP spid="22" grpId="0" animBg="1"/>
      <p:bldP spid="22" grpId="1" animBg="1"/>
      <p:bldP spid="23" grpId="0" animBg="1"/>
      <p:bldP spid="24" grpId="0" animBg="1"/>
      <p:bldP spid="25" grpId="0" animBg="1"/>
      <p:bldP spid="25" grpId="1" animBg="1"/>
      <p:bldP spid="26" grpId="0" animBg="1"/>
      <p:bldP spid="27" grpId="0" animBg="1"/>
      <p:bldP spid="27" grpId="1" animBg="1"/>
      <p:bldP spid="28" grpId="0" animBg="1"/>
      <p:bldP spid="29" grpId="0" animBg="1"/>
      <p:bldP spid="29" grpId="1" animBg="1"/>
      <p:bldP spid="30" grpId="0" animBg="1"/>
      <p:bldP spid="31" grpId="0" animBg="1"/>
      <p:bldP spid="31" grpId="1" animBg="1"/>
      <p:bldP spid="32" grpId="0" animBg="1"/>
      <p:bldP spid="33" grpId="0" animBg="1"/>
      <p:bldP spid="34" grpId="0" animBg="1"/>
      <p:bldP spid="35" grpId="0" animBg="1"/>
      <p:bldP spid="36" grpId="0" animBg="1"/>
      <p:bldP spid="37" grpId="0" animBg="1"/>
      <p:bldP spid="38" grpId="0" animBg="1"/>
      <p:bldP spid="39" grpId="0"/>
      <p:bldP spid="45" grpId="0"/>
      <p:bldP spid="47" grpId="0"/>
      <p:bldP spid="50" grpId="0"/>
      <p:bldP spid="52" grpId="0"/>
      <p:bldP spid="5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p:nvPr/>
        </p:nvGrpSpPr>
        <p:grpSpPr bwMode="auto">
          <a:xfrm>
            <a:off x="3424485" y="3118217"/>
            <a:ext cx="2237172" cy="1181631"/>
            <a:chOff x="3433260" y="3280864"/>
            <a:chExt cx="2237290" cy="1181491"/>
          </a:xfrm>
          <a:solidFill>
            <a:schemeClr val="accent1"/>
          </a:solidFill>
        </p:grpSpPr>
        <p:sp>
          <p:nvSpPr>
            <p:cNvPr id="3" name="Freeform 11"/>
            <p:cNvSpPr/>
            <p:nvPr/>
          </p:nvSpPr>
          <p:spPr bwMode="auto">
            <a:xfrm>
              <a:off x="3433260" y="3280864"/>
              <a:ext cx="2237290" cy="743417"/>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grpFill/>
            <a:ln w="3175">
              <a:noFill/>
            </a:ln>
          </p:spPr>
          <p:txBody>
            <a:bodyPr/>
            <a:lstStyle/>
            <a:p>
              <a:pPr defTabSz="685032">
                <a:defRPr/>
              </a:pPr>
              <a:endParaRPr lang="ko-KR" altLang="en-US" sz="1778" kern="0" dirty="0">
                <a:solidFill>
                  <a:schemeClr val="tx1">
                    <a:lumMod val="50000"/>
                    <a:lumOff val="50000"/>
                  </a:schemeClr>
                </a:solidFill>
                <a:latin typeface="Raleway Light"/>
              </a:endParaRPr>
            </a:p>
          </p:txBody>
        </p:sp>
        <p:sp>
          <p:nvSpPr>
            <p:cNvPr id="4" name="Freeform 12"/>
            <p:cNvSpPr>
              <a:spLocks noEditPoints="1"/>
            </p:cNvSpPr>
            <p:nvPr/>
          </p:nvSpPr>
          <p:spPr bwMode="auto">
            <a:xfrm>
              <a:off x="3433260" y="3280864"/>
              <a:ext cx="2237290" cy="878529"/>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grpFill/>
            <a:ln w="3175">
              <a:noFill/>
            </a:ln>
          </p:spPr>
          <p:txBody>
            <a:bodyPr/>
            <a:lstStyle/>
            <a:p>
              <a:pPr defTabSz="685032">
                <a:defRPr/>
              </a:pPr>
              <a:endParaRPr lang="ko-KR" altLang="en-US" sz="1778" kern="0" dirty="0">
                <a:solidFill>
                  <a:schemeClr val="tx1">
                    <a:lumMod val="50000"/>
                    <a:lumOff val="50000"/>
                  </a:schemeClr>
                </a:solidFill>
                <a:latin typeface="Raleway Light"/>
              </a:endParaRPr>
            </a:p>
          </p:txBody>
        </p:sp>
        <p:sp>
          <p:nvSpPr>
            <p:cNvPr id="5" name="Freeform 13"/>
            <p:cNvSpPr/>
            <p:nvPr/>
          </p:nvSpPr>
          <p:spPr bwMode="auto">
            <a:xfrm>
              <a:off x="3433260" y="3719534"/>
              <a:ext cx="2237290" cy="74282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grpFill/>
            <a:ln w="3175">
              <a:noFill/>
            </a:ln>
          </p:spPr>
          <p:txBody>
            <a:bodyPr lIns="0" tIns="0" rIns="0" bIns="0" anchor="ctr"/>
            <a:lstStyle/>
            <a:p>
              <a:pPr algn="ctr" defTabSz="685032">
                <a:spcAft>
                  <a:spcPts val="300"/>
                </a:spcAft>
                <a:defRPr/>
              </a:pPr>
              <a:endParaRPr lang="en-US" altLang="ko-KR" sz="1209" b="1" kern="0" dirty="0">
                <a:solidFill>
                  <a:schemeClr val="tx1">
                    <a:lumMod val="50000"/>
                    <a:lumOff val="50000"/>
                  </a:schemeClr>
                </a:solidFill>
                <a:latin typeface="Bebas Neue" pitchFamily="34" charset="0"/>
                <a:ea typeface="Roboto Condensed Regular"/>
              </a:endParaRPr>
            </a:p>
          </p:txBody>
        </p:sp>
      </p:grpSp>
      <p:grpSp>
        <p:nvGrpSpPr>
          <p:cNvPr id="6" name="Group 41"/>
          <p:cNvGrpSpPr/>
          <p:nvPr/>
        </p:nvGrpSpPr>
        <p:grpSpPr bwMode="auto">
          <a:xfrm>
            <a:off x="3424485" y="2527699"/>
            <a:ext cx="2237172" cy="1181631"/>
            <a:chOff x="3433260" y="3280864"/>
            <a:chExt cx="2237290" cy="1181491"/>
          </a:xfrm>
          <a:solidFill>
            <a:schemeClr val="accent2"/>
          </a:solidFill>
        </p:grpSpPr>
        <p:sp>
          <p:nvSpPr>
            <p:cNvPr id="7" name="Freeform 11"/>
            <p:cNvSpPr/>
            <p:nvPr/>
          </p:nvSpPr>
          <p:spPr bwMode="auto">
            <a:xfrm>
              <a:off x="3433260" y="3280864"/>
              <a:ext cx="2237290" cy="743417"/>
            </a:xfrm>
            <a:custGeom>
              <a:avLst/>
              <a:gdLst>
                <a:gd name="T0" fmla="*/ 985 w 985"/>
                <a:gd name="T1" fmla="*/ 265 h 449"/>
                <a:gd name="T2" fmla="*/ 492 w 985"/>
                <a:gd name="T3" fmla="*/ 0 h 449"/>
                <a:gd name="T4" fmla="*/ 0 w 985"/>
                <a:gd name="T5" fmla="*/ 265 h 449"/>
                <a:gd name="T6" fmla="*/ 0 w 985"/>
                <a:gd name="T7" fmla="*/ 449 h 449"/>
                <a:gd name="T8" fmla="*/ 492 w 985"/>
                <a:gd name="T9" fmla="*/ 183 h 449"/>
                <a:gd name="T10" fmla="*/ 985 w 985"/>
                <a:gd name="T11" fmla="*/ 449 h 449"/>
                <a:gd name="T12" fmla="*/ 985 w 985"/>
                <a:gd name="T13" fmla="*/ 265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grpFill/>
            <a:ln w="3175">
              <a:noFill/>
            </a:ln>
          </p:spPr>
          <p:txBody>
            <a:bodyPr/>
            <a:lstStyle/>
            <a:p>
              <a:pPr defTabSz="685032">
                <a:defRPr/>
              </a:pPr>
              <a:endParaRPr lang="ko-KR" altLang="en-US" sz="1778" kern="0" dirty="0">
                <a:solidFill>
                  <a:schemeClr val="tx1">
                    <a:lumMod val="50000"/>
                    <a:lumOff val="50000"/>
                  </a:schemeClr>
                </a:solidFill>
                <a:latin typeface="Raleway Light"/>
              </a:endParaRPr>
            </a:p>
          </p:txBody>
        </p:sp>
        <p:sp>
          <p:nvSpPr>
            <p:cNvPr id="8" name="Freeform 12"/>
            <p:cNvSpPr>
              <a:spLocks noEditPoints="1"/>
            </p:cNvSpPr>
            <p:nvPr/>
          </p:nvSpPr>
          <p:spPr bwMode="auto">
            <a:xfrm>
              <a:off x="3433260" y="3280864"/>
              <a:ext cx="2237290" cy="878529"/>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grpFill/>
            <a:ln w="3175">
              <a:noFill/>
            </a:ln>
          </p:spPr>
          <p:txBody>
            <a:bodyPr/>
            <a:lstStyle/>
            <a:p>
              <a:pPr defTabSz="685032">
                <a:defRPr/>
              </a:pPr>
              <a:endParaRPr lang="ko-KR" altLang="en-US" sz="1778" kern="0" dirty="0">
                <a:solidFill>
                  <a:schemeClr val="tx1">
                    <a:lumMod val="50000"/>
                    <a:lumOff val="50000"/>
                  </a:schemeClr>
                </a:solidFill>
                <a:latin typeface="Raleway Light"/>
              </a:endParaRPr>
            </a:p>
          </p:txBody>
        </p:sp>
        <p:sp>
          <p:nvSpPr>
            <p:cNvPr id="9" name="Freeform 13"/>
            <p:cNvSpPr/>
            <p:nvPr/>
          </p:nvSpPr>
          <p:spPr bwMode="auto">
            <a:xfrm>
              <a:off x="3433260" y="3719534"/>
              <a:ext cx="2237290" cy="742821"/>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grpFill/>
            <a:ln w="3175">
              <a:noFill/>
            </a:ln>
          </p:spPr>
          <p:txBody>
            <a:bodyPr lIns="0" tIns="0" rIns="0" bIns="0" anchor="ctr"/>
            <a:lstStyle/>
            <a:p>
              <a:pPr algn="ctr" defTabSz="685032">
                <a:spcAft>
                  <a:spcPts val="300"/>
                </a:spcAft>
                <a:defRPr/>
              </a:pPr>
              <a:endParaRPr lang="en-US" altLang="ko-KR" sz="1209" b="1" kern="0" dirty="0">
                <a:solidFill>
                  <a:schemeClr val="tx1">
                    <a:lumMod val="50000"/>
                    <a:lumOff val="50000"/>
                  </a:schemeClr>
                </a:solidFill>
                <a:latin typeface="Bebas Neue" pitchFamily="34" charset="0"/>
                <a:ea typeface="Roboto Condensed Regular"/>
              </a:endParaRPr>
            </a:p>
          </p:txBody>
        </p:sp>
      </p:grpSp>
      <p:grpSp>
        <p:nvGrpSpPr>
          <p:cNvPr id="10" name="Group 45"/>
          <p:cNvGrpSpPr/>
          <p:nvPr/>
        </p:nvGrpSpPr>
        <p:grpSpPr bwMode="auto">
          <a:xfrm>
            <a:off x="3424485" y="1937183"/>
            <a:ext cx="2237172" cy="1181035"/>
            <a:chOff x="3433260" y="3280864"/>
            <a:chExt cx="2237290" cy="1181491"/>
          </a:xfrm>
          <a:solidFill>
            <a:schemeClr val="accent1"/>
          </a:solidFill>
        </p:grpSpPr>
        <p:sp>
          <p:nvSpPr>
            <p:cNvPr id="11" name="Freeform 11"/>
            <p:cNvSpPr/>
            <p:nvPr/>
          </p:nvSpPr>
          <p:spPr bwMode="auto">
            <a:xfrm>
              <a:off x="3433260" y="3280864"/>
              <a:ext cx="2237290" cy="743372"/>
            </a:xfrm>
            <a:custGeom>
              <a:avLst/>
              <a:gdLst>
                <a:gd name="T0" fmla="*/ 2147483647 w 985"/>
                <a:gd name="T1" fmla="*/ 726382059 h 449"/>
                <a:gd name="T2" fmla="*/ 2147483647 w 985"/>
                <a:gd name="T3" fmla="*/ 0 h 449"/>
                <a:gd name="T4" fmla="*/ 0 w 985"/>
                <a:gd name="T5" fmla="*/ 726382059 h 449"/>
                <a:gd name="T6" fmla="*/ 0 w 985"/>
                <a:gd name="T7" fmla="*/ 1230739266 h 449"/>
                <a:gd name="T8" fmla="*/ 2147483647 w 985"/>
                <a:gd name="T9" fmla="*/ 501615505 h 449"/>
                <a:gd name="T10" fmla="*/ 2147483647 w 985"/>
                <a:gd name="T11" fmla="*/ 1230739266 h 449"/>
                <a:gd name="T12" fmla="*/ 2147483647 w 985"/>
                <a:gd name="T13" fmla="*/ 726382059 h 44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grpFill/>
            <a:ln>
              <a:noFill/>
            </a:ln>
            <a:extLst>
              <a:ext uri="{91240B29-F687-4F45-9708-019B960494DF}">
                <a14:hiddenLine xmlns:a14="http://schemas.microsoft.com/office/drawing/2010/main" w="3175">
                  <a:solidFill>
                    <a:srgbClr val="000000"/>
                  </a:solidFill>
                  <a:round/>
                </a14:hiddenLine>
              </a:ext>
            </a:extLst>
          </p:spPr>
          <p:txBody>
            <a:bodyPr/>
            <a:lstStyle/>
            <a:p>
              <a:pPr defTabSz="914223">
                <a:defRPr/>
              </a:pPr>
              <a:endParaRPr lang="zh-CN" altLang="en-US" sz="1778" kern="0" dirty="0">
                <a:solidFill>
                  <a:schemeClr val="tx1">
                    <a:lumMod val="50000"/>
                    <a:lumOff val="50000"/>
                  </a:schemeClr>
                </a:solidFill>
              </a:endParaRPr>
            </a:p>
          </p:txBody>
        </p:sp>
        <p:sp>
          <p:nvSpPr>
            <p:cNvPr id="12" name="Freeform 12"/>
            <p:cNvSpPr>
              <a:spLocks noEditPoints="1"/>
            </p:cNvSpPr>
            <p:nvPr/>
          </p:nvSpPr>
          <p:spPr bwMode="auto">
            <a:xfrm>
              <a:off x="3433260" y="3280864"/>
              <a:ext cx="2237290" cy="878972"/>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grpFill/>
            <a:ln w="3175">
              <a:noFill/>
            </a:ln>
          </p:spPr>
          <p:txBody>
            <a:bodyPr/>
            <a:lstStyle/>
            <a:p>
              <a:pPr defTabSz="685032">
                <a:defRPr/>
              </a:pPr>
              <a:endParaRPr lang="ko-KR" altLang="en-US" sz="1778" kern="0" dirty="0">
                <a:solidFill>
                  <a:schemeClr val="tx1">
                    <a:lumMod val="50000"/>
                    <a:lumOff val="50000"/>
                  </a:schemeClr>
                </a:solidFill>
                <a:latin typeface="Raleway Light"/>
              </a:endParaRPr>
            </a:p>
          </p:txBody>
        </p:sp>
        <p:sp>
          <p:nvSpPr>
            <p:cNvPr id="13" name="Freeform 13"/>
            <p:cNvSpPr/>
            <p:nvPr/>
          </p:nvSpPr>
          <p:spPr bwMode="auto">
            <a:xfrm>
              <a:off x="3433260" y="3719755"/>
              <a:ext cx="2237290" cy="742600"/>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grpFill/>
            <a:ln w="3175">
              <a:noFill/>
            </a:ln>
          </p:spPr>
          <p:txBody>
            <a:bodyPr lIns="0" tIns="0" rIns="0" bIns="0" anchor="ctr"/>
            <a:lstStyle/>
            <a:p>
              <a:pPr algn="ctr" defTabSz="685032">
                <a:spcAft>
                  <a:spcPts val="300"/>
                </a:spcAft>
                <a:defRPr/>
              </a:pPr>
              <a:endParaRPr lang="en-US" altLang="ko-KR" sz="1209" b="1" kern="0" dirty="0">
                <a:solidFill>
                  <a:schemeClr val="tx1">
                    <a:lumMod val="50000"/>
                    <a:lumOff val="50000"/>
                  </a:schemeClr>
                </a:solidFill>
                <a:latin typeface="Bebas Neue" pitchFamily="34" charset="0"/>
                <a:ea typeface="Roboto Condensed Regular"/>
              </a:endParaRPr>
            </a:p>
          </p:txBody>
        </p:sp>
      </p:grpSp>
      <p:grpSp>
        <p:nvGrpSpPr>
          <p:cNvPr id="14" name="Group 49"/>
          <p:cNvGrpSpPr/>
          <p:nvPr/>
        </p:nvGrpSpPr>
        <p:grpSpPr bwMode="auto">
          <a:xfrm>
            <a:off x="3424485" y="1318116"/>
            <a:ext cx="2237172" cy="1181631"/>
            <a:chOff x="3433260" y="1508627"/>
            <a:chExt cx="2237290" cy="1181491"/>
          </a:xfrm>
          <a:solidFill>
            <a:schemeClr val="accent2"/>
          </a:solidFill>
        </p:grpSpPr>
        <p:sp>
          <p:nvSpPr>
            <p:cNvPr id="15" name="Freeform 11"/>
            <p:cNvSpPr/>
            <p:nvPr/>
          </p:nvSpPr>
          <p:spPr bwMode="auto">
            <a:xfrm>
              <a:off x="3433260" y="1508627"/>
              <a:ext cx="2237290" cy="743372"/>
            </a:xfrm>
            <a:custGeom>
              <a:avLst/>
              <a:gdLst>
                <a:gd name="T0" fmla="*/ 2147483647 w 985"/>
                <a:gd name="T1" fmla="*/ 726382059 h 449"/>
                <a:gd name="T2" fmla="*/ 2147483647 w 985"/>
                <a:gd name="T3" fmla="*/ 0 h 449"/>
                <a:gd name="T4" fmla="*/ 0 w 985"/>
                <a:gd name="T5" fmla="*/ 726382059 h 449"/>
                <a:gd name="T6" fmla="*/ 0 w 985"/>
                <a:gd name="T7" fmla="*/ 1230739266 h 449"/>
                <a:gd name="T8" fmla="*/ 2147483647 w 985"/>
                <a:gd name="T9" fmla="*/ 501615505 h 449"/>
                <a:gd name="T10" fmla="*/ 2147483647 w 985"/>
                <a:gd name="T11" fmla="*/ 1230739266 h 449"/>
                <a:gd name="T12" fmla="*/ 2147483647 w 985"/>
                <a:gd name="T13" fmla="*/ 726382059 h 44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85" h="449">
                  <a:moveTo>
                    <a:pt x="985" y="265"/>
                  </a:moveTo>
                  <a:cubicBezTo>
                    <a:pt x="985" y="119"/>
                    <a:pt x="764" y="0"/>
                    <a:pt x="492" y="0"/>
                  </a:cubicBezTo>
                  <a:cubicBezTo>
                    <a:pt x="220" y="0"/>
                    <a:pt x="0" y="119"/>
                    <a:pt x="0" y="265"/>
                  </a:cubicBezTo>
                  <a:cubicBezTo>
                    <a:pt x="0" y="449"/>
                    <a:pt x="0" y="449"/>
                    <a:pt x="0" y="449"/>
                  </a:cubicBezTo>
                  <a:cubicBezTo>
                    <a:pt x="0" y="302"/>
                    <a:pt x="220" y="183"/>
                    <a:pt x="492" y="183"/>
                  </a:cubicBezTo>
                  <a:cubicBezTo>
                    <a:pt x="764" y="183"/>
                    <a:pt x="985" y="302"/>
                    <a:pt x="985" y="449"/>
                  </a:cubicBezTo>
                  <a:lnTo>
                    <a:pt x="985" y="265"/>
                  </a:lnTo>
                  <a:close/>
                </a:path>
              </a:pathLst>
            </a:custGeom>
            <a:grpFill/>
            <a:ln>
              <a:noFill/>
            </a:ln>
            <a:extLst>
              <a:ext uri="{91240B29-F687-4F45-9708-019B960494DF}">
                <a14:hiddenLine xmlns:a14="http://schemas.microsoft.com/office/drawing/2010/main" w="3175">
                  <a:solidFill>
                    <a:srgbClr val="000000"/>
                  </a:solidFill>
                  <a:round/>
                </a14:hiddenLine>
              </a:ext>
            </a:extLst>
          </p:spPr>
          <p:txBody>
            <a:bodyPr/>
            <a:lstStyle/>
            <a:p>
              <a:pPr defTabSz="914223">
                <a:defRPr/>
              </a:pPr>
              <a:endParaRPr lang="zh-CN" altLang="en-US" sz="1778" kern="0" dirty="0">
                <a:solidFill>
                  <a:schemeClr val="tx1">
                    <a:lumMod val="50000"/>
                    <a:lumOff val="50000"/>
                  </a:schemeClr>
                </a:solidFill>
              </a:endParaRPr>
            </a:p>
          </p:txBody>
        </p:sp>
        <p:sp>
          <p:nvSpPr>
            <p:cNvPr id="16" name="Freeform 12"/>
            <p:cNvSpPr>
              <a:spLocks noEditPoints="1"/>
            </p:cNvSpPr>
            <p:nvPr/>
          </p:nvSpPr>
          <p:spPr bwMode="auto">
            <a:xfrm>
              <a:off x="3433260" y="1508627"/>
              <a:ext cx="2237290" cy="878529"/>
            </a:xfrm>
            <a:custGeom>
              <a:avLst/>
              <a:gdLst>
                <a:gd name="T0" fmla="*/ 492 w 985"/>
                <a:gd name="T1" fmla="*/ 60 h 531"/>
                <a:gd name="T2" fmla="*/ 925 w 985"/>
                <a:gd name="T3" fmla="*/ 265 h 531"/>
                <a:gd name="T4" fmla="*/ 492 w 985"/>
                <a:gd name="T5" fmla="*/ 471 h 531"/>
                <a:gd name="T6" fmla="*/ 60 w 985"/>
                <a:gd name="T7" fmla="*/ 265 h 531"/>
                <a:gd name="T8" fmla="*/ 492 w 985"/>
                <a:gd name="T9" fmla="*/ 60 h 531"/>
                <a:gd name="T10" fmla="*/ 492 w 985"/>
                <a:gd name="T11" fmla="*/ 0 h 531"/>
                <a:gd name="T12" fmla="*/ 0 w 985"/>
                <a:gd name="T13" fmla="*/ 265 h 531"/>
                <a:gd name="T14" fmla="*/ 492 w 985"/>
                <a:gd name="T15" fmla="*/ 531 h 531"/>
                <a:gd name="T16" fmla="*/ 985 w 985"/>
                <a:gd name="T17" fmla="*/ 265 h 531"/>
                <a:gd name="T18" fmla="*/ 492 w 985"/>
                <a:gd name="T19"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5" h="531">
                  <a:moveTo>
                    <a:pt x="492" y="60"/>
                  </a:moveTo>
                  <a:cubicBezTo>
                    <a:pt x="747" y="60"/>
                    <a:pt x="925" y="168"/>
                    <a:pt x="925" y="265"/>
                  </a:cubicBezTo>
                  <a:cubicBezTo>
                    <a:pt x="925" y="362"/>
                    <a:pt x="747" y="471"/>
                    <a:pt x="492" y="471"/>
                  </a:cubicBezTo>
                  <a:cubicBezTo>
                    <a:pt x="237" y="471"/>
                    <a:pt x="60" y="362"/>
                    <a:pt x="60" y="265"/>
                  </a:cubicBezTo>
                  <a:cubicBezTo>
                    <a:pt x="60" y="168"/>
                    <a:pt x="237" y="60"/>
                    <a:pt x="492" y="60"/>
                  </a:cubicBezTo>
                  <a:moveTo>
                    <a:pt x="492" y="0"/>
                  </a:moveTo>
                  <a:cubicBezTo>
                    <a:pt x="220" y="0"/>
                    <a:pt x="0" y="119"/>
                    <a:pt x="0" y="265"/>
                  </a:cubicBezTo>
                  <a:cubicBezTo>
                    <a:pt x="0" y="412"/>
                    <a:pt x="220" y="531"/>
                    <a:pt x="492" y="531"/>
                  </a:cubicBezTo>
                  <a:cubicBezTo>
                    <a:pt x="764" y="531"/>
                    <a:pt x="985" y="412"/>
                    <a:pt x="985" y="265"/>
                  </a:cubicBezTo>
                  <a:cubicBezTo>
                    <a:pt x="985" y="119"/>
                    <a:pt x="764" y="0"/>
                    <a:pt x="492" y="0"/>
                  </a:cubicBezTo>
                  <a:close/>
                </a:path>
              </a:pathLst>
            </a:custGeom>
            <a:grpFill/>
            <a:ln w="3175">
              <a:noFill/>
            </a:ln>
          </p:spPr>
          <p:txBody>
            <a:bodyPr/>
            <a:lstStyle/>
            <a:p>
              <a:pPr defTabSz="685032">
                <a:defRPr/>
              </a:pPr>
              <a:endParaRPr lang="ko-KR" altLang="en-US" sz="1778" kern="0" dirty="0">
                <a:solidFill>
                  <a:schemeClr val="tx1">
                    <a:lumMod val="50000"/>
                    <a:lumOff val="50000"/>
                  </a:schemeClr>
                </a:solidFill>
                <a:latin typeface="Raleway Light"/>
              </a:endParaRPr>
            </a:p>
          </p:txBody>
        </p:sp>
        <p:sp>
          <p:nvSpPr>
            <p:cNvPr id="17" name="Freeform 13"/>
            <p:cNvSpPr/>
            <p:nvPr/>
          </p:nvSpPr>
          <p:spPr bwMode="auto">
            <a:xfrm>
              <a:off x="3433260" y="1947296"/>
              <a:ext cx="2237290" cy="742822"/>
            </a:xfrm>
            <a:custGeom>
              <a:avLst/>
              <a:gdLst>
                <a:gd name="T0" fmla="*/ 985 w 985"/>
                <a:gd name="T1" fmla="*/ 184 h 449"/>
                <a:gd name="T2" fmla="*/ 492 w 985"/>
                <a:gd name="T3" fmla="*/ 449 h 449"/>
                <a:gd name="T4" fmla="*/ 0 w 985"/>
                <a:gd name="T5" fmla="*/ 184 h 449"/>
                <a:gd name="T6" fmla="*/ 0 w 985"/>
                <a:gd name="T7" fmla="*/ 0 h 449"/>
                <a:gd name="T8" fmla="*/ 492 w 985"/>
                <a:gd name="T9" fmla="*/ 266 h 449"/>
                <a:gd name="T10" fmla="*/ 985 w 985"/>
                <a:gd name="T11" fmla="*/ 0 h 449"/>
                <a:gd name="T12" fmla="*/ 985 w 985"/>
                <a:gd name="T13" fmla="*/ 184 h 449"/>
              </a:gdLst>
              <a:ahLst/>
              <a:cxnLst>
                <a:cxn ang="0">
                  <a:pos x="T0" y="T1"/>
                </a:cxn>
                <a:cxn ang="0">
                  <a:pos x="T2" y="T3"/>
                </a:cxn>
                <a:cxn ang="0">
                  <a:pos x="T4" y="T5"/>
                </a:cxn>
                <a:cxn ang="0">
                  <a:pos x="T6" y="T7"/>
                </a:cxn>
                <a:cxn ang="0">
                  <a:pos x="T8" y="T9"/>
                </a:cxn>
                <a:cxn ang="0">
                  <a:pos x="T10" y="T11"/>
                </a:cxn>
                <a:cxn ang="0">
                  <a:pos x="T12" y="T13"/>
                </a:cxn>
              </a:cxnLst>
              <a:rect l="0" t="0" r="r" b="b"/>
              <a:pathLst>
                <a:path w="985" h="449">
                  <a:moveTo>
                    <a:pt x="985" y="184"/>
                  </a:moveTo>
                  <a:cubicBezTo>
                    <a:pt x="985" y="330"/>
                    <a:pt x="764" y="449"/>
                    <a:pt x="492" y="449"/>
                  </a:cubicBezTo>
                  <a:cubicBezTo>
                    <a:pt x="220" y="449"/>
                    <a:pt x="0" y="330"/>
                    <a:pt x="0" y="184"/>
                  </a:cubicBezTo>
                  <a:cubicBezTo>
                    <a:pt x="0" y="0"/>
                    <a:pt x="0" y="0"/>
                    <a:pt x="0" y="0"/>
                  </a:cubicBezTo>
                  <a:cubicBezTo>
                    <a:pt x="0" y="147"/>
                    <a:pt x="220" y="266"/>
                    <a:pt x="492" y="266"/>
                  </a:cubicBezTo>
                  <a:cubicBezTo>
                    <a:pt x="764" y="266"/>
                    <a:pt x="985" y="147"/>
                    <a:pt x="985" y="0"/>
                  </a:cubicBezTo>
                  <a:lnTo>
                    <a:pt x="985" y="184"/>
                  </a:lnTo>
                  <a:close/>
                </a:path>
              </a:pathLst>
            </a:custGeom>
            <a:grpFill/>
            <a:ln w="3175">
              <a:noFill/>
            </a:ln>
          </p:spPr>
          <p:txBody>
            <a:bodyPr lIns="0" tIns="0" rIns="0" bIns="0" anchor="ctr"/>
            <a:lstStyle/>
            <a:p>
              <a:pPr algn="ctr" defTabSz="685032">
                <a:spcAft>
                  <a:spcPts val="300"/>
                </a:spcAft>
                <a:defRPr/>
              </a:pPr>
              <a:endParaRPr lang="en-US" altLang="ko-KR" sz="1209" b="1" kern="0" dirty="0">
                <a:solidFill>
                  <a:schemeClr val="tx1">
                    <a:lumMod val="50000"/>
                    <a:lumOff val="50000"/>
                  </a:schemeClr>
                </a:solidFill>
                <a:latin typeface="Bebas Neue" pitchFamily="34" charset="0"/>
                <a:ea typeface="Roboto Condensed Regular"/>
              </a:endParaRPr>
            </a:p>
          </p:txBody>
        </p:sp>
      </p:grpSp>
      <p:cxnSp>
        <p:nvCxnSpPr>
          <p:cNvPr id="18" name="Straight Connector 53"/>
          <p:cNvCxnSpPr/>
          <p:nvPr/>
        </p:nvCxnSpPr>
        <p:spPr>
          <a:xfrm>
            <a:off x="5704530" y="3142624"/>
            <a:ext cx="494238" cy="1786"/>
          </a:xfrm>
          <a:prstGeom prst="line">
            <a:avLst/>
          </a:prstGeom>
          <a:noFill/>
          <a:ln w="6350" cap="flat" cmpd="sng" algn="ctr">
            <a:solidFill>
              <a:srgbClr val="FFFFFF">
                <a:lumMod val="65000"/>
              </a:srgbClr>
            </a:solidFill>
            <a:prstDash val="sysDash"/>
            <a:miter lim="800000"/>
            <a:headEnd type="oval" w="sm" len="sm"/>
            <a:tailEnd type="triangle" w="sm" len="sm"/>
          </a:ln>
          <a:effectLst/>
        </p:spPr>
      </p:cxnSp>
      <p:cxnSp>
        <p:nvCxnSpPr>
          <p:cNvPr id="19" name="Straight Connector 54"/>
          <p:cNvCxnSpPr/>
          <p:nvPr/>
        </p:nvCxnSpPr>
        <p:spPr>
          <a:xfrm>
            <a:off x="5704530" y="1878844"/>
            <a:ext cx="494238" cy="2381"/>
          </a:xfrm>
          <a:prstGeom prst="line">
            <a:avLst/>
          </a:prstGeom>
          <a:noFill/>
          <a:ln w="6350" cap="flat" cmpd="sng" algn="ctr">
            <a:solidFill>
              <a:srgbClr val="FFFFFF">
                <a:lumMod val="65000"/>
              </a:srgbClr>
            </a:solidFill>
            <a:prstDash val="sysDash"/>
            <a:miter lim="800000"/>
            <a:headEnd type="oval" w="sm" len="sm"/>
            <a:tailEnd type="triangle" w="sm" len="sm"/>
          </a:ln>
          <a:effectLst/>
        </p:spPr>
      </p:cxnSp>
      <p:cxnSp>
        <p:nvCxnSpPr>
          <p:cNvPr id="20" name="Straight Connector 55"/>
          <p:cNvCxnSpPr/>
          <p:nvPr/>
        </p:nvCxnSpPr>
        <p:spPr>
          <a:xfrm flipH="1">
            <a:off x="2889754" y="3794455"/>
            <a:ext cx="494238" cy="1786"/>
          </a:xfrm>
          <a:prstGeom prst="line">
            <a:avLst/>
          </a:prstGeom>
          <a:noFill/>
          <a:ln w="6350" cap="flat" cmpd="sng" algn="ctr">
            <a:solidFill>
              <a:srgbClr val="FFFFFF">
                <a:lumMod val="65000"/>
              </a:srgbClr>
            </a:solidFill>
            <a:prstDash val="sysDash"/>
            <a:miter lim="800000"/>
            <a:headEnd type="oval" w="sm" len="sm"/>
            <a:tailEnd type="triangle" w="sm" len="sm"/>
          </a:ln>
          <a:effectLst/>
        </p:spPr>
      </p:cxnSp>
      <p:cxnSp>
        <p:nvCxnSpPr>
          <p:cNvPr id="21" name="Straight Connector 56"/>
          <p:cNvCxnSpPr/>
          <p:nvPr/>
        </p:nvCxnSpPr>
        <p:spPr>
          <a:xfrm flipH="1">
            <a:off x="2889754" y="2530677"/>
            <a:ext cx="494238" cy="2381"/>
          </a:xfrm>
          <a:prstGeom prst="line">
            <a:avLst/>
          </a:prstGeom>
          <a:noFill/>
          <a:ln w="6350" cap="flat" cmpd="sng" algn="ctr">
            <a:solidFill>
              <a:srgbClr val="FFFFFF">
                <a:lumMod val="65000"/>
              </a:srgbClr>
            </a:solidFill>
            <a:prstDash val="sysDash"/>
            <a:miter lim="800000"/>
            <a:headEnd type="oval" w="sm" len="sm"/>
            <a:tailEnd type="triangle" w="sm" len="sm"/>
          </a:ln>
          <a:effectLst/>
        </p:spPr>
      </p:cxnSp>
      <p:sp>
        <p:nvSpPr>
          <p:cNvPr id="22" name="Oval 57"/>
          <p:cNvSpPr/>
          <p:nvPr/>
        </p:nvSpPr>
        <p:spPr>
          <a:xfrm>
            <a:off x="2390157" y="2286016"/>
            <a:ext cx="491856" cy="492297"/>
          </a:xfrm>
          <a:prstGeom prst="ellipse">
            <a:avLst/>
          </a:prstGeom>
          <a:solidFill>
            <a:schemeClr val="accent1"/>
          </a:solidFill>
          <a:ln w="6350" cap="flat" cmpd="sng" algn="ctr">
            <a:noFill/>
            <a:prstDash val="solid"/>
            <a:miter lim="800000"/>
          </a:ln>
          <a:effectLst/>
        </p:spPr>
        <p:txBody>
          <a:bodyPr lIns="91403" tIns="45702" rIns="91403" bIns="45702" anchor="ctr"/>
          <a:lstStyle/>
          <a:p>
            <a:pPr algn="ctr" defTabSz="914223">
              <a:defRPr/>
            </a:pPr>
            <a:endParaRPr lang="zh-CN" altLang="zh-CN" sz="1778" kern="0" dirty="0">
              <a:solidFill>
                <a:schemeClr val="tx1">
                  <a:lumMod val="50000"/>
                  <a:lumOff val="50000"/>
                </a:schemeClr>
              </a:solidFill>
              <a:latin typeface="Raleway Light" charset="0"/>
              <a:ea typeface="MS PGothic" panose="020B0600070205080204" charset="-128"/>
            </a:endParaRPr>
          </a:p>
        </p:txBody>
      </p:sp>
      <p:sp>
        <p:nvSpPr>
          <p:cNvPr id="23" name="TextBox 22"/>
          <p:cNvSpPr txBox="1">
            <a:spLocks noChangeArrowheads="1"/>
          </p:cNvSpPr>
          <p:nvPr/>
        </p:nvSpPr>
        <p:spPr bwMode="auto">
          <a:xfrm>
            <a:off x="899592" y="2212201"/>
            <a:ext cx="1391122" cy="801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45702" rIns="0" bIns="0">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lvl="0" algn="r" eaLnBrk="1" hangingPunct="1"/>
            <a:r>
              <a:rPr lang="zh-CN" altLang="en-US" sz="1209" kern="0"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p>
          <a:p>
            <a:pPr lvl="0" algn="r" eaLnBrk="1" hangingPunct="1"/>
            <a:r>
              <a:rPr lang="zh-CN" altLang="en-US" sz="924" kern="0" dirty="0">
                <a:solidFill>
                  <a:schemeClr val="tx1">
                    <a:lumMod val="50000"/>
                    <a:lumOff val="50000"/>
                  </a:schemeClr>
                </a:solidFill>
                <a:latin typeface="微软雅黑" panose="020B0503020204020204" pitchFamily="34" charset="-122"/>
                <a:ea typeface="微软雅黑" panose="020B0503020204020204" pitchFamily="34" charset="-122"/>
              </a:rPr>
              <a:t>在此添加内容在此添加内容</a:t>
            </a:r>
          </a:p>
          <a:p>
            <a:pPr lvl="0" algn="r" eaLnBrk="1" hangingPunct="1"/>
            <a:r>
              <a:rPr lang="zh-CN" altLang="en-US" sz="924" kern="0" dirty="0">
                <a:solidFill>
                  <a:schemeClr val="tx1">
                    <a:lumMod val="50000"/>
                    <a:lumOff val="50000"/>
                  </a:schemeClr>
                </a:solidFill>
                <a:latin typeface="微软雅黑" panose="020B0503020204020204" pitchFamily="34" charset="-122"/>
                <a:ea typeface="微软雅黑" panose="020B0503020204020204" pitchFamily="34" charset="-122"/>
              </a:rPr>
              <a:t>在此添加内容在此添加内容</a:t>
            </a:r>
          </a:p>
        </p:txBody>
      </p:sp>
      <p:sp>
        <p:nvSpPr>
          <p:cNvPr id="24" name="Oval 59"/>
          <p:cNvSpPr/>
          <p:nvPr/>
        </p:nvSpPr>
        <p:spPr>
          <a:xfrm>
            <a:off x="2388372" y="3543843"/>
            <a:ext cx="492452" cy="492296"/>
          </a:xfrm>
          <a:prstGeom prst="ellipse">
            <a:avLst/>
          </a:prstGeom>
          <a:solidFill>
            <a:schemeClr val="accent1"/>
          </a:solidFill>
          <a:ln w="6350" cap="flat" cmpd="sng" algn="ctr">
            <a:noFill/>
            <a:prstDash val="solid"/>
            <a:miter lim="800000"/>
          </a:ln>
          <a:effectLst/>
        </p:spPr>
        <p:txBody>
          <a:bodyPr lIns="91403" tIns="45702" rIns="91403" bIns="45702" anchor="ctr"/>
          <a:lstStyle/>
          <a:p>
            <a:pPr algn="ctr" defTabSz="914223">
              <a:defRPr/>
            </a:pPr>
            <a:endParaRPr lang="zh-CN" altLang="zh-CN" sz="1778" kern="0" dirty="0">
              <a:solidFill>
                <a:schemeClr val="tx1">
                  <a:lumMod val="50000"/>
                  <a:lumOff val="50000"/>
                </a:schemeClr>
              </a:solidFill>
              <a:latin typeface="Raleway Light" charset="0"/>
              <a:ea typeface="MS PGothic" panose="020B0600070205080204" charset="-128"/>
            </a:endParaRPr>
          </a:p>
        </p:txBody>
      </p:sp>
      <p:sp>
        <p:nvSpPr>
          <p:cNvPr id="25" name="TextBox 24"/>
          <p:cNvSpPr txBox="1">
            <a:spLocks noChangeArrowheads="1"/>
          </p:cNvSpPr>
          <p:nvPr/>
        </p:nvSpPr>
        <p:spPr bwMode="auto">
          <a:xfrm>
            <a:off x="899593" y="3459908"/>
            <a:ext cx="1405413" cy="801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45702" rIns="0" bIns="0">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lvl="0" algn="r" eaLnBrk="1" hangingPunct="1"/>
            <a:r>
              <a:rPr lang="zh-CN" altLang="en-US" sz="1209" kern="0"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p>
          <a:p>
            <a:pPr lvl="0" algn="r" eaLnBrk="1" hangingPunct="1"/>
            <a:r>
              <a:rPr lang="zh-CN" altLang="en-US" sz="924" kern="0" dirty="0">
                <a:solidFill>
                  <a:schemeClr val="tx1">
                    <a:lumMod val="50000"/>
                    <a:lumOff val="50000"/>
                  </a:schemeClr>
                </a:solidFill>
                <a:latin typeface="微软雅黑" panose="020B0503020204020204" pitchFamily="34" charset="-122"/>
                <a:ea typeface="微软雅黑" panose="020B0503020204020204" pitchFamily="34" charset="-122"/>
              </a:rPr>
              <a:t>在此添加内容在此添加内容</a:t>
            </a:r>
          </a:p>
          <a:p>
            <a:pPr lvl="0" algn="r" eaLnBrk="1" hangingPunct="1"/>
            <a:r>
              <a:rPr lang="zh-CN" altLang="en-US" sz="924" kern="0" dirty="0">
                <a:solidFill>
                  <a:schemeClr val="tx1">
                    <a:lumMod val="50000"/>
                    <a:lumOff val="50000"/>
                  </a:schemeClr>
                </a:solidFill>
                <a:latin typeface="微软雅黑" panose="020B0503020204020204" pitchFamily="34" charset="-122"/>
                <a:ea typeface="微软雅黑" panose="020B0503020204020204" pitchFamily="34" charset="-122"/>
              </a:rPr>
              <a:t>在此添加内容在此添加内容</a:t>
            </a:r>
          </a:p>
        </p:txBody>
      </p:sp>
      <p:sp>
        <p:nvSpPr>
          <p:cNvPr id="26" name="TextBox 25"/>
          <p:cNvSpPr txBox="1">
            <a:spLocks noChangeArrowheads="1"/>
          </p:cNvSpPr>
          <p:nvPr/>
        </p:nvSpPr>
        <p:spPr bwMode="auto">
          <a:xfrm>
            <a:off x="6804954" y="2807481"/>
            <a:ext cx="1403450" cy="801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45702" rIns="0" bIns="0">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lvl="0" eaLnBrk="1" hangingPunct="1"/>
            <a:r>
              <a:rPr lang="zh-CN" altLang="en-US" sz="1209" kern="0"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p>
          <a:p>
            <a:pPr lvl="0" eaLnBrk="1" hangingPunct="1"/>
            <a:r>
              <a:rPr lang="zh-CN" altLang="en-US" sz="924" kern="0" dirty="0">
                <a:solidFill>
                  <a:schemeClr val="tx1">
                    <a:lumMod val="50000"/>
                    <a:lumOff val="50000"/>
                  </a:schemeClr>
                </a:solidFill>
                <a:latin typeface="微软雅黑" panose="020B0503020204020204" pitchFamily="34" charset="-122"/>
                <a:ea typeface="微软雅黑" panose="020B0503020204020204" pitchFamily="34" charset="-122"/>
              </a:rPr>
              <a:t>在此添加内容在此添加内容</a:t>
            </a:r>
          </a:p>
          <a:p>
            <a:pPr lvl="0" eaLnBrk="1" hangingPunct="1"/>
            <a:r>
              <a:rPr lang="zh-CN" altLang="en-US" sz="924" kern="0" dirty="0">
                <a:solidFill>
                  <a:schemeClr val="tx1">
                    <a:lumMod val="50000"/>
                    <a:lumOff val="50000"/>
                  </a:schemeClr>
                </a:solidFill>
                <a:latin typeface="微软雅黑" panose="020B0503020204020204" pitchFamily="34" charset="-122"/>
                <a:ea typeface="微软雅黑" panose="020B0503020204020204" pitchFamily="34" charset="-122"/>
              </a:rPr>
              <a:t>在此添加内容在此添加内容</a:t>
            </a:r>
          </a:p>
        </p:txBody>
      </p:sp>
      <p:sp>
        <p:nvSpPr>
          <p:cNvPr id="27" name="Oval 62"/>
          <p:cNvSpPr/>
          <p:nvPr/>
        </p:nvSpPr>
        <p:spPr>
          <a:xfrm>
            <a:off x="6230925" y="1589538"/>
            <a:ext cx="492451" cy="492297"/>
          </a:xfrm>
          <a:prstGeom prst="ellipse">
            <a:avLst/>
          </a:prstGeom>
          <a:solidFill>
            <a:schemeClr val="accent2"/>
          </a:solidFill>
          <a:ln w="6350" cap="flat" cmpd="sng" algn="ctr">
            <a:noFill/>
            <a:prstDash val="solid"/>
            <a:miter lim="800000"/>
          </a:ln>
          <a:effectLst/>
        </p:spPr>
        <p:txBody>
          <a:bodyPr lIns="91403" tIns="45702" rIns="91403" bIns="45702" anchor="ctr"/>
          <a:lstStyle/>
          <a:p>
            <a:pPr algn="ctr" defTabSz="914223">
              <a:defRPr/>
            </a:pPr>
            <a:endParaRPr lang="zh-CN" altLang="zh-CN" sz="1778" kern="0" dirty="0">
              <a:solidFill>
                <a:schemeClr val="tx1">
                  <a:lumMod val="50000"/>
                  <a:lumOff val="50000"/>
                </a:schemeClr>
              </a:solidFill>
              <a:latin typeface="Raleway Light" charset="0"/>
              <a:ea typeface="MS PGothic" panose="020B0600070205080204" charset="-128"/>
            </a:endParaRPr>
          </a:p>
        </p:txBody>
      </p:sp>
      <p:sp>
        <p:nvSpPr>
          <p:cNvPr id="28" name="TextBox 27"/>
          <p:cNvSpPr txBox="1">
            <a:spLocks noChangeArrowheads="1"/>
          </p:cNvSpPr>
          <p:nvPr/>
        </p:nvSpPr>
        <p:spPr bwMode="auto">
          <a:xfrm>
            <a:off x="6813289" y="1515724"/>
            <a:ext cx="1394419" cy="801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45702" rIns="0" bIns="0">
            <a:spAutoFit/>
          </a:bodyPr>
          <a:lstStyle>
            <a:lvl1pPr eaLnBrk="0" hangingPunct="0">
              <a:defRPr sz="3600">
                <a:solidFill>
                  <a:schemeClr val="tx1"/>
                </a:solidFill>
                <a:latin typeface="Lato Light" pitchFamily="34" charset="0"/>
                <a:ea typeface="MS PGothic" panose="020B0600070205080204" charset="-128"/>
              </a:defRPr>
            </a:lvl1pPr>
            <a:lvl2pPr marL="742950" indent="-285750" eaLnBrk="0" hangingPunct="0">
              <a:defRPr sz="3600">
                <a:solidFill>
                  <a:schemeClr val="tx1"/>
                </a:solidFill>
                <a:latin typeface="Lato Light" pitchFamily="34" charset="0"/>
                <a:ea typeface="MS PGothic" panose="020B0600070205080204" charset="-128"/>
              </a:defRPr>
            </a:lvl2pPr>
            <a:lvl3pPr marL="1143000" indent="-228600" eaLnBrk="0" hangingPunct="0">
              <a:defRPr sz="3600">
                <a:solidFill>
                  <a:schemeClr val="tx1"/>
                </a:solidFill>
                <a:latin typeface="Lato Light" pitchFamily="34" charset="0"/>
                <a:ea typeface="MS PGothic" panose="020B0600070205080204" charset="-128"/>
              </a:defRPr>
            </a:lvl3pPr>
            <a:lvl4pPr marL="1600200" indent="-228600" eaLnBrk="0" hangingPunct="0">
              <a:defRPr sz="3600">
                <a:solidFill>
                  <a:schemeClr val="tx1"/>
                </a:solidFill>
                <a:latin typeface="Lato Light" pitchFamily="34" charset="0"/>
                <a:ea typeface="MS PGothic" panose="020B0600070205080204" charset="-128"/>
              </a:defRPr>
            </a:lvl4pPr>
            <a:lvl5pPr marL="2057400" indent="-228600" eaLnBrk="0" hangingPunct="0">
              <a:defRPr sz="3600">
                <a:solidFill>
                  <a:schemeClr val="tx1"/>
                </a:solidFill>
                <a:latin typeface="Lato Light" pitchFamily="34" charset="0"/>
                <a:ea typeface="MS PGothic" panose="020B0600070205080204" charset="-128"/>
              </a:defRPr>
            </a:lvl5pPr>
            <a:lvl6pPr marL="25146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6pPr>
            <a:lvl7pPr marL="29718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7pPr>
            <a:lvl8pPr marL="34290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8pPr>
            <a:lvl9pPr marL="3886200" indent="-228600" defTabSz="1826895" eaLnBrk="0" fontAlgn="base" hangingPunct="0">
              <a:spcBef>
                <a:spcPct val="0"/>
              </a:spcBef>
              <a:spcAft>
                <a:spcPct val="0"/>
              </a:spcAft>
              <a:defRPr sz="3600">
                <a:solidFill>
                  <a:schemeClr val="tx1"/>
                </a:solidFill>
                <a:latin typeface="Lato Light" pitchFamily="34" charset="0"/>
                <a:ea typeface="MS PGothic" panose="020B0600070205080204" charset="-128"/>
              </a:defRPr>
            </a:lvl9pPr>
          </a:lstStyle>
          <a:p>
            <a:pPr lvl="0" eaLnBrk="1" hangingPunct="1"/>
            <a:r>
              <a:rPr lang="zh-CN" altLang="en-US" sz="1209" kern="0"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p>
          <a:p>
            <a:pPr lvl="0" eaLnBrk="1" hangingPunct="1"/>
            <a:r>
              <a:rPr lang="zh-CN" altLang="en-US" sz="924" kern="0" dirty="0">
                <a:solidFill>
                  <a:schemeClr val="tx1">
                    <a:lumMod val="50000"/>
                    <a:lumOff val="50000"/>
                  </a:schemeClr>
                </a:solidFill>
                <a:latin typeface="微软雅黑" panose="020B0503020204020204" pitchFamily="34" charset="-122"/>
                <a:ea typeface="微软雅黑" panose="020B0503020204020204" pitchFamily="34" charset="-122"/>
              </a:rPr>
              <a:t>在此添加内容在此添加内容</a:t>
            </a:r>
          </a:p>
          <a:p>
            <a:pPr lvl="0" eaLnBrk="1" hangingPunct="1"/>
            <a:r>
              <a:rPr lang="zh-CN" altLang="en-US" sz="924" kern="0" dirty="0">
                <a:solidFill>
                  <a:schemeClr val="tx1">
                    <a:lumMod val="50000"/>
                    <a:lumOff val="50000"/>
                  </a:schemeClr>
                </a:solidFill>
                <a:latin typeface="微软雅黑" panose="020B0503020204020204" pitchFamily="34" charset="-122"/>
                <a:ea typeface="微软雅黑" panose="020B0503020204020204" pitchFamily="34" charset="-122"/>
              </a:rPr>
              <a:t>在此添加内容在此添加内容</a:t>
            </a:r>
          </a:p>
        </p:txBody>
      </p:sp>
      <p:sp>
        <p:nvSpPr>
          <p:cNvPr id="29" name="Oval 64"/>
          <p:cNvSpPr/>
          <p:nvPr/>
        </p:nvSpPr>
        <p:spPr>
          <a:xfrm>
            <a:off x="6222589" y="2881296"/>
            <a:ext cx="492451" cy="492297"/>
          </a:xfrm>
          <a:prstGeom prst="ellipse">
            <a:avLst/>
          </a:prstGeom>
          <a:solidFill>
            <a:schemeClr val="accent2"/>
          </a:solidFill>
          <a:ln w="6350" cap="flat" cmpd="sng" algn="ctr">
            <a:noFill/>
            <a:prstDash val="solid"/>
            <a:miter lim="800000"/>
          </a:ln>
          <a:effectLst/>
        </p:spPr>
        <p:txBody>
          <a:bodyPr lIns="68554" tIns="34277" rIns="68554" bIns="34277" anchor="ctr"/>
          <a:lstStyle/>
          <a:p>
            <a:pPr algn="ctr" defTabSz="685032">
              <a:defRPr/>
            </a:pPr>
            <a:r>
              <a:rPr lang="en-US" sz="1778" kern="0" dirty="0">
                <a:solidFill>
                  <a:schemeClr val="tx1">
                    <a:lumMod val="50000"/>
                    <a:lumOff val="50000"/>
                  </a:schemeClr>
                </a:solidFill>
                <a:latin typeface="Raleway Light"/>
              </a:rPr>
              <a:t> </a:t>
            </a:r>
          </a:p>
        </p:txBody>
      </p:sp>
      <p:grpSp>
        <p:nvGrpSpPr>
          <p:cNvPr id="30" name="Group 65"/>
          <p:cNvGrpSpPr/>
          <p:nvPr/>
        </p:nvGrpSpPr>
        <p:grpSpPr>
          <a:xfrm>
            <a:off x="6342592" y="2982593"/>
            <a:ext cx="262502" cy="280732"/>
            <a:chOff x="494476" y="2241785"/>
            <a:chExt cx="239742" cy="256405"/>
          </a:xfrm>
          <a:solidFill>
            <a:srgbClr val="FFFFFF"/>
          </a:solidFill>
        </p:grpSpPr>
        <p:sp>
          <p:nvSpPr>
            <p:cNvPr id="31" name="Freeform 67"/>
            <p:cNvSpPr>
              <a:spLocks noEditPoints="1"/>
            </p:cNvSpPr>
            <p:nvPr/>
          </p:nvSpPr>
          <p:spPr bwMode="auto">
            <a:xfrm>
              <a:off x="494476" y="2241785"/>
              <a:ext cx="239742" cy="256405"/>
            </a:xfrm>
            <a:custGeom>
              <a:avLst/>
              <a:gdLst>
                <a:gd name="T0" fmla="*/ 190 w 219"/>
                <a:gd name="T1" fmla="*/ 0 h 234"/>
                <a:gd name="T2" fmla="*/ 30 w 219"/>
                <a:gd name="T3" fmla="*/ 0 h 234"/>
                <a:gd name="T4" fmla="*/ 0 w 219"/>
                <a:gd name="T5" fmla="*/ 29 h 234"/>
                <a:gd name="T6" fmla="*/ 0 w 219"/>
                <a:gd name="T7" fmla="*/ 205 h 234"/>
                <a:gd name="T8" fmla="*/ 30 w 219"/>
                <a:gd name="T9" fmla="*/ 234 h 234"/>
                <a:gd name="T10" fmla="*/ 190 w 219"/>
                <a:gd name="T11" fmla="*/ 234 h 234"/>
                <a:gd name="T12" fmla="*/ 219 w 219"/>
                <a:gd name="T13" fmla="*/ 205 h 234"/>
                <a:gd name="T14" fmla="*/ 219 w 219"/>
                <a:gd name="T15" fmla="*/ 29 h 234"/>
                <a:gd name="T16" fmla="*/ 190 w 219"/>
                <a:gd name="T17" fmla="*/ 0 h 234"/>
                <a:gd name="T18" fmla="*/ 205 w 219"/>
                <a:gd name="T19" fmla="*/ 205 h 234"/>
                <a:gd name="T20" fmla="*/ 190 w 219"/>
                <a:gd name="T21" fmla="*/ 219 h 234"/>
                <a:gd name="T22" fmla="*/ 30 w 219"/>
                <a:gd name="T23" fmla="*/ 219 h 234"/>
                <a:gd name="T24" fmla="*/ 15 w 219"/>
                <a:gd name="T25" fmla="*/ 205 h 234"/>
                <a:gd name="T26" fmla="*/ 15 w 219"/>
                <a:gd name="T27" fmla="*/ 29 h 234"/>
                <a:gd name="T28" fmla="*/ 30 w 219"/>
                <a:gd name="T29" fmla="*/ 15 h 234"/>
                <a:gd name="T30" fmla="*/ 190 w 219"/>
                <a:gd name="T31" fmla="*/ 15 h 234"/>
                <a:gd name="T32" fmla="*/ 205 w 219"/>
                <a:gd name="T33" fmla="*/ 29 h 234"/>
                <a:gd name="T34" fmla="*/ 205 w 219"/>
                <a:gd name="T35" fmla="*/ 205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9" h="234">
                  <a:moveTo>
                    <a:pt x="190" y="0"/>
                  </a:moveTo>
                  <a:cubicBezTo>
                    <a:pt x="30" y="0"/>
                    <a:pt x="30" y="0"/>
                    <a:pt x="30" y="0"/>
                  </a:cubicBezTo>
                  <a:cubicBezTo>
                    <a:pt x="13" y="0"/>
                    <a:pt x="0" y="13"/>
                    <a:pt x="0" y="29"/>
                  </a:cubicBezTo>
                  <a:cubicBezTo>
                    <a:pt x="0" y="205"/>
                    <a:pt x="0" y="205"/>
                    <a:pt x="0" y="205"/>
                  </a:cubicBezTo>
                  <a:cubicBezTo>
                    <a:pt x="0" y="221"/>
                    <a:pt x="13" y="234"/>
                    <a:pt x="30" y="234"/>
                  </a:cubicBezTo>
                  <a:cubicBezTo>
                    <a:pt x="190" y="234"/>
                    <a:pt x="190" y="234"/>
                    <a:pt x="190" y="234"/>
                  </a:cubicBezTo>
                  <a:cubicBezTo>
                    <a:pt x="206" y="234"/>
                    <a:pt x="219" y="221"/>
                    <a:pt x="219" y="205"/>
                  </a:cubicBezTo>
                  <a:cubicBezTo>
                    <a:pt x="219" y="29"/>
                    <a:pt x="219" y="29"/>
                    <a:pt x="219" y="29"/>
                  </a:cubicBezTo>
                  <a:cubicBezTo>
                    <a:pt x="219" y="13"/>
                    <a:pt x="206" y="0"/>
                    <a:pt x="190" y="0"/>
                  </a:cubicBezTo>
                  <a:close/>
                  <a:moveTo>
                    <a:pt x="205" y="205"/>
                  </a:moveTo>
                  <a:cubicBezTo>
                    <a:pt x="205" y="213"/>
                    <a:pt x="198" y="219"/>
                    <a:pt x="190" y="219"/>
                  </a:cubicBezTo>
                  <a:cubicBezTo>
                    <a:pt x="30" y="219"/>
                    <a:pt x="30" y="219"/>
                    <a:pt x="30" y="219"/>
                  </a:cubicBezTo>
                  <a:cubicBezTo>
                    <a:pt x="21" y="219"/>
                    <a:pt x="15" y="213"/>
                    <a:pt x="15" y="205"/>
                  </a:cubicBezTo>
                  <a:cubicBezTo>
                    <a:pt x="15" y="29"/>
                    <a:pt x="15" y="29"/>
                    <a:pt x="15" y="29"/>
                  </a:cubicBezTo>
                  <a:cubicBezTo>
                    <a:pt x="15" y="21"/>
                    <a:pt x="21" y="15"/>
                    <a:pt x="30" y="15"/>
                  </a:cubicBezTo>
                  <a:cubicBezTo>
                    <a:pt x="190" y="15"/>
                    <a:pt x="190" y="15"/>
                    <a:pt x="190" y="15"/>
                  </a:cubicBezTo>
                  <a:cubicBezTo>
                    <a:pt x="198" y="15"/>
                    <a:pt x="205" y="21"/>
                    <a:pt x="205" y="29"/>
                  </a:cubicBezTo>
                  <a:lnTo>
                    <a:pt x="205" y="20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032">
                <a:defRPr/>
              </a:pPr>
              <a:endParaRPr lang="id-ID" sz="1778" kern="0" dirty="0">
                <a:solidFill>
                  <a:schemeClr val="tx1">
                    <a:lumMod val="50000"/>
                    <a:lumOff val="50000"/>
                  </a:schemeClr>
                </a:solidFill>
                <a:latin typeface="Raleway Light"/>
              </a:endParaRPr>
            </a:p>
          </p:txBody>
        </p:sp>
        <p:sp>
          <p:nvSpPr>
            <p:cNvPr id="32" name="Freeform 68"/>
            <p:cNvSpPr>
              <a:spLocks noEditPoints="1"/>
            </p:cNvSpPr>
            <p:nvPr/>
          </p:nvSpPr>
          <p:spPr bwMode="auto">
            <a:xfrm>
              <a:off x="527337" y="2273716"/>
              <a:ext cx="175411" cy="160601"/>
            </a:xfrm>
            <a:custGeom>
              <a:avLst/>
              <a:gdLst>
                <a:gd name="T0" fmla="*/ 153 w 160"/>
                <a:gd name="T1" fmla="*/ 0 h 147"/>
                <a:gd name="T2" fmla="*/ 7 w 160"/>
                <a:gd name="T3" fmla="*/ 0 h 147"/>
                <a:gd name="T4" fmla="*/ 0 w 160"/>
                <a:gd name="T5" fmla="*/ 8 h 147"/>
                <a:gd name="T6" fmla="*/ 0 w 160"/>
                <a:gd name="T7" fmla="*/ 139 h 147"/>
                <a:gd name="T8" fmla="*/ 7 w 160"/>
                <a:gd name="T9" fmla="*/ 147 h 147"/>
                <a:gd name="T10" fmla="*/ 153 w 160"/>
                <a:gd name="T11" fmla="*/ 147 h 147"/>
                <a:gd name="T12" fmla="*/ 160 w 160"/>
                <a:gd name="T13" fmla="*/ 139 h 147"/>
                <a:gd name="T14" fmla="*/ 160 w 160"/>
                <a:gd name="T15" fmla="*/ 8 h 147"/>
                <a:gd name="T16" fmla="*/ 153 w 160"/>
                <a:gd name="T17" fmla="*/ 0 h 147"/>
                <a:gd name="T18" fmla="*/ 153 w 160"/>
                <a:gd name="T19" fmla="*/ 8 h 147"/>
                <a:gd name="T20" fmla="*/ 153 w 160"/>
                <a:gd name="T21" fmla="*/ 109 h 147"/>
                <a:gd name="T22" fmla="*/ 129 w 160"/>
                <a:gd name="T23" fmla="*/ 83 h 147"/>
                <a:gd name="T24" fmla="*/ 124 w 160"/>
                <a:gd name="T25" fmla="*/ 81 h 147"/>
                <a:gd name="T26" fmla="*/ 118 w 160"/>
                <a:gd name="T27" fmla="*/ 83 h 147"/>
                <a:gd name="T28" fmla="*/ 99 w 160"/>
                <a:gd name="T29" fmla="*/ 105 h 147"/>
                <a:gd name="T30" fmla="*/ 42 w 160"/>
                <a:gd name="T31" fmla="*/ 39 h 147"/>
                <a:gd name="T32" fmla="*/ 36 w 160"/>
                <a:gd name="T33" fmla="*/ 37 h 147"/>
                <a:gd name="T34" fmla="*/ 31 w 160"/>
                <a:gd name="T35" fmla="*/ 39 h 147"/>
                <a:gd name="T36" fmla="*/ 7 w 160"/>
                <a:gd name="T37" fmla="*/ 67 h 147"/>
                <a:gd name="T38" fmla="*/ 7 w 160"/>
                <a:gd name="T39" fmla="*/ 8 h 147"/>
                <a:gd name="T40" fmla="*/ 153 w 160"/>
                <a:gd name="T41" fmla="*/ 8 h 147"/>
                <a:gd name="T42" fmla="*/ 7 w 160"/>
                <a:gd name="T43" fmla="*/ 78 h 147"/>
                <a:gd name="T44" fmla="*/ 36 w 160"/>
                <a:gd name="T45" fmla="*/ 44 h 147"/>
                <a:gd name="T46" fmla="*/ 95 w 160"/>
                <a:gd name="T47" fmla="*/ 111 h 147"/>
                <a:gd name="T48" fmla="*/ 99 w 160"/>
                <a:gd name="T49" fmla="*/ 116 h 147"/>
                <a:gd name="T50" fmla="*/ 119 w 160"/>
                <a:gd name="T51" fmla="*/ 139 h 147"/>
                <a:gd name="T52" fmla="*/ 7 w 160"/>
                <a:gd name="T53" fmla="*/ 139 h 147"/>
                <a:gd name="T54" fmla="*/ 7 w 160"/>
                <a:gd name="T55" fmla="*/ 78 h 147"/>
                <a:gd name="T56" fmla="*/ 129 w 160"/>
                <a:gd name="T57" fmla="*/ 139 h 147"/>
                <a:gd name="T58" fmla="*/ 104 w 160"/>
                <a:gd name="T59" fmla="*/ 110 h 147"/>
                <a:gd name="T60" fmla="*/ 124 w 160"/>
                <a:gd name="T61" fmla="*/ 88 h 147"/>
                <a:gd name="T62" fmla="*/ 153 w 160"/>
                <a:gd name="T63" fmla="*/ 120 h 147"/>
                <a:gd name="T64" fmla="*/ 153 w 160"/>
                <a:gd name="T65" fmla="*/ 139 h 147"/>
                <a:gd name="T66" fmla="*/ 129 w 160"/>
                <a:gd name="T67" fmla="*/ 139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0" h="147">
                  <a:moveTo>
                    <a:pt x="153" y="0"/>
                  </a:moveTo>
                  <a:cubicBezTo>
                    <a:pt x="7" y="0"/>
                    <a:pt x="7" y="0"/>
                    <a:pt x="7" y="0"/>
                  </a:cubicBezTo>
                  <a:cubicBezTo>
                    <a:pt x="3" y="0"/>
                    <a:pt x="0" y="4"/>
                    <a:pt x="0" y="8"/>
                  </a:cubicBezTo>
                  <a:cubicBezTo>
                    <a:pt x="0" y="139"/>
                    <a:pt x="0" y="139"/>
                    <a:pt x="0" y="139"/>
                  </a:cubicBezTo>
                  <a:cubicBezTo>
                    <a:pt x="0" y="143"/>
                    <a:pt x="3" y="147"/>
                    <a:pt x="7" y="147"/>
                  </a:cubicBezTo>
                  <a:cubicBezTo>
                    <a:pt x="153" y="147"/>
                    <a:pt x="153" y="147"/>
                    <a:pt x="153" y="147"/>
                  </a:cubicBezTo>
                  <a:cubicBezTo>
                    <a:pt x="157" y="147"/>
                    <a:pt x="160" y="143"/>
                    <a:pt x="160" y="139"/>
                  </a:cubicBezTo>
                  <a:cubicBezTo>
                    <a:pt x="160" y="8"/>
                    <a:pt x="160" y="8"/>
                    <a:pt x="160" y="8"/>
                  </a:cubicBezTo>
                  <a:cubicBezTo>
                    <a:pt x="160" y="4"/>
                    <a:pt x="157" y="0"/>
                    <a:pt x="153" y="0"/>
                  </a:cubicBezTo>
                  <a:close/>
                  <a:moveTo>
                    <a:pt x="153" y="8"/>
                  </a:moveTo>
                  <a:cubicBezTo>
                    <a:pt x="153" y="109"/>
                    <a:pt x="153" y="109"/>
                    <a:pt x="153" y="109"/>
                  </a:cubicBezTo>
                  <a:cubicBezTo>
                    <a:pt x="129" y="83"/>
                    <a:pt x="129" y="83"/>
                    <a:pt x="129" y="83"/>
                  </a:cubicBezTo>
                  <a:cubicBezTo>
                    <a:pt x="128" y="82"/>
                    <a:pt x="126" y="81"/>
                    <a:pt x="124" y="81"/>
                  </a:cubicBezTo>
                  <a:cubicBezTo>
                    <a:pt x="122" y="81"/>
                    <a:pt x="120" y="82"/>
                    <a:pt x="118" y="83"/>
                  </a:cubicBezTo>
                  <a:cubicBezTo>
                    <a:pt x="99" y="105"/>
                    <a:pt x="99" y="105"/>
                    <a:pt x="99" y="105"/>
                  </a:cubicBezTo>
                  <a:cubicBezTo>
                    <a:pt x="42" y="39"/>
                    <a:pt x="42" y="39"/>
                    <a:pt x="42" y="39"/>
                  </a:cubicBezTo>
                  <a:cubicBezTo>
                    <a:pt x="40" y="38"/>
                    <a:pt x="38" y="37"/>
                    <a:pt x="36" y="37"/>
                  </a:cubicBezTo>
                  <a:cubicBezTo>
                    <a:pt x="34" y="37"/>
                    <a:pt x="32" y="38"/>
                    <a:pt x="31" y="39"/>
                  </a:cubicBezTo>
                  <a:cubicBezTo>
                    <a:pt x="7" y="67"/>
                    <a:pt x="7" y="67"/>
                    <a:pt x="7" y="67"/>
                  </a:cubicBezTo>
                  <a:cubicBezTo>
                    <a:pt x="7" y="8"/>
                    <a:pt x="7" y="8"/>
                    <a:pt x="7" y="8"/>
                  </a:cubicBezTo>
                  <a:lnTo>
                    <a:pt x="153" y="8"/>
                  </a:lnTo>
                  <a:close/>
                  <a:moveTo>
                    <a:pt x="7" y="78"/>
                  </a:moveTo>
                  <a:cubicBezTo>
                    <a:pt x="36" y="44"/>
                    <a:pt x="36" y="44"/>
                    <a:pt x="36" y="44"/>
                  </a:cubicBezTo>
                  <a:cubicBezTo>
                    <a:pt x="95" y="111"/>
                    <a:pt x="95" y="111"/>
                    <a:pt x="95" y="111"/>
                  </a:cubicBezTo>
                  <a:cubicBezTo>
                    <a:pt x="99" y="116"/>
                    <a:pt x="99" y="116"/>
                    <a:pt x="99" y="116"/>
                  </a:cubicBezTo>
                  <a:cubicBezTo>
                    <a:pt x="119" y="139"/>
                    <a:pt x="119" y="139"/>
                    <a:pt x="119" y="139"/>
                  </a:cubicBezTo>
                  <a:cubicBezTo>
                    <a:pt x="7" y="139"/>
                    <a:pt x="7" y="139"/>
                    <a:pt x="7" y="139"/>
                  </a:cubicBezTo>
                  <a:lnTo>
                    <a:pt x="7" y="78"/>
                  </a:lnTo>
                  <a:close/>
                  <a:moveTo>
                    <a:pt x="129" y="139"/>
                  </a:moveTo>
                  <a:cubicBezTo>
                    <a:pt x="104" y="110"/>
                    <a:pt x="104" y="110"/>
                    <a:pt x="104" y="110"/>
                  </a:cubicBezTo>
                  <a:cubicBezTo>
                    <a:pt x="124" y="88"/>
                    <a:pt x="124" y="88"/>
                    <a:pt x="124" y="88"/>
                  </a:cubicBezTo>
                  <a:cubicBezTo>
                    <a:pt x="153" y="120"/>
                    <a:pt x="153" y="120"/>
                    <a:pt x="153" y="120"/>
                  </a:cubicBezTo>
                  <a:cubicBezTo>
                    <a:pt x="153" y="139"/>
                    <a:pt x="153" y="139"/>
                    <a:pt x="153" y="139"/>
                  </a:cubicBezTo>
                  <a:lnTo>
                    <a:pt x="129" y="1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032">
                <a:defRPr/>
              </a:pPr>
              <a:endParaRPr lang="id-ID" sz="1778" kern="0" dirty="0">
                <a:solidFill>
                  <a:schemeClr val="tx1">
                    <a:lumMod val="50000"/>
                    <a:lumOff val="50000"/>
                  </a:schemeClr>
                </a:solidFill>
                <a:latin typeface="Raleway Light"/>
              </a:endParaRPr>
            </a:p>
          </p:txBody>
        </p:sp>
        <p:sp>
          <p:nvSpPr>
            <p:cNvPr id="33" name="Freeform 69"/>
            <p:cNvSpPr>
              <a:spLocks noEditPoints="1"/>
            </p:cNvSpPr>
            <p:nvPr/>
          </p:nvSpPr>
          <p:spPr bwMode="auto">
            <a:xfrm>
              <a:off x="622677" y="2297776"/>
              <a:ext cx="48134" cy="48134"/>
            </a:xfrm>
            <a:custGeom>
              <a:avLst/>
              <a:gdLst>
                <a:gd name="T0" fmla="*/ 22 w 44"/>
                <a:gd name="T1" fmla="*/ 44 h 44"/>
                <a:gd name="T2" fmla="*/ 44 w 44"/>
                <a:gd name="T3" fmla="*/ 22 h 44"/>
                <a:gd name="T4" fmla="*/ 22 w 44"/>
                <a:gd name="T5" fmla="*/ 0 h 44"/>
                <a:gd name="T6" fmla="*/ 0 w 44"/>
                <a:gd name="T7" fmla="*/ 22 h 44"/>
                <a:gd name="T8" fmla="*/ 22 w 44"/>
                <a:gd name="T9" fmla="*/ 44 h 44"/>
                <a:gd name="T10" fmla="*/ 22 w 44"/>
                <a:gd name="T11" fmla="*/ 8 h 44"/>
                <a:gd name="T12" fmla="*/ 37 w 44"/>
                <a:gd name="T13" fmla="*/ 22 h 44"/>
                <a:gd name="T14" fmla="*/ 22 w 44"/>
                <a:gd name="T15" fmla="*/ 37 h 44"/>
                <a:gd name="T16" fmla="*/ 7 w 44"/>
                <a:gd name="T17" fmla="*/ 22 h 44"/>
                <a:gd name="T18" fmla="*/ 22 w 44"/>
                <a:gd name="T19" fmla="*/ 8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34" y="44"/>
                    <a:pt x="44" y="34"/>
                    <a:pt x="44" y="22"/>
                  </a:cubicBezTo>
                  <a:cubicBezTo>
                    <a:pt x="44" y="10"/>
                    <a:pt x="34" y="0"/>
                    <a:pt x="22" y="0"/>
                  </a:cubicBezTo>
                  <a:cubicBezTo>
                    <a:pt x="10" y="0"/>
                    <a:pt x="0" y="10"/>
                    <a:pt x="0" y="22"/>
                  </a:cubicBezTo>
                  <a:cubicBezTo>
                    <a:pt x="0" y="34"/>
                    <a:pt x="10" y="44"/>
                    <a:pt x="22" y="44"/>
                  </a:cubicBezTo>
                  <a:close/>
                  <a:moveTo>
                    <a:pt x="22" y="8"/>
                  </a:moveTo>
                  <a:cubicBezTo>
                    <a:pt x="30" y="8"/>
                    <a:pt x="37" y="14"/>
                    <a:pt x="37" y="22"/>
                  </a:cubicBezTo>
                  <a:cubicBezTo>
                    <a:pt x="37" y="30"/>
                    <a:pt x="30" y="37"/>
                    <a:pt x="22" y="37"/>
                  </a:cubicBezTo>
                  <a:cubicBezTo>
                    <a:pt x="14" y="37"/>
                    <a:pt x="7" y="30"/>
                    <a:pt x="7" y="22"/>
                  </a:cubicBezTo>
                  <a:cubicBezTo>
                    <a:pt x="7" y="14"/>
                    <a:pt x="14" y="8"/>
                    <a:pt x="22"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032">
                <a:defRPr/>
              </a:pPr>
              <a:endParaRPr lang="id-ID" sz="1778" kern="0" dirty="0">
                <a:solidFill>
                  <a:schemeClr val="tx1">
                    <a:lumMod val="50000"/>
                    <a:lumOff val="50000"/>
                  </a:schemeClr>
                </a:solidFill>
                <a:latin typeface="Raleway Light"/>
              </a:endParaRPr>
            </a:p>
          </p:txBody>
        </p:sp>
      </p:grpSp>
      <p:sp>
        <p:nvSpPr>
          <p:cNvPr id="34" name="Freeform 73"/>
          <p:cNvSpPr>
            <a:spLocks noEditPoints="1"/>
          </p:cNvSpPr>
          <p:nvPr/>
        </p:nvSpPr>
        <p:spPr bwMode="auto">
          <a:xfrm>
            <a:off x="6353589" y="1691332"/>
            <a:ext cx="246524" cy="280377"/>
          </a:xfrm>
          <a:custGeom>
            <a:avLst/>
            <a:gdLst>
              <a:gd name="T0" fmla="*/ 1961268403 w 205"/>
              <a:gd name="T1" fmla="*/ 378259193 h 234"/>
              <a:gd name="T2" fmla="*/ 1868852950 w 205"/>
              <a:gd name="T3" fmla="*/ 102232042 h 234"/>
              <a:gd name="T4" fmla="*/ 1725097004 w 205"/>
              <a:gd name="T5" fmla="*/ 0 h 234"/>
              <a:gd name="T6" fmla="*/ 379930552 w 205"/>
              <a:gd name="T7" fmla="*/ 0 h 234"/>
              <a:gd name="T8" fmla="*/ 236174605 w 205"/>
              <a:gd name="T9" fmla="*/ 102232042 h 234"/>
              <a:gd name="T10" fmla="*/ 143759152 w 205"/>
              <a:gd name="T11" fmla="*/ 378259193 h 234"/>
              <a:gd name="T12" fmla="*/ 0 w 205"/>
              <a:gd name="T13" fmla="*/ 521382134 h 234"/>
              <a:gd name="T14" fmla="*/ 0 w 205"/>
              <a:gd name="T15" fmla="*/ 746293264 h 234"/>
              <a:gd name="T16" fmla="*/ 154027892 w 205"/>
              <a:gd name="T17" fmla="*/ 899641327 h 234"/>
              <a:gd name="T18" fmla="*/ 225905865 w 205"/>
              <a:gd name="T19" fmla="*/ 899641327 h 234"/>
              <a:gd name="T20" fmla="*/ 225905865 w 205"/>
              <a:gd name="T21" fmla="*/ 909863253 h 234"/>
              <a:gd name="T22" fmla="*/ 379930552 w 205"/>
              <a:gd name="T23" fmla="*/ 2147483647 h 234"/>
              <a:gd name="T24" fmla="*/ 523689704 w 205"/>
              <a:gd name="T25" fmla="*/ 2147483647 h 234"/>
              <a:gd name="T26" fmla="*/ 1571069112 w 205"/>
              <a:gd name="T27" fmla="*/ 2147483647 h 234"/>
              <a:gd name="T28" fmla="*/ 1725097004 w 205"/>
              <a:gd name="T29" fmla="*/ 2147483647 h 234"/>
              <a:gd name="T30" fmla="*/ 1879121690 w 205"/>
              <a:gd name="T31" fmla="*/ 909863253 h 234"/>
              <a:gd name="T32" fmla="*/ 1868852950 w 205"/>
              <a:gd name="T33" fmla="*/ 899641327 h 234"/>
              <a:gd name="T34" fmla="*/ 1950999663 w 205"/>
              <a:gd name="T35" fmla="*/ 899641327 h 234"/>
              <a:gd name="T36" fmla="*/ 2105027555 w 205"/>
              <a:gd name="T37" fmla="*/ 746293264 h 234"/>
              <a:gd name="T38" fmla="*/ 2105027555 w 205"/>
              <a:gd name="T39" fmla="*/ 521382134 h 234"/>
              <a:gd name="T40" fmla="*/ 1961268403 w 205"/>
              <a:gd name="T41" fmla="*/ 378259193 h 234"/>
              <a:gd name="T42" fmla="*/ 379930552 w 205"/>
              <a:gd name="T43" fmla="*/ 143126136 h 234"/>
              <a:gd name="T44" fmla="*/ 1725097004 w 205"/>
              <a:gd name="T45" fmla="*/ 143126136 h 234"/>
              <a:gd name="T46" fmla="*/ 1796974977 w 205"/>
              <a:gd name="T47" fmla="*/ 368034072 h 234"/>
              <a:gd name="T48" fmla="*/ 297783839 w 205"/>
              <a:gd name="T49" fmla="*/ 368034072 h 234"/>
              <a:gd name="T50" fmla="*/ 379930552 w 205"/>
              <a:gd name="T51" fmla="*/ 143126136 h 234"/>
              <a:gd name="T52" fmla="*/ 523689704 w 205"/>
              <a:gd name="T53" fmla="*/ 2147483647 h 234"/>
              <a:gd name="T54" fmla="*/ 503152224 w 205"/>
              <a:gd name="T55" fmla="*/ 2013965467 h 234"/>
              <a:gd name="T56" fmla="*/ 1601875331 w 205"/>
              <a:gd name="T57" fmla="*/ 2013965467 h 234"/>
              <a:gd name="T58" fmla="*/ 1571069112 w 205"/>
              <a:gd name="T59" fmla="*/ 2147483647 h 234"/>
              <a:gd name="T60" fmla="*/ 523689704 w 205"/>
              <a:gd name="T61" fmla="*/ 2147483647 h 234"/>
              <a:gd name="T62" fmla="*/ 1612144071 w 205"/>
              <a:gd name="T63" fmla="*/ 1942405595 h 234"/>
              <a:gd name="T64" fmla="*/ 492883484 w 205"/>
              <a:gd name="T65" fmla="*/ 1942405595 h 234"/>
              <a:gd name="T66" fmla="*/ 410736771 w 205"/>
              <a:gd name="T67" fmla="*/ 1196112330 h 234"/>
              <a:gd name="T68" fmla="*/ 1694290784 w 205"/>
              <a:gd name="T69" fmla="*/ 1196112330 h 234"/>
              <a:gd name="T70" fmla="*/ 1612144071 w 205"/>
              <a:gd name="T71" fmla="*/ 1942405595 h 234"/>
              <a:gd name="T72" fmla="*/ 1704559524 w 205"/>
              <a:gd name="T73" fmla="*/ 1114327336 h 234"/>
              <a:gd name="T74" fmla="*/ 400468031 w 205"/>
              <a:gd name="T75" fmla="*/ 1114327336 h 234"/>
              <a:gd name="T76" fmla="*/ 379930552 w 205"/>
              <a:gd name="T77" fmla="*/ 899641327 h 234"/>
              <a:gd name="T78" fmla="*/ 1725097004 w 205"/>
              <a:gd name="T79" fmla="*/ 899641327 h 234"/>
              <a:gd name="T80" fmla="*/ 1704559524 w 205"/>
              <a:gd name="T81" fmla="*/ 1114327336 h 234"/>
              <a:gd name="T82" fmla="*/ 1950999663 w 205"/>
              <a:gd name="T83" fmla="*/ 746293264 h 234"/>
              <a:gd name="T84" fmla="*/ 154027892 w 205"/>
              <a:gd name="T85" fmla="*/ 746293264 h 234"/>
              <a:gd name="T86" fmla="*/ 154027892 w 205"/>
              <a:gd name="T87" fmla="*/ 521382134 h 234"/>
              <a:gd name="T88" fmla="*/ 1950999663 w 205"/>
              <a:gd name="T89" fmla="*/ 521382134 h 234"/>
              <a:gd name="T90" fmla="*/ 1950999663 w 205"/>
              <a:gd name="T91" fmla="*/ 746293264 h 2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05" h="234">
                <a:moveTo>
                  <a:pt x="191" y="37"/>
                </a:moveTo>
                <a:cubicBezTo>
                  <a:pt x="182" y="10"/>
                  <a:pt x="182" y="10"/>
                  <a:pt x="182" y="10"/>
                </a:cubicBezTo>
                <a:cubicBezTo>
                  <a:pt x="180" y="4"/>
                  <a:pt x="174" y="0"/>
                  <a:pt x="168" y="0"/>
                </a:cubicBezTo>
                <a:cubicBezTo>
                  <a:pt x="37" y="0"/>
                  <a:pt x="37" y="0"/>
                  <a:pt x="37" y="0"/>
                </a:cubicBezTo>
                <a:cubicBezTo>
                  <a:pt x="30" y="0"/>
                  <a:pt x="25" y="4"/>
                  <a:pt x="23" y="10"/>
                </a:cubicBezTo>
                <a:cubicBezTo>
                  <a:pt x="14" y="37"/>
                  <a:pt x="14" y="37"/>
                  <a:pt x="14" y="37"/>
                </a:cubicBezTo>
                <a:cubicBezTo>
                  <a:pt x="6" y="37"/>
                  <a:pt x="0" y="43"/>
                  <a:pt x="0" y="51"/>
                </a:cubicBezTo>
                <a:cubicBezTo>
                  <a:pt x="0" y="73"/>
                  <a:pt x="0" y="73"/>
                  <a:pt x="0" y="73"/>
                </a:cubicBezTo>
                <a:cubicBezTo>
                  <a:pt x="0" y="81"/>
                  <a:pt x="7" y="88"/>
                  <a:pt x="15" y="88"/>
                </a:cubicBezTo>
                <a:cubicBezTo>
                  <a:pt x="22" y="88"/>
                  <a:pt x="22" y="88"/>
                  <a:pt x="22" y="88"/>
                </a:cubicBezTo>
                <a:cubicBezTo>
                  <a:pt x="22" y="88"/>
                  <a:pt x="22" y="89"/>
                  <a:pt x="22" y="89"/>
                </a:cubicBezTo>
                <a:cubicBezTo>
                  <a:pt x="37" y="221"/>
                  <a:pt x="37" y="221"/>
                  <a:pt x="37" y="221"/>
                </a:cubicBezTo>
                <a:cubicBezTo>
                  <a:pt x="37" y="228"/>
                  <a:pt x="44" y="234"/>
                  <a:pt x="51" y="234"/>
                </a:cubicBezTo>
                <a:cubicBezTo>
                  <a:pt x="153" y="234"/>
                  <a:pt x="153" y="234"/>
                  <a:pt x="153" y="234"/>
                </a:cubicBezTo>
                <a:cubicBezTo>
                  <a:pt x="161" y="234"/>
                  <a:pt x="167" y="228"/>
                  <a:pt x="168" y="221"/>
                </a:cubicBezTo>
                <a:cubicBezTo>
                  <a:pt x="183" y="89"/>
                  <a:pt x="183" y="89"/>
                  <a:pt x="183" y="89"/>
                </a:cubicBezTo>
                <a:cubicBezTo>
                  <a:pt x="183" y="89"/>
                  <a:pt x="182" y="88"/>
                  <a:pt x="182" y="88"/>
                </a:cubicBezTo>
                <a:cubicBezTo>
                  <a:pt x="190" y="88"/>
                  <a:pt x="190" y="88"/>
                  <a:pt x="190" y="88"/>
                </a:cubicBezTo>
                <a:cubicBezTo>
                  <a:pt x="198" y="88"/>
                  <a:pt x="205" y="81"/>
                  <a:pt x="205" y="73"/>
                </a:cubicBezTo>
                <a:cubicBezTo>
                  <a:pt x="205" y="51"/>
                  <a:pt x="205" y="51"/>
                  <a:pt x="205" y="51"/>
                </a:cubicBezTo>
                <a:cubicBezTo>
                  <a:pt x="205" y="43"/>
                  <a:pt x="198" y="37"/>
                  <a:pt x="191" y="37"/>
                </a:cubicBezTo>
                <a:close/>
                <a:moveTo>
                  <a:pt x="37" y="14"/>
                </a:moveTo>
                <a:cubicBezTo>
                  <a:pt x="168" y="14"/>
                  <a:pt x="168" y="14"/>
                  <a:pt x="168" y="14"/>
                </a:cubicBezTo>
                <a:cubicBezTo>
                  <a:pt x="175" y="36"/>
                  <a:pt x="175" y="36"/>
                  <a:pt x="175" y="36"/>
                </a:cubicBezTo>
                <a:cubicBezTo>
                  <a:pt x="29" y="36"/>
                  <a:pt x="29" y="36"/>
                  <a:pt x="29" y="36"/>
                </a:cubicBezTo>
                <a:lnTo>
                  <a:pt x="37" y="14"/>
                </a:lnTo>
                <a:close/>
                <a:moveTo>
                  <a:pt x="51" y="219"/>
                </a:moveTo>
                <a:cubicBezTo>
                  <a:pt x="49" y="197"/>
                  <a:pt x="49" y="197"/>
                  <a:pt x="49" y="197"/>
                </a:cubicBezTo>
                <a:cubicBezTo>
                  <a:pt x="156" y="197"/>
                  <a:pt x="156" y="197"/>
                  <a:pt x="156" y="197"/>
                </a:cubicBezTo>
                <a:cubicBezTo>
                  <a:pt x="153" y="219"/>
                  <a:pt x="153" y="219"/>
                  <a:pt x="153" y="219"/>
                </a:cubicBezTo>
                <a:lnTo>
                  <a:pt x="51" y="219"/>
                </a:lnTo>
                <a:close/>
                <a:moveTo>
                  <a:pt x="157" y="190"/>
                </a:moveTo>
                <a:cubicBezTo>
                  <a:pt x="48" y="190"/>
                  <a:pt x="48" y="190"/>
                  <a:pt x="48" y="190"/>
                </a:cubicBezTo>
                <a:cubicBezTo>
                  <a:pt x="40" y="117"/>
                  <a:pt x="40" y="117"/>
                  <a:pt x="40" y="117"/>
                </a:cubicBezTo>
                <a:cubicBezTo>
                  <a:pt x="165" y="117"/>
                  <a:pt x="165" y="117"/>
                  <a:pt x="165" y="117"/>
                </a:cubicBezTo>
                <a:lnTo>
                  <a:pt x="157" y="190"/>
                </a:lnTo>
                <a:close/>
                <a:moveTo>
                  <a:pt x="166" y="109"/>
                </a:moveTo>
                <a:cubicBezTo>
                  <a:pt x="39" y="109"/>
                  <a:pt x="39" y="109"/>
                  <a:pt x="39" y="109"/>
                </a:cubicBezTo>
                <a:cubicBezTo>
                  <a:pt x="37" y="88"/>
                  <a:pt x="37" y="88"/>
                  <a:pt x="37" y="88"/>
                </a:cubicBezTo>
                <a:cubicBezTo>
                  <a:pt x="168" y="88"/>
                  <a:pt x="168" y="88"/>
                  <a:pt x="168" y="88"/>
                </a:cubicBezTo>
                <a:lnTo>
                  <a:pt x="166" y="109"/>
                </a:lnTo>
                <a:close/>
                <a:moveTo>
                  <a:pt x="190" y="73"/>
                </a:moveTo>
                <a:cubicBezTo>
                  <a:pt x="15" y="73"/>
                  <a:pt x="15" y="73"/>
                  <a:pt x="15" y="73"/>
                </a:cubicBezTo>
                <a:cubicBezTo>
                  <a:pt x="15" y="51"/>
                  <a:pt x="15" y="51"/>
                  <a:pt x="15" y="51"/>
                </a:cubicBezTo>
                <a:cubicBezTo>
                  <a:pt x="190" y="51"/>
                  <a:pt x="190" y="51"/>
                  <a:pt x="190" y="51"/>
                </a:cubicBezTo>
                <a:lnTo>
                  <a:pt x="190" y="7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68554" tIns="34277" rIns="68554" bIns="34277"/>
          <a:lstStyle/>
          <a:p>
            <a:pPr defTabSz="914223">
              <a:defRPr/>
            </a:pPr>
            <a:endParaRPr lang="zh-CN" altLang="en-US" sz="1778" kern="0" dirty="0">
              <a:solidFill>
                <a:schemeClr val="tx1">
                  <a:lumMod val="50000"/>
                  <a:lumOff val="50000"/>
                </a:schemeClr>
              </a:solidFill>
            </a:endParaRPr>
          </a:p>
        </p:txBody>
      </p:sp>
      <p:grpSp>
        <p:nvGrpSpPr>
          <p:cNvPr id="35" name="Group 70"/>
          <p:cNvGrpSpPr/>
          <p:nvPr/>
        </p:nvGrpSpPr>
        <p:grpSpPr>
          <a:xfrm>
            <a:off x="2545239" y="3653949"/>
            <a:ext cx="192062" cy="280732"/>
            <a:chOff x="527333" y="1217552"/>
            <a:chExt cx="175409" cy="256405"/>
          </a:xfrm>
          <a:solidFill>
            <a:srgbClr val="FFFFFF"/>
          </a:solidFill>
        </p:grpSpPr>
        <p:sp>
          <p:nvSpPr>
            <p:cNvPr id="36" name="Freeform 79"/>
            <p:cNvSpPr>
              <a:spLocks noEditPoints="1"/>
            </p:cNvSpPr>
            <p:nvPr/>
          </p:nvSpPr>
          <p:spPr bwMode="auto">
            <a:xfrm>
              <a:off x="527333" y="1217552"/>
              <a:ext cx="175409" cy="256405"/>
            </a:xfrm>
            <a:custGeom>
              <a:avLst/>
              <a:gdLst>
                <a:gd name="T0" fmla="*/ 80 w 160"/>
                <a:gd name="T1" fmla="*/ 0 h 234"/>
                <a:gd name="T2" fmla="*/ 0 w 160"/>
                <a:gd name="T3" fmla="*/ 81 h 234"/>
                <a:gd name="T4" fmla="*/ 36 w 160"/>
                <a:gd name="T5" fmla="*/ 169 h 234"/>
                <a:gd name="T6" fmla="*/ 80 w 160"/>
                <a:gd name="T7" fmla="*/ 234 h 234"/>
                <a:gd name="T8" fmla="*/ 123 w 160"/>
                <a:gd name="T9" fmla="*/ 169 h 234"/>
                <a:gd name="T10" fmla="*/ 160 w 160"/>
                <a:gd name="T11" fmla="*/ 81 h 234"/>
                <a:gd name="T12" fmla="*/ 80 w 160"/>
                <a:gd name="T13" fmla="*/ 0 h 234"/>
                <a:gd name="T14" fmla="*/ 99 w 160"/>
                <a:gd name="T15" fmla="*/ 199 h 234"/>
                <a:gd name="T16" fmla="*/ 63 w 160"/>
                <a:gd name="T17" fmla="*/ 203 h 234"/>
                <a:gd name="T18" fmla="*/ 58 w 160"/>
                <a:gd name="T19" fmla="*/ 190 h 234"/>
                <a:gd name="T20" fmla="*/ 58 w 160"/>
                <a:gd name="T21" fmla="*/ 189 h 234"/>
                <a:gd name="T22" fmla="*/ 103 w 160"/>
                <a:gd name="T23" fmla="*/ 184 h 234"/>
                <a:gd name="T24" fmla="*/ 101 w 160"/>
                <a:gd name="T25" fmla="*/ 190 h 234"/>
                <a:gd name="T26" fmla="*/ 99 w 160"/>
                <a:gd name="T27" fmla="*/ 199 h 234"/>
                <a:gd name="T28" fmla="*/ 56 w 160"/>
                <a:gd name="T29" fmla="*/ 182 h 234"/>
                <a:gd name="T30" fmla="*/ 52 w 160"/>
                <a:gd name="T31" fmla="*/ 168 h 234"/>
                <a:gd name="T32" fmla="*/ 108 w 160"/>
                <a:gd name="T33" fmla="*/ 168 h 234"/>
                <a:gd name="T34" fmla="*/ 106 w 160"/>
                <a:gd name="T35" fmla="*/ 176 h 234"/>
                <a:gd name="T36" fmla="*/ 56 w 160"/>
                <a:gd name="T37" fmla="*/ 182 h 234"/>
                <a:gd name="T38" fmla="*/ 80 w 160"/>
                <a:gd name="T39" fmla="*/ 220 h 234"/>
                <a:gd name="T40" fmla="*/ 65 w 160"/>
                <a:gd name="T41" fmla="*/ 210 h 234"/>
                <a:gd name="T42" fmla="*/ 96 w 160"/>
                <a:gd name="T43" fmla="*/ 207 h 234"/>
                <a:gd name="T44" fmla="*/ 80 w 160"/>
                <a:gd name="T45" fmla="*/ 220 h 234"/>
                <a:gd name="T46" fmla="*/ 114 w 160"/>
                <a:gd name="T47" fmla="*/ 154 h 234"/>
                <a:gd name="T48" fmla="*/ 46 w 160"/>
                <a:gd name="T49" fmla="*/ 154 h 234"/>
                <a:gd name="T50" fmla="*/ 34 w 160"/>
                <a:gd name="T51" fmla="*/ 130 h 234"/>
                <a:gd name="T52" fmla="*/ 14 w 160"/>
                <a:gd name="T53" fmla="*/ 81 h 234"/>
                <a:gd name="T54" fmla="*/ 80 w 160"/>
                <a:gd name="T55" fmla="*/ 15 h 234"/>
                <a:gd name="T56" fmla="*/ 146 w 160"/>
                <a:gd name="T57" fmla="*/ 81 h 234"/>
                <a:gd name="T58" fmla="*/ 126 w 160"/>
                <a:gd name="T59" fmla="*/ 130 h 234"/>
                <a:gd name="T60" fmla="*/ 114 w 160"/>
                <a:gd name="T61" fmla="*/ 1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0" h="234">
                  <a:moveTo>
                    <a:pt x="80" y="0"/>
                  </a:moveTo>
                  <a:cubicBezTo>
                    <a:pt x="35" y="0"/>
                    <a:pt x="0" y="36"/>
                    <a:pt x="0" y="81"/>
                  </a:cubicBezTo>
                  <a:cubicBezTo>
                    <a:pt x="0" y="110"/>
                    <a:pt x="26" y="141"/>
                    <a:pt x="36" y="169"/>
                  </a:cubicBezTo>
                  <a:cubicBezTo>
                    <a:pt x="51" y="210"/>
                    <a:pt x="49" y="234"/>
                    <a:pt x="80" y="234"/>
                  </a:cubicBezTo>
                  <a:cubicBezTo>
                    <a:pt x="111" y="234"/>
                    <a:pt x="109" y="210"/>
                    <a:pt x="123" y="169"/>
                  </a:cubicBezTo>
                  <a:cubicBezTo>
                    <a:pt x="133" y="142"/>
                    <a:pt x="160" y="110"/>
                    <a:pt x="160" y="81"/>
                  </a:cubicBezTo>
                  <a:cubicBezTo>
                    <a:pt x="160" y="36"/>
                    <a:pt x="124" y="0"/>
                    <a:pt x="80" y="0"/>
                  </a:cubicBezTo>
                  <a:close/>
                  <a:moveTo>
                    <a:pt x="99" y="199"/>
                  </a:moveTo>
                  <a:cubicBezTo>
                    <a:pt x="63" y="203"/>
                    <a:pt x="63" y="203"/>
                    <a:pt x="63" y="203"/>
                  </a:cubicBezTo>
                  <a:cubicBezTo>
                    <a:pt x="61" y="200"/>
                    <a:pt x="60" y="195"/>
                    <a:pt x="58" y="190"/>
                  </a:cubicBezTo>
                  <a:cubicBezTo>
                    <a:pt x="58" y="190"/>
                    <a:pt x="58" y="189"/>
                    <a:pt x="58" y="189"/>
                  </a:cubicBezTo>
                  <a:cubicBezTo>
                    <a:pt x="103" y="184"/>
                    <a:pt x="103" y="184"/>
                    <a:pt x="103" y="184"/>
                  </a:cubicBezTo>
                  <a:cubicBezTo>
                    <a:pt x="103" y="186"/>
                    <a:pt x="102" y="188"/>
                    <a:pt x="101" y="190"/>
                  </a:cubicBezTo>
                  <a:cubicBezTo>
                    <a:pt x="100" y="193"/>
                    <a:pt x="100" y="196"/>
                    <a:pt x="99" y="199"/>
                  </a:cubicBezTo>
                  <a:close/>
                  <a:moveTo>
                    <a:pt x="56" y="182"/>
                  </a:moveTo>
                  <a:cubicBezTo>
                    <a:pt x="55" y="178"/>
                    <a:pt x="53" y="173"/>
                    <a:pt x="52" y="168"/>
                  </a:cubicBezTo>
                  <a:cubicBezTo>
                    <a:pt x="108" y="168"/>
                    <a:pt x="108" y="168"/>
                    <a:pt x="108" y="168"/>
                  </a:cubicBezTo>
                  <a:cubicBezTo>
                    <a:pt x="107" y="171"/>
                    <a:pt x="106" y="174"/>
                    <a:pt x="106" y="176"/>
                  </a:cubicBezTo>
                  <a:lnTo>
                    <a:pt x="56" y="182"/>
                  </a:lnTo>
                  <a:close/>
                  <a:moveTo>
                    <a:pt x="80" y="220"/>
                  </a:moveTo>
                  <a:cubicBezTo>
                    <a:pt x="72" y="220"/>
                    <a:pt x="69" y="219"/>
                    <a:pt x="65" y="210"/>
                  </a:cubicBezTo>
                  <a:cubicBezTo>
                    <a:pt x="96" y="207"/>
                    <a:pt x="96" y="207"/>
                    <a:pt x="96" y="207"/>
                  </a:cubicBezTo>
                  <a:cubicBezTo>
                    <a:pt x="92" y="219"/>
                    <a:pt x="88" y="220"/>
                    <a:pt x="80" y="220"/>
                  </a:cubicBezTo>
                  <a:close/>
                  <a:moveTo>
                    <a:pt x="114" y="154"/>
                  </a:moveTo>
                  <a:cubicBezTo>
                    <a:pt x="46" y="154"/>
                    <a:pt x="46" y="154"/>
                    <a:pt x="46" y="154"/>
                  </a:cubicBezTo>
                  <a:cubicBezTo>
                    <a:pt x="42" y="146"/>
                    <a:pt x="38" y="138"/>
                    <a:pt x="34" y="130"/>
                  </a:cubicBezTo>
                  <a:cubicBezTo>
                    <a:pt x="24" y="113"/>
                    <a:pt x="14" y="96"/>
                    <a:pt x="14" y="81"/>
                  </a:cubicBezTo>
                  <a:cubicBezTo>
                    <a:pt x="14" y="45"/>
                    <a:pt x="44" y="15"/>
                    <a:pt x="80" y="15"/>
                  </a:cubicBezTo>
                  <a:cubicBezTo>
                    <a:pt x="116" y="15"/>
                    <a:pt x="146" y="45"/>
                    <a:pt x="146" y="81"/>
                  </a:cubicBezTo>
                  <a:cubicBezTo>
                    <a:pt x="146" y="96"/>
                    <a:pt x="136" y="113"/>
                    <a:pt x="126" y="130"/>
                  </a:cubicBezTo>
                  <a:cubicBezTo>
                    <a:pt x="122" y="138"/>
                    <a:pt x="118" y="146"/>
                    <a:pt x="114" y="15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032">
                <a:defRPr/>
              </a:pPr>
              <a:endParaRPr lang="id-ID" sz="1778" kern="0" dirty="0">
                <a:solidFill>
                  <a:schemeClr val="tx1">
                    <a:lumMod val="50000"/>
                    <a:lumOff val="50000"/>
                  </a:schemeClr>
                </a:solidFill>
                <a:latin typeface="Raleway Light"/>
              </a:endParaRPr>
            </a:p>
          </p:txBody>
        </p:sp>
        <p:sp>
          <p:nvSpPr>
            <p:cNvPr id="37" name="Freeform 80"/>
            <p:cNvSpPr/>
            <p:nvPr/>
          </p:nvSpPr>
          <p:spPr bwMode="auto">
            <a:xfrm>
              <a:off x="566675" y="1258276"/>
              <a:ext cx="52762" cy="51373"/>
            </a:xfrm>
            <a:custGeom>
              <a:avLst/>
              <a:gdLst>
                <a:gd name="T0" fmla="*/ 44 w 48"/>
                <a:gd name="T1" fmla="*/ 0 h 47"/>
                <a:gd name="T2" fmla="*/ 0 w 48"/>
                <a:gd name="T3" fmla="*/ 44 h 47"/>
                <a:gd name="T4" fmla="*/ 4 w 48"/>
                <a:gd name="T5" fmla="*/ 47 h 47"/>
                <a:gd name="T6" fmla="*/ 7 w 48"/>
                <a:gd name="T7" fmla="*/ 44 h 47"/>
                <a:gd name="T8" fmla="*/ 44 w 48"/>
                <a:gd name="T9" fmla="*/ 7 h 47"/>
                <a:gd name="T10" fmla="*/ 48 w 48"/>
                <a:gd name="T11" fmla="*/ 4 h 47"/>
                <a:gd name="T12" fmla="*/ 44 w 48"/>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48" h="47">
                  <a:moveTo>
                    <a:pt x="44" y="0"/>
                  </a:moveTo>
                  <a:cubicBezTo>
                    <a:pt x="20" y="0"/>
                    <a:pt x="0" y="20"/>
                    <a:pt x="0" y="44"/>
                  </a:cubicBezTo>
                  <a:cubicBezTo>
                    <a:pt x="0" y="46"/>
                    <a:pt x="2" y="47"/>
                    <a:pt x="4" y="47"/>
                  </a:cubicBezTo>
                  <a:cubicBezTo>
                    <a:pt x="6" y="47"/>
                    <a:pt x="7" y="46"/>
                    <a:pt x="7" y="44"/>
                  </a:cubicBezTo>
                  <a:cubicBezTo>
                    <a:pt x="7" y="24"/>
                    <a:pt x="24" y="7"/>
                    <a:pt x="44" y="7"/>
                  </a:cubicBezTo>
                  <a:cubicBezTo>
                    <a:pt x="46" y="7"/>
                    <a:pt x="48" y="6"/>
                    <a:pt x="48" y="4"/>
                  </a:cubicBezTo>
                  <a:cubicBezTo>
                    <a:pt x="48" y="2"/>
                    <a:pt x="46" y="0"/>
                    <a:pt x="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032">
                <a:defRPr/>
              </a:pPr>
              <a:endParaRPr lang="id-ID" sz="1778" kern="0" dirty="0">
                <a:solidFill>
                  <a:schemeClr val="tx1">
                    <a:lumMod val="50000"/>
                    <a:lumOff val="50000"/>
                  </a:schemeClr>
                </a:solidFill>
                <a:latin typeface="Raleway Light"/>
              </a:endParaRPr>
            </a:p>
          </p:txBody>
        </p:sp>
      </p:grpSp>
      <p:grpSp>
        <p:nvGrpSpPr>
          <p:cNvPr id="38" name="Group 73"/>
          <p:cNvGrpSpPr/>
          <p:nvPr/>
        </p:nvGrpSpPr>
        <p:grpSpPr>
          <a:xfrm>
            <a:off x="2496844" y="2404401"/>
            <a:ext cx="281255" cy="236645"/>
            <a:chOff x="1511296" y="730196"/>
            <a:chExt cx="256867" cy="216138"/>
          </a:xfrm>
          <a:solidFill>
            <a:srgbClr val="FFFFFF"/>
          </a:solidFill>
        </p:grpSpPr>
        <p:sp>
          <p:nvSpPr>
            <p:cNvPr id="39" name="Freeform 81"/>
            <p:cNvSpPr>
              <a:spLocks noEditPoints="1"/>
            </p:cNvSpPr>
            <p:nvPr/>
          </p:nvSpPr>
          <p:spPr bwMode="auto">
            <a:xfrm>
              <a:off x="1575166" y="786197"/>
              <a:ext cx="128202" cy="128202"/>
            </a:xfrm>
            <a:custGeom>
              <a:avLst/>
              <a:gdLst>
                <a:gd name="T0" fmla="*/ 59 w 117"/>
                <a:gd name="T1" fmla="*/ 0 h 117"/>
                <a:gd name="T2" fmla="*/ 0 w 117"/>
                <a:gd name="T3" fmla="*/ 58 h 117"/>
                <a:gd name="T4" fmla="*/ 59 w 117"/>
                <a:gd name="T5" fmla="*/ 117 h 117"/>
                <a:gd name="T6" fmla="*/ 117 w 117"/>
                <a:gd name="T7" fmla="*/ 58 h 117"/>
                <a:gd name="T8" fmla="*/ 59 w 117"/>
                <a:gd name="T9" fmla="*/ 0 h 117"/>
                <a:gd name="T10" fmla="*/ 92 w 117"/>
                <a:gd name="T11" fmla="*/ 87 h 117"/>
                <a:gd name="T12" fmla="*/ 30 w 117"/>
                <a:gd name="T13" fmla="*/ 92 h 117"/>
                <a:gd name="T14" fmla="*/ 25 w 117"/>
                <a:gd name="T15" fmla="*/ 30 h 117"/>
                <a:gd name="T16" fmla="*/ 87 w 117"/>
                <a:gd name="T17" fmla="*/ 25 h 117"/>
                <a:gd name="T18" fmla="*/ 92 w 117"/>
                <a:gd name="T19" fmla="*/ 8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 h="117">
                  <a:moveTo>
                    <a:pt x="59" y="0"/>
                  </a:moveTo>
                  <a:cubicBezTo>
                    <a:pt x="26" y="0"/>
                    <a:pt x="0" y="26"/>
                    <a:pt x="0" y="58"/>
                  </a:cubicBezTo>
                  <a:cubicBezTo>
                    <a:pt x="0" y="91"/>
                    <a:pt x="26" y="117"/>
                    <a:pt x="59" y="117"/>
                  </a:cubicBezTo>
                  <a:cubicBezTo>
                    <a:pt x="91" y="117"/>
                    <a:pt x="117" y="91"/>
                    <a:pt x="117" y="58"/>
                  </a:cubicBezTo>
                  <a:cubicBezTo>
                    <a:pt x="117" y="26"/>
                    <a:pt x="91" y="0"/>
                    <a:pt x="59" y="0"/>
                  </a:cubicBezTo>
                  <a:close/>
                  <a:moveTo>
                    <a:pt x="92" y="87"/>
                  </a:moveTo>
                  <a:cubicBezTo>
                    <a:pt x="76" y="105"/>
                    <a:pt x="49" y="107"/>
                    <a:pt x="30" y="92"/>
                  </a:cubicBezTo>
                  <a:cubicBezTo>
                    <a:pt x="12" y="76"/>
                    <a:pt x="10" y="48"/>
                    <a:pt x="25" y="30"/>
                  </a:cubicBezTo>
                  <a:cubicBezTo>
                    <a:pt x="41" y="12"/>
                    <a:pt x="69" y="9"/>
                    <a:pt x="87" y="25"/>
                  </a:cubicBezTo>
                  <a:cubicBezTo>
                    <a:pt x="106" y="41"/>
                    <a:pt x="108" y="69"/>
                    <a:pt x="92" y="8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032">
                <a:defRPr/>
              </a:pPr>
              <a:endParaRPr lang="id-ID" sz="1778" kern="0" dirty="0">
                <a:solidFill>
                  <a:schemeClr val="tx1">
                    <a:lumMod val="50000"/>
                    <a:lumOff val="50000"/>
                  </a:schemeClr>
                </a:solidFill>
                <a:latin typeface="Raleway Light"/>
              </a:endParaRPr>
            </a:p>
          </p:txBody>
        </p:sp>
        <p:sp>
          <p:nvSpPr>
            <p:cNvPr id="40" name="Freeform 82"/>
            <p:cNvSpPr/>
            <p:nvPr/>
          </p:nvSpPr>
          <p:spPr bwMode="auto">
            <a:xfrm>
              <a:off x="1608026" y="818132"/>
              <a:ext cx="35175" cy="36100"/>
            </a:xfrm>
            <a:custGeom>
              <a:avLst/>
              <a:gdLst>
                <a:gd name="T0" fmla="*/ 29 w 32"/>
                <a:gd name="T1" fmla="*/ 0 h 33"/>
                <a:gd name="T2" fmla="*/ 0 w 32"/>
                <a:gd name="T3" fmla="*/ 29 h 33"/>
                <a:gd name="T4" fmla="*/ 0 w 32"/>
                <a:gd name="T5" fmla="*/ 29 h 33"/>
                <a:gd name="T6" fmla="*/ 3 w 32"/>
                <a:gd name="T7" fmla="*/ 33 h 33"/>
                <a:gd name="T8" fmla="*/ 7 w 32"/>
                <a:gd name="T9" fmla="*/ 29 h 33"/>
                <a:gd name="T10" fmla="*/ 7 w 32"/>
                <a:gd name="T11" fmla="*/ 29 h 33"/>
                <a:gd name="T12" fmla="*/ 29 w 32"/>
                <a:gd name="T13" fmla="*/ 8 h 33"/>
                <a:gd name="T14" fmla="*/ 32 w 32"/>
                <a:gd name="T15" fmla="*/ 4 h 33"/>
                <a:gd name="T16" fmla="*/ 29 w 32"/>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33">
                  <a:moveTo>
                    <a:pt x="29" y="0"/>
                  </a:moveTo>
                  <a:cubicBezTo>
                    <a:pt x="13" y="0"/>
                    <a:pt x="0" y="13"/>
                    <a:pt x="0" y="29"/>
                  </a:cubicBezTo>
                  <a:cubicBezTo>
                    <a:pt x="0" y="29"/>
                    <a:pt x="0" y="29"/>
                    <a:pt x="0" y="29"/>
                  </a:cubicBezTo>
                  <a:cubicBezTo>
                    <a:pt x="0" y="31"/>
                    <a:pt x="1" y="33"/>
                    <a:pt x="3" y="33"/>
                  </a:cubicBezTo>
                  <a:cubicBezTo>
                    <a:pt x="5" y="33"/>
                    <a:pt x="7" y="31"/>
                    <a:pt x="7" y="29"/>
                  </a:cubicBezTo>
                  <a:cubicBezTo>
                    <a:pt x="7" y="29"/>
                    <a:pt x="7" y="29"/>
                    <a:pt x="7" y="29"/>
                  </a:cubicBezTo>
                  <a:cubicBezTo>
                    <a:pt x="7" y="17"/>
                    <a:pt x="17" y="8"/>
                    <a:pt x="29" y="8"/>
                  </a:cubicBezTo>
                  <a:cubicBezTo>
                    <a:pt x="31" y="8"/>
                    <a:pt x="32" y="6"/>
                    <a:pt x="32" y="4"/>
                  </a:cubicBezTo>
                  <a:cubicBezTo>
                    <a:pt x="32" y="2"/>
                    <a:pt x="31" y="0"/>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032">
                <a:defRPr/>
              </a:pPr>
              <a:endParaRPr lang="id-ID" sz="1778" kern="0" dirty="0">
                <a:solidFill>
                  <a:schemeClr val="tx1">
                    <a:lumMod val="50000"/>
                    <a:lumOff val="50000"/>
                  </a:schemeClr>
                </a:solidFill>
                <a:latin typeface="Raleway Light"/>
              </a:endParaRPr>
            </a:p>
          </p:txBody>
        </p:sp>
        <p:sp>
          <p:nvSpPr>
            <p:cNvPr id="41" name="Freeform 83"/>
            <p:cNvSpPr>
              <a:spLocks noEditPoints="1"/>
            </p:cNvSpPr>
            <p:nvPr/>
          </p:nvSpPr>
          <p:spPr bwMode="auto">
            <a:xfrm>
              <a:off x="1511296" y="730196"/>
              <a:ext cx="256867" cy="216138"/>
            </a:xfrm>
            <a:custGeom>
              <a:avLst/>
              <a:gdLst>
                <a:gd name="T0" fmla="*/ 215 w 234"/>
                <a:gd name="T1" fmla="*/ 44 h 197"/>
                <a:gd name="T2" fmla="*/ 184 w 234"/>
                <a:gd name="T3" fmla="*/ 39 h 197"/>
                <a:gd name="T4" fmla="*/ 174 w 234"/>
                <a:gd name="T5" fmla="*/ 14 h 197"/>
                <a:gd name="T6" fmla="*/ 153 w 234"/>
                <a:gd name="T7" fmla="*/ 0 h 197"/>
                <a:gd name="T8" fmla="*/ 80 w 234"/>
                <a:gd name="T9" fmla="*/ 0 h 197"/>
                <a:gd name="T10" fmla="*/ 60 w 234"/>
                <a:gd name="T11" fmla="*/ 14 h 197"/>
                <a:gd name="T12" fmla="*/ 50 w 234"/>
                <a:gd name="T13" fmla="*/ 39 h 197"/>
                <a:gd name="T14" fmla="*/ 18 w 234"/>
                <a:gd name="T15" fmla="*/ 44 h 197"/>
                <a:gd name="T16" fmla="*/ 0 w 234"/>
                <a:gd name="T17" fmla="*/ 66 h 197"/>
                <a:gd name="T18" fmla="*/ 0 w 234"/>
                <a:gd name="T19" fmla="*/ 175 h 197"/>
                <a:gd name="T20" fmla="*/ 22 w 234"/>
                <a:gd name="T21" fmla="*/ 197 h 197"/>
                <a:gd name="T22" fmla="*/ 212 w 234"/>
                <a:gd name="T23" fmla="*/ 197 h 197"/>
                <a:gd name="T24" fmla="*/ 234 w 234"/>
                <a:gd name="T25" fmla="*/ 175 h 197"/>
                <a:gd name="T26" fmla="*/ 234 w 234"/>
                <a:gd name="T27" fmla="*/ 66 h 197"/>
                <a:gd name="T28" fmla="*/ 215 w 234"/>
                <a:gd name="T29" fmla="*/ 44 h 197"/>
                <a:gd name="T30" fmla="*/ 219 w 234"/>
                <a:gd name="T31" fmla="*/ 175 h 197"/>
                <a:gd name="T32" fmla="*/ 212 w 234"/>
                <a:gd name="T33" fmla="*/ 182 h 197"/>
                <a:gd name="T34" fmla="*/ 22 w 234"/>
                <a:gd name="T35" fmla="*/ 182 h 197"/>
                <a:gd name="T36" fmla="*/ 14 w 234"/>
                <a:gd name="T37" fmla="*/ 175 h 197"/>
                <a:gd name="T38" fmla="*/ 14 w 234"/>
                <a:gd name="T39" fmla="*/ 66 h 197"/>
                <a:gd name="T40" fmla="*/ 21 w 234"/>
                <a:gd name="T41" fmla="*/ 58 h 197"/>
                <a:gd name="T42" fmla="*/ 60 w 234"/>
                <a:gd name="T43" fmla="*/ 52 h 197"/>
                <a:gd name="T44" fmla="*/ 73 w 234"/>
                <a:gd name="T45" fmla="*/ 19 h 197"/>
                <a:gd name="T46" fmla="*/ 80 w 234"/>
                <a:gd name="T47" fmla="*/ 15 h 197"/>
                <a:gd name="T48" fmla="*/ 153 w 234"/>
                <a:gd name="T49" fmla="*/ 15 h 197"/>
                <a:gd name="T50" fmla="*/ 160 w 234"/>
                <a:gd name="T51" fmla="*/ 19 h 197"/>
                <a:gd name="T52" fmla="*/ 173 w 234"/>
                <a:gd name="T53" fmla="*/ 52 h 197"/>
                <a:gd name="T54" fmla="*/ 213 w 234"/>
                <a:gd name="T55" fmla="*/ 58 h 197"/>
                <a:gd name="T56" fmla="*/ 219 w 234"/>
                <a:gd name="T57" fmla="*/ 66 h 197"/>
                <a:gd name="T58" fmla="*/ 219 w 234"/>
                <a:gd name="T59" fmla="*/ 175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4" h="197">
                  <a:moveTo>
                    <a:pt x="215" y="44"/>
                  </a:moveTo>
                  <a:cubicBezTo>
                    <a:pt x="184" y="39"/>
                    <a:pt x="184" y="39"/>
                    <a:pt x="184" y="39"/>
                  </a:cubicBezTo>
                  <a:cubicBezTo>
                    <a:pt x="174" y="14"/>
                    <a:pt x="174" y="14"/>
                    <a:pt x="174" y="14"/>
                  </a:cubicBezTo>
                  <a:cubicBezTo>
                    <a:pt x="170" y="5"/>
                    <a:pt x="162" y="0"/>
                    <a:pt x="153" y="0"/>
                  </a:cubicBezTo>
                  <a:cubicBezTo>
                    <a:pt x="80" y="0"/>
                    <a:pt x="80" y="0"/>
                    <a:pt x="80" y="0"/>
                  </a:cubicBezTo>
                  <a:cubicBezTo>
                    <a:pt x="71" y="0"/>
                    <a:pt x="63" y="5"/>
                    <a:pt x="60" y="14"/>
                  </a:cubicBezTo>
                  <a:cubicBezTo>
                    <a:pt x="50" y="39"/>
                    <a:pt x="50" y="39"/>
                    <a:pt x="50" y="39"/>
                  </a:cubicBezTo>
                  <a:cubicBezTo>
                    <a:pt x="18" y="44"/>
                    <a:pt x="18" y="44"/>
                    <a:pt x="18" y="44"/>
                  </a:cubicBezTo>
                  <a:cubicBezTo>
                    <a:pt x="8" y="46"/>
                    <a:pt x="0" y="55"/>
                    <a:pt x="0" y="66"/>
                  </a:cubicBezTo>
                  <a:cubicBezTo>
                    <a:pt x="0" y="175"/>
                    <a:pt x="0" y="175"/>
                    <a:pt x="0" y="175"/>
                  </a:cubicBezTo>
                  <a:cubicBezTo>
                    <a:pt x="0" y="187"/>
                    <a:pt x="10" y="197"/>
                    <a:pt x="22" y="197"/>
                  </a:cubicBezTo>
                  <a:cubicBezTo>
                    <a:pt x="212" y="197"/>
                    <a:pt x="212" y="197"/>
                    <a:pt x="212" y="197"/>
                  </a:cubicBezTo>
                  <a:cubicBezTo>
                    <a:pt x="224" y="197"/>
                    <a:pt x="234" y="187"/>
                    <a:pt x="234" y="175"/>
                  </a:cubicBezTo>
                  <a:cubicBezTo>
                    <a:pt x="234" y="66"/>
                    <a:pt x="234" y="66"/>
                    <a:pt x="234" y="66"/>
                  </a:cubicBezTo>
                  <a:cubicBezTo>
                    <a:pt x="234" y="55"/>
                    <a:pt x="226" y="46"/>
                    <a:pt x="215" y="44"/>
                  </a:cubicBezTo>
                  <a:close/>
                  <a:moveTo>
                    <a:pt x="219" y="175"/>
                  </a:moveTo>
                  <a:cubicBezTo>
                    <a:pt x="219" y="179"/>
                    <a:pt x="216" y="182"/>
                    <a:pt x="212" y="182"/>
                  </a:cubicBezTo>
                  <a:cubicBezTo>
                    <a:pt x="22" y="182"/>
                    <a:pt x="22" y="182"/>
                    <a:pt x="22" y="182"/>
                  </a:cubicBezTo>
                  <a:cubicBezTo>
                    <a:pt x="18" y="182"/>
                    <a:pt x="14" y="179"/>
                    <a:pt x="14" y="175"/>
                  </a:cubicBezTo>
                  <a:cubicBezTo>
                    <a:pt x="14" y="66"/>
                    <a:pt x="14" y="66"/>
                    <a:pt x="14" y="66"/>
                  </a:cubicBezTo>
                  <a:cubicBezTo>
                    <a:pt x="14" y="62"/>
                    <a:pt x="17" y="59"/>
                    <a:pt x="21" y="58"/>
                  </a:cubicBezTo>
                  <a:cubicBezTo>
                    <a:pt x="60" y="52"/>
                    <a:pt x="60" y="52"/>
                    <a:pt x="60" y="52"/>
                  </a:cubicBezTo>
                  <a:cubicBezTo>
                    <a:pt x="73" y="19"/>
                    <a:pt x="73" y="19"/>
                    <a:pt x="73" y="19"/>
                  </a:cubicBezTo>
                  <a:cubicBezTo>
                    <a:pt x="75" y="16"/>
                    <a:pt x="77" y="15"/>
                    <a:pt x="80" y="15"/>
                  </a:cubicBezTo>
                  <a:cubicBezTo>
                    <a:pt x="153" y="15"/>
                    <a:pt x="153" y="15"/>
                    <a:pt x="153" y="15"/>
                  </a:cubicBezTo>
                  <a:cubicBezTo>
                    <a:pt x="156" y="15"/>
                    <a:pt x="159" y="16"/>
                    <a:pt x="160" y="19"/>
                  </a:cubicBezTo>
                  <a:cubicBezTo>
                    <a:pt x="173" y="52"/>
                    <a:pt x="173" y="52"/>
                    <a:pt x="173" y="52"/>
                  </a:cubicBezTo>
                  <a:cubicBezTo>
                    <a:pt x="213" y="58"/>
                    <a:pt x="213" y="58"/>
                    <a:pt x="213" y="58"/>
                  </a:cubicBezTo>
                  <a:cubicBezTo>
                    <a:pt x="216" y="59"/>
                    <a:pt x="219" y="62"/>
                    <a:pt x="219" y="66"/>
                  </a:cubicBezTo>
                  <a:lnTo>
                    <a:pt x="219"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685032">
                <a:defRPr/>
              </a:pPr>
              <a:endParaRPr lang="id-ID" sz="1778" kern="0" dirty="0">
                <a:solidFill>
                  <a:schemeClr val="tx1">
                    <a:lumMod val="50000"/>
                    <a:lumOff val="50000"/>
                  </a:schemeClr>
                </a:solidFill>
                <a:latin typeface="Raleway Light"/>
              </a:endParaRPr>
            </a:p>
          </p:txBody>
        </p:sp>
      </p:grpSp>
    </p:spTree>
    <p:extLst>
      <p:ext uri="{BB962C8B-B14F-4D97-AF65-F5344CB8AC3E}">
        <p14:creationId xmlns:p14="http://schemas.microsoft.com/office/powerpoint/2010/main" val="1391502550"/>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ppt_x"/>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2" presetClass="entr" presetSubtype="2"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p:tgtEl>
                                          <p:spTgt spid="19"/>
                                        </p:tgtEl>
                                        <p:attrNameLst>
                                          <p:attrName>ppt_x</p:attrName>
                                        </p:attrNameLst>
                                      </p:cBhvr>
                                      <p:tavLst>
                                        <p:tav tm="0">
                                          <p:val>
                                            <p:strVal val="#ppt_x+#ppt_w*1.125000"/>
                                          </p:val>
                                        </p:tav>
                                        <p:tav tm="100000">
                                          <p:val>
                                            <p:strVal val="#ppt_x"/>
                                          </p:val>
                                        </p:tav>
                                      </p:tavLst>
                                    </p:anim>
                                    <p:animEffect transition="in" filter="wipe(left)">
                                      <p:cBhvr>
                                        <p:cTn id="28" dur="500"/>
                                        <p:tgtEl>
                                          <p:spTgt spid="19"/>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500"/>
                                        <p:tgtEl>
                                          <p:spTgt spid="27"/>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p:cTn id="35" dur="500" fill="hold"/>
                                        <p:tgtEl>
                                          <p:spTgt spid="34"/>
                                        </p:tgtEl>
                                        <p:attrNameLst>
                                          <p:attrName>ppt_w</p:attrName>
                                        </p:attrNameLst>
                                      </p:cBhvr>
                                      <p:tavLst>
                                        <p:tav tm="0">
                                          <p:val>
                                            <p:fltVal val="0"/>
                                          </p:val>
                                        </p:tav>
                                        <p:tav tm="100000">
                                          <p:val>
                                            <p:strVal val="#ppt_w"/>
                                          </p:val>
                                        </p:tav>
                                      </p:tavLst>
                                    </p:anim>
                                    <p:anim calcmode="lin" valueType="num">
                                      <p:cBhvr>
                                        <p:cTn id="36" dur="500" fill="hold"/>
                                        <p:tgtEl>
                                          <p:spTgt spid="34"/>
                                        </p:tgtEl>
                                        <p:attrNameLst>
                                          <p:attrName>ppt_h</p:attrName>
                                        </p:attrNameLst>
                                      </p:cBhvr>
                                      <p:tavLst>
                                        <p:tav tm="0">
                                          <p:val>
                                            <p:fltVal val="0"/>
                                          </p:val>
                                        </p:tav>
                                        <p:tav tm="100000">
                                          <p:val>
                                            <p:strVal val="#ppt_h"/>
                                          </p:val>
                                        </p:tav>
                                      </p:tavLst>
                                    </p:anim>
                                    <p:animEffect transition="in" filter="fade">
                                      <p:cBhvr>
                                        <p:cTn id="37" dur="500"/>
                                        <p:tgtEl>
                                          <p:spTgt spid="34"/>
                                        </p:tgtEl>
                                      </p:cBhvr>
                                    </p:animEffect>
                                  </p:childTnLst>
                                </p:cTn>
                              </p:par>
                              <p:par>
                                <p:cTn id="38" presetID="12" presetClass="entr" presetSubtype="2" fill="hold" grpId="0" nodeType="with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p:tgtEl>
                                          <p:spTgt spid="28"/>
                                        </p:tgtEl>
                                        <p:attrNameLst>
                                          <p:attrName>ppt_x</p:attrName>
                                        </p:attrNameLst>
                                      </p:cBhvr>
                                      <p:tavLst>
                                        <p:tav tm="0">
                                          <p:val>
                                            <p:strVal val="#ppt_x+#ppt_w*1.125000"/>
                                          </p:val>
                                        </p:tav>
                                        <p:tav tm="100000">
                                          <p:val>
                                            <p:strVal val="#ppt_x"/>
                                          </p:val>
                                        </p:tav>
                                      </p:tavLst>
                                    </p:anim>
                                    <p:animEffect transition="in" filter="wipe(left)">
                                      <p:cBhvr>
                                        <p:cTn id="41" dur="500"/>
                                        <p:tgtEl>
                                          <p:spTgt spid="28"/>
                                        </p:tgtEl>
                                      </p:cBhvr>
                                    </p:animEffect>
                                  </p:childTnLst>
                                </p:cTn>
                              </p:par>
                              <p:par>
                                <p:cTn id="42" presetID="12" presetClass="entr" presetSubtype="8" fill="hold" nodeType="withEffect">
                                  <p:stCondLst>
                                    <p:cond delay="0"/>
                                  </p:stCondLst>
                                  <p:childTnLst>
                                    <p:set>
                                      <p:cBhvr>
                                        <p:cTn id="43" dur="1" fill="hold">
                                          <p:stCondLst>
                                            <p:cond delay="0"/>
                                          </p:stCondLst>
                                        </p:cTn>
                                        <p:tgtEl>
                                          <p:spTgt spid="21"/>
                                        </p:tgtEl>
                                        <p:attrNameLst>
                                          <p:attrName>style.visibility</p:attrName>
                                        </p:attrNameLst>
                                      </p:cBhvr>
                                      <p:to>
                                        <p:strVal val="visible"/>
                                      </p:to>
                                    </p:set>
                                    <p:anim calcmode="lin" valueType="num">
                                      <p:cBhvr additive="base">
                                        <p:cTn id="44" dur="500"/>
                                        <p:tgtEl>
                                          <p:spTgt spid="21"/>
                                        </p:tgtEl>
                                        <p:attrNameLst>
                                          <p:attrName>ppt_x</p:attrName>
                                        </p:attrNameLst>
                                      </p:cBhvr>
                                      <p:tavLst>
                                        <p:tav tm="0">
                                          <p:val>
                                            <p:strVal val="#ppt_x-#ppt_w*1.125000"/>
                                          </p:val>
                                        </p:tav>
                                        <p:tav tm="100000">
                                          <p:val>
                                            <p:strVal val="#ppt_x"/>
                                          </p:val>
                                        </p:tav>
                                      </p:tavLst>
                                    </p:anim>
                                    <p:animEffect transition="in" filter="wipe(right)">
                                      <p:cBhvr>
                                        <p:cTn id="45" dur="500"/>
                                        <p:tgtEl>
                                          <p:spTgt spid="2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500"/>
                                        <p:tgtEl>
                                          <p:spTgt spid="22"/>
                                        </p:tgtEl>
                                      </p:cBhvr>
                                    </p:animEffect>
                                  </p:childTnLst>
                                </p:cTn>
                              </p:par>
                              <p:par>
                                <p:cTn id="49" presetID="53" presetClass="entr" presetSubtype="16"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p:cTn id="51" dur="500" fill="hold"/>
                                        <p:tgtEl>
                                          <p:spTgt spid="38"/>
                                        </p:tgtEl>
                                        <p:attrNameLst>
                                          <p:attrName>ppt_w</p:attrName>
                                        </p:attrNameLst>
                                      </p:cBhvr>
                                      <p:tavLst>
                                        <p:tav tm="0">
                                          <p:val>
                                            <p:fltVal val="0"/>
                                          </p:val>
                                        </p:tav>
                                        <p:tav tm="100000">
                                          <p:val>
                                            <p:strVal val="#ppt_w"/>
                                          </p:val>
                                        </p:tav>
                                      </p:tavLst>
                                    </p:anim>
                                    <p:anim calcmode="lin" valueType="num">
                                      <p:cBhvr>
                                        <p:cTn id="52" dur="500" fill="hold"/>
                                        <p:tgtEl>
                                          <p:spTgt spid="38"/>
                                        </p:tgtEl>
                                        <p:attrNameLst>
                                          <p:attrName>ppt_h</p:attrName>
                                        </p:attrNameLst>
                                      </p:cBhvr>
                                      <p:tavLst>
                                        <p:tav tm="0">
                                          <p:val>
                                            <p:fltVal val="0"/>
                                          </p:val>
                                        </p:tav>
                                        <p:tav tm="100000">
                                          <p:val>
                                            <p:strVal val="#ppt_h"/>
                                          </p:val>
                                        </p:tav>
                                      </p:tavLst>
                                    </p:anim>
                                    <p:animEffect transition="in" filter="fade">
                                      <p:cBhvr>
                                        <p:cTn id="53" dur="500"/>
                                        <p:tgtEl>
                                          <p:spTgt spid="38"/>
                                        </p:tgtEl>
                                      </p:cBhvr>
                                    </p:animEffect>
                                  </p:childTnLst>
                                </p:cTn>
                              </p:par>
                              <p:par>
                                <p:cTn id="54" presetID="12" presetClass="entr" presetSubtype="8" fill="hold" grpId="0" nodeType="withEffect">
                                  <p:stCondLst>
                                    <p:cond delay="0"/>
                                  </p:stCondLst>
                                  <p:childTnLst>
                                    <p:set>
                                      <p:cBhvr>
                                        <p:cTn id="55" dur="1" fill="hold">
                                          <p:stCondLst>
                                            <p:cond delay="0"/>
                                          </p:stCondLst>
                                        </p:cTn>
                                        <p:tgtEl>
                                          <p:spTgt spid="23"/>
                                        </p:tgtEl>
                                        <p:attrNameLst>
                                          <p:attrName>style.visibility</p:attrName>
                                        </p:attrNameLst>
                                      </p:cBhvr>
                                      <p:to>
                                        <p:strVal val="visible"/>
                                      </p:to>
                                    </p:set>
                                    <p:anim calcmode="lin" valueType="num">
                                      <p:cBhvr additive="base">
                                        <p:cTn id="56" dur="500"/>
                                        <p:tgtEl>
                                          <p:spTgt spid="23"/>
                                        </p:tgtEl>
                                        <p:attrNameLst>
                                          <p:attrName>ppt_x</p:attrName>
                                        </p:attrNameLst>
                                      </p:cBhvr>
                                      <p:tavLst>
                                        <p:tav tm="0">
                                          <p:val>
                                            <p:strVal val="#ppt_x-#ppt_w*1.125000"/>
                                          </p:val>
                                        </p:tav>
                                        <p:tav tm="100000">
                                          <p:val>
                                            <p:strVal val="#ppt_x"/>
                                          </p:val>
                                        </p:tav>
                                      </p:tavLst>
                                    </p:anim>
                                    <p:animEffect transition="in" filter="wipe(right)">
                                      <p:cBhvr>
                                        <p:cTn id="57" dur="500"/>
                                        <p:tgtEl>
                                          <p:spTgt spid="23"/>
                                        </p:tgtEl>
                                      </p:cBhvr>
                                    </p:animEffect>
                                  </p:childTnLst>
                                </p:cTn>
                              </p:par>
                            </p:childTnLst>
                          </p:cTn>
                        </p:par>
                        <p:par>
                          <p:cTn id="58" fill="hold">
                            <p:stCondLst>
                              <p:cond delay="3000"/>
                            </p:stCondLst>
                            <p:childTnLst>
                              <p:par>
                                <p:cTn id="59" presetID="12" presetClass="entr" presetSubtype="2" fill="hold" nodeType="after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00"/>
                                        <p:tgtEl>
                                          <p:spTgt spid="18"/>
                                        </p:tgtEl>
                                        <p:attrNameLst>
                                          <p:attrName>ppt_x</p:attrName>
                                        </p:attrNameLst>
                                      </p:cBhvr>
                                      <p:tavLst>
                                        <p:tav tm="0">
                                          <p:val>
                                            <p:strVal val="#ppt_x+#ppt_w*1.125000"/>
                                          </p:val>
                                        </p:tav>
                                        <p:tav tm="100000">
                                          <p:val>
                                            <p:strVal val="#ppt_x"/>
                                          </p:val>
                                        </p:tav>
                                      </p:tavLst>
                                    </p:anim>
                                    <p:animEffect transition="in" filter="wipe(left)">
                                      <p:cBhvr>
                                        <p:cTn id="62" dur="500"/>
                                        <p:tgtEl>
                                          <p:spTgt spid="1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fade">
                                      <p:cBhvr>
                                        <p:cTn id="65" dur="500"/>
                                        <p:tgtEl>
                                          <p:spTgt spid="29"/>
                                        </p:tgtEl>
                                      </p:cBhvr>
                                    </p:animEffect>
                                  </p:childTnLst>
                                </p:cTn>
                              </p:par>
                              <p:par>
                                <p:cTn id="66" presetID="53" presetClass="entr" presetSubtype="16" fill="hold" nodeType="withEffect">
                                  <p:stCondLst>
                                    <p:cond delay="0"/>
                                  </p:stCondLst>
                                  <p:childTnLst>
                                    <p:set>
                                      <p:cBhvr>
                                        <p:cTn id="67" dur="1" fill="hold">
                                          <p:stCondLst>
                                            <p:cond delay="0"/>
                                          </p:stCondLst>
                                        </p:cTn>
                                        <p:tgtEl>
                                          <p:spTgt spid="30"/>
                                        </p:tgtEl>
                                        <p:attrNameLst>
                                          <p:attrName>style.visibility</p:attrName>
                                        </p:attrNameLst>
                                      </p:cBhvr>
                                      <p:to>
                                        <p:strVal val="visible"/>
                                      </p:to>
                                    </p:set>
                                    <p:anim calcmode="lin" valueType="num">
                                      <p:cBhvr>
                                        <p:cTn id="68" dur="500" fill="hold"/>
                                        <p:tgtEl>
                                          <p:spTgt spid="30"/>
                                        </p:tgtEl>
                                        <p:attrNameLst>
                                          <p:attrName>ppt_w</p:attrName>
                                        </p:attrNameLst>
                                      </p:cBhvr>
                                      <p:tavLst>
                                        <p:tav tm="0">
                                          <p:val>
                                            <p:fltVal val="0"/>
                                          </p:val>
                                        </p:tav>
                                        <p:tav tm="100000">
                                          <p:val>
                                            <p:strVal val="#ppt_w"/>
                                          </p:val>
                                        </p:tav>
                                      </p:tavLst>
                                    </p:anim>
                                    <p:anim calcmode="lin" valueType="num">
                                      <p:cBhvr>
                                        <p:cTn id="69" dur="500" fill="hold"/>
                                        <p:tgtEl>
                                          <p:spTgt spid="30"/>
                                        </p:tgtEl>
                                        <p:attrNameLst>
                                          <p:attrName>ppt_h</p:attrName>
                                        </p:attrNameLst>
                                      </p:cBhvr>
                                      <p:tavLst>
                                        <p:tav tm="0">
                                          <p:val>
                                            <p:fltVal val="0"/>
                                          </p:val>
                                        </p:tav>
                                        <p:tav tm="100000">
                                          <p:val>
                                            <p:strVal val="#ppt_h"/>
                                          </p:val>
                                        </p:tav>
                                      </p:tavLst>
                                    </p:anim>
                                    <p:animEffect transition="in" filter="fade">
                                      <p:cBhvr>
                                        <p:cTn id="70" dur="500"/>
                                        <p:tgtEl>
                                          <p:spTgt spid="30"/>
                                        </p:tgtEl>
                                      </p:cBhvr>
                                    </p:animEffect>
                                  </p:childTnLst>
                                </p:cTn>
                              </p:par>
                              <p:par>
                                <p:cTn id="71" presetID="12" presetClass="entr" presetSubtype="2" fill="hold" grpId="0" nodeType="with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additive="base">
                                        <p:cTn id="73" dur="500"/>
                                        <p:tgtEl>
                                          <p:spTgt spid="26"/>
                                        </p:tgtEl>
                                        <p:attrNameLst>
                                          <p:attrName>ppt_x</p:attrName>
                                        </p:attrNameLst>
                                      </p:cBhvr>
                                      <p:tavLst>
                                        <p:tav tm="0">
                                          <p:val>
                                            <p:strVal val="#ppt_x+#ppt_w*1.125000"/>
                                          </p:val>
                                        </p:tav>
                                        <p:tav tm="100000">
                                          <p:val>
                                            <p:strVal val="#ppt_x"/>
                                          </p:val>
                                        </p:tav>
                                      </p:tavLst>
                                    </p:anim>
                                    <p:animEffect transition="in" filter="wipe(left)">
                                      <p:cBhvr>
                                        <p:cTn id="74" dur="500"/>
                                        <p:tgtEl>
                                          <p:spTgt spid="26"/>
                                        </p:tgtEl>
                                      </p:cBhvr>
                                    </p:animEffect>
                                  </p:childTnLst>
                                </p:cTn>
                              </p:par>
                              <p:par>
                                <p:cTn id="75" presetID="12" presetClass="entr" presetSubtype="8" fill="hold" nodeType="with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additive="base">
                                        <p:cTn id="77" dur="500"/>
                                        <p:tgtEl>
                                          <p:spTgt spid="20"/>
                                        </p:tgtEl>
                                        <p:attrNameLst>
                                          <p:attrName>ppt_x</p:attrName>
                                        </p:attrNameLst>
                                      </p:cBhvr>
                                      <p:tavLst>
                                        <p:tav tm="0">
                                          <p:val>
                                            <p:strVal val="#ppt_x-#ppt_w*1.125000"/>
                                          </p:val>
                                        </p:tav>
                                        <p:tav tm="100000">
                                          <p:val>
                                            <p:strVal val="#ppt_x"/>
                                          </p:val>
                                        </p:tav>
                                      </p:tavLst>
                                    </p:anim>
                                    <p:animEffect transition="in" filter="wipe(right)">
                                      <p:cBhvr>
                                        <p:cTn id="78" dur="500"/>
                                        <p:tgtEl>
                                          <p:spTgt spid="20"/>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fade">
                                      <p:cBhvr>
                                        <p:cTn id="81" dur="500"/>
                                        <p:tgtEl>
                                          <p:spTgt spid="24"/>
                                        </p:tgtEl>
                                      </p:cBhvr>
                                    </p:animEffect>
                                  </p:childTnLst>
                                </p:cTn>
                              </p:par>
                              <p:par>
                                <p:cTn id="82" presetID="53" presetClass="entr" presetSubtype="16" fill="hold" nodeType="withEffect">
                                  <p:stCondLst>
                                    <p:cond delay="0"/>
                                  </p:stCondLst>
                                  <p:childTnLst>
                                    <p:set>
                                      <p:cBhvr>
                                        <p:cTn id="83" dur="1" fill="hold">
                                          <p:stCondLst>
                                            <p:cond delay="0"/>
                                          </p:stCondLst>
                                        </p:cTn>
                                        <p:tgtEl>
                                          <p:spTgt spid="35"/>
                                        </p:tgtEl>
                                        <p:attrNameLst>
                                          <p:attrName>style.visibility</p:attrName>
                                        </p:attrNameLst>
                                      </p:cBhvr>
                                      <p:to>
                                        <p:strVal val="visible"/>
                                      </p:to>
                                    </p:set>
                                    <p:anim calcmode="lin" valueType="num">
                                      <p:cBhvr>
                                        <p:cTn id="84" dur="500" fill="hold"/>
                                        <p:tgtEl>
                                          <p:spTgt spid="35"/>
                                        </p:tgtEl>
                                        <p:attrNameLst>
                                          <p:attrName>ppt_w</p:attrName>
                                        </p:attrNameLst>
                                      </p:cBhvr>
                                      <p:tavLst>
                                        <p:tav tm="0">
                                          <p:val>
                                            <p:fltVal val="0"/>
                                          </p:val>
                                        </p:tav>
                                        <p:tav tm="100000">
                                          <p:val>
                                            <p:strVal val="#ppt_w"/>
                                          </p:val>
                                        </p:tav>
                                      </p:tavLst>
                                    </p:anim>
                                    <p:anim calcmode="lin" valueType="num">
                                      <p:cBhvr>
                                        <p:cTn id="85" dur="500" fill="hold"/>
                                        <p:tgtEl>
                                          <p:spTgt spid="35"/>
                                        </p:tgtEl>
                                        <p:attrNameLst>
                                          <p:attrName>ppt_h</p:attrName>
                                        </p:attrNameLst>
                                      </p:cBhvr>
                                      <p:tavLst>
                                        <p:tav tm="0">
                                          <p:val>
                                            <p:fltVal val="0"/>
                                          </p:val>
                                        </p:tav>
                                        <p:tav tm="100000">
                                          <p:val>
                                            <p:strVal val="#ppt_h"/>
                                          </p:val>
                                        </p:tav>
                                      </p:tavLst>
                                    </p:anim>
                                    <p:animEffect transition="in" filter="fade">
                                      <p:cBhvr>
                                        <p:cTn id="8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4" grpId="0" animBg="1"/>
      <p:bldP spid="26" grpId="0"/>
      <p:bldP spid="27" grpId="0" animBg="1"/>
      <p:bldP spid="28" grpId="0"/>
      <p:bldP spid="29" grpId="0" animBg="1"/>
      <p:bldP spid="3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3883"/>
          <p:cNvSpPr/>
          <p:nvPr/>
        </p:nvSpPr>
        <p:spPr>
          <a:xfrm>
            <a:off x="1066725" y="1131591"/>
            <a:ext cx="7002460" cy="451902"/>
          </a:xfrm>
          <a:prstGeom prst="roundRect">
            <a:avLst>
              <a:gd name="adj" fmla="val 50000"/>
            </a:avLst>
          </a:prstGeom>
          <a:solidFill>
            <a:schemeClr val="accent1"/>
          </a:solidFill>
          <a:ln w="12700" cap="flat">
            <a:noFill/>
            <a:miter lim="400000"/>
          </a:ln>
          <a:effectLst/>
        </p:spPr>
        <p:txBody>
          <a:bodyPr wrap="square" lIns="14287" tIns="14287" rIns="14287" bIns="14287" numCol="1" anchor="ctr">
            <a:noAutofit/>
          </a:bodyPr>
          <a:lstStyle/>
          <a:p>
            <a:pPr lvl="0"/>
            <a:endParaRPr sz="1300" dirty="0"/>
          </a:p>
        </p:txBody>
      </p:sp>
      <p:sp>
        <p:nvSpPr>
          <p:cNvPr id="3" name="Shape 3885"/>
          <p:cNvSpPr/>
          <p:nvPr/>
        </p:nvSpPr>
        <p:spPr>
          <a:xfrm>
            <a:off x="1785173" y="1706122"/>
            <a:ext cx="5583182" cy="29537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
        <p:nvSpPr>
          <p:cNvPr id="4" name="Shape 3886"/>
          <p:cNvSpPr/>
          <p:nvPr/>
        </p:nvSpPr>
        <p:spPr>
          <a:xfrm>
            <a:off x="1066725" y="2362431"/>
            <a:ext cx="7002460" cy="451902"/>
          </a:xfrm>
          <a:prstGeom prst="roundRect">
            <a:avLst>
              <a:gd name="adj" fmla="val 50000"/>
            </a:avLst>
          </a:prstGeom>
          <a:solidFill>
            <a:schemeClr val="accent2"/>
          </a:solidFill>
          <a:ln w="12700" cap="flat">
            <a:noFill/>
            <a:miter lim="400000"/>
          </a:ln>
          <a:effectLst/>
        </p:spPr>
        <p:txBody>
          <a:bodyPr wrap="square" lIns="14287" tIns="14287" rIns="14287" bIns="14287" numCol="1" anchor="ctr">
            <a:noAutofit/>
          </a:bodyPr>
          <a:lstStyle/>
          <a:p>
            <a:pPr lvl="0"/>
            <a:endParaRPr sz="1300" dirty="0"/>
          </a:p>
        </p:txBody>
      </p:sp>
      <p:sp>
        <p:nvSpPr>
          <p:cNvPr id="5" name="Shape 3888"/>
          <p:cNvSpPr/>
          <p:nvPr/>
        </p:nvSpPr>
        <p:spPr>
          <a:xfrm>
            <a:off x="1785173" y="2936961"/>
            <a:ext cx="5583182" cy="29537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点击输入本栏的具体文字，简明扼要的说明分项内容，此为概念图解，请根据您的具体内容酌情修改。点击输入本栏的具体文字，简明扼要的说明分项内容，此为概念图解，请根据您的具体内容酌情修改。</a:t>
            </a:r>
            <a:endParaRPr lang="en-US" altLang="zh-CN" sz="800" dirty="0">
              <a:solidFill>
                <a:schemeClr val="bg1">
                  <a:lumMod val="50000"/>
                </a:schemeClr>
              </a:solidFill>
              <a:latin typeface="微软雅黑" pitchFamily="34" charset="-122"/>
              <a:ea typeface="微软雅黑" pitchFamily="34" charset="-122"/>
            </a:endParaRPr>
          </a:p>
        </p:txBody>
      </p:sp>
      <p:sp>
        <p:nvSpPr>
          <p:cNvPr id="6" name="Shape 3889"/>
          <p:cNvSpPr/>
          <p:nvPr/>
        </p:nvSpPr>
        <p:spPr>
          <a:xfrm>
            <a:off x="1066725" y="3560830"/>
            <a:ext cx="7002460" cy="451902"/>
          </a:xfrm>
          <a:prstGeom prst="roundRect">
            <a:avLst>
              <a:gd name="adj" fmla="val 50000"/>
            </a:avLst>
          </a:prstGeom>
          <a:solidFill>
            <a:schemeClr val="accent3"/>
          </a:solidFill>
          <a:ln w="12700" cap="flat">
            <a:noFill/>
            <a:miter lim="400000"/>
          </a:ln>
          <a:effectLst/>
        </p:spPr>
        <p:txBody>
          <a:bodyPr wrap="square" lIns="14287" tIns="14287" rIns="14287" bIns="14287" numCol="1" anchor="ctr">
            <a:noAutofit/>
          </a:bodyPr>
          <a:lstStyle/>
          <a:p>
            <a:pPr lvl="0"/>
            <a:endParaRPr sz="1300" dirty="0"/>
          </a:p>
        </p:txBody>
      </p:sp>
      <p:sp>
        <p:nvSpPr>
          <p:cNvPr id="7" name="Shape 3891"/>
          <p:cNvSpPr/>
          <p:nvPr/>
        </p:nvSpPr>
        <p:spPr>
          <a:xfrm>
            <a:off x="1785173" y="4135362"/>
            <a:ext cx="5583182" cy="33229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spAutoFit/>
          </a:bodyPr>
          <a:lstStyle>
            <a:lvl1pPr>
              <a:lnSpc>
                <a:spcPct val="120000"/>
              </a:lnSpc>
              <a:spcBef>
                <a:spcPts val="4500"/>
              </a:spcBef>
              <a:defRPr sz="2000">
                <a:solidFill>
                  <a:srgbClr val="53585F"/>
                </a:solidFill>
              </a:defRPr>
            </a:lvl1pPr>
          </a:lstStyle>
          <a:p>
            <a:pPr algn="just"/>
            <a:r>
              <a:rPr lang="zh-CN" altLang="en-US" sz="800" dirty="0">
                <a:solidFill>
                  <a:schemeClr val="bg1">
                    <a:lumMod val="50000"/>
                  </a:schemeClr>
                </a:solidFill>
                <a:latin typeface="微软雅黑" pitchFamily="34" charset="-122"/>
                <a:ea typeface="微软雅黑" pitchFamily="34" charset="-122"/>
              </a:rPr>
              <a:t>详写内容</a:t>
            </a:r>
            <a:r>
              <a:rPr lang="en-US" altLang="zh-CN" sz="800" dirty="0">
                <a:solidFill>
                  <a:schemeClr val="bg1">
                    <a:lumMod val="50000"/>
                  </a:schemeClr>
                </a:solidFill>
                <a:latin typeface="微软雅黑" pitchFamily="34" charset="-122"/>
                <a:ea typeface="微软雅黑" pitchFamily="34" charset="-122"/>
              </a:rPr>
              <a:t>……</a:t>
            </a:r>
            <a:r>
              <a:rPr lang="zh-CN" altLang="en-US" sz="800" dirty="0">
                <a:solidFill>
                  <a:schemeClr val="bg1">
                    <a:lumMod val="50000"/>
                  </a:schemeClr>
                </a:solidFill>
                <a:latin typeface="微软雅黑" pitchFamily="34" charset="-122"/>
                <a:ea typeface="微软雅黑" pitchFamily="34" charset="-122"/>
              </a:rPr>
              <a:t>点击输入本栏的具体文字，简明扼要的说明分项内容，此为概念图解，请根据您的具体内容酌情修改。点击输入本栏的具体文字，简明扼要的说明分项内容，此为概念图解，请根据您的具体内容酌情修改</a:t>
            </a:r>
            <a:r>
              <a:rPr lang="zh-CN" altLang="en-US" sz="1000" dirty="0">
                <a:solidFill>
                  <a:schemeClr val="tx1">
                    <a:lumMod val="75000"/>
                    <a:lumOff val="25000"/>
                  </a:schemeClr>
                </a:solidFill>
                <a:latin typeface="微软雅黑" pitchFamily="34" charset="-122"/>
                <a:ea typeface="微软雅黑" pitchFamily="34" charset="-122"/>
              </a:rPr>
              <a:t>。</a:t>
            </a:r>
            <a:endParaRPr lang="en-US" altLang="zh-CN" sz="1000" dirty="0">
              <a:solidFill>
                <a:schemeClr val="tx1">
                  <a:lumMod val="75000"/>
                  <a:lumOff val="25000"/>
                </a:schemeClr>
              </a:solidFill>
              <a:latin typeface="微软雅黑" pitchFamily="34" charset="-122"/>
              <a:ea typeface="微软雅黑" pitchFamily="34" charset="-122"/>
            </a:endParaRPr>
          </a:p>
        </p:txBody>
      </p:sp>
      <p:sp>
        <p:nvSpPr>
          <p:cNvPr id="8" name="Text Placeholder 5"/>
          <p:cNvSpPr txBox="1">
            <a:spLocks/>
          </p:cNvSpPr>
          <p:nvPr/>
        </p:nvSpPr>
        <p:spPr>
          <a:xfrm>
            <a:off x="3063852" y="1204261"/>
            <a:ext cx="3025821" cy="306559"/>
          </a:xfrm>
          <a:prstGeom prst="rect">
            <a:avLst/>
          </a:prstGeom>
        </p:spPr>
        <p:txBody>
          <a:bodyPr lIns="91430" tIns="45715" rIns="91430" bIns="45715" anchor="ctr">
            <a:normAutofit fontScale="850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1400" b="1" dirty="0">
                <a:solidFill>
                  <a:srgbClr val="FCFCFC"/>
                </a:solidFill>
                <a:latin typeface="微软雅黑" panose="020B0503020204020204" pitchFamily="34" charset="-122"/>
                <a:ea typeface="微软雅黑" panose="020B0503020204020204" pitchFamily="34" charset="-122"/>
              </a:rPr>
              <a:t>Q1       </a:t>
            </a:r>
            <a:r>
              <a:rPr lang="zh-CN" altLang="en-US" sz="1400" b="1" dirty="0">
                <a:solidFill>
                  <a:srgbClr val="FCFCFC"/>
                </a:solidFill>
                <a:latin typeface="微软雅黑" panose="020B0503020204020204" pitchFamily="34" charset="-122"/>
                <a:ea typeface="微软雅黑" panose="020B0503020204020204" pitchFamily="34" charset="-122"/>
              </a:rPr>
              <a:t>点击输入您的问题标题文本内容</a:t>
            </a:r>
            <a:r>
              <a:rPr lang="en-US" sz="1400" b="1" dirty="0">
                <a:solidFill>
                  <a:srgbClr val="FCFCFC"/>
                </a:solidFill>
                <a:latin typeface="微软雅黑" panose="020B0503020204020204" pitchFamily="34" charset="-122"/>
                <a:ea typeface="微软雅黑" panose="020B0503020204020204" pitchFamily="34" charset="-122"/>
              </a:rPr>
              <a:t> ?</a:t>
            </a:r>
          </a:p>
        </p:txBody>
      </p:sp>
      <p:sp>
        <p:nvSpPr>
          <p:cNvPr id="9" name="Text Placeholder 5"/>
          <p:cNvSpPr txBox="1">
            <a:spLocks/>
          </p:cNvSpPr>
          <p:nvPr/>
        </p:nvSpPr>
        <p:spPr>
          <a:xfrm>
            <a:off x="3063852" y="3633500"/>
            <a:ext cx="3025821"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sz="1200" b="1" dirty="0">
                <a:solidFill>
                  <a:srgbClr val="FCFCFC"/>
                </a:solidFill>
                <a:latin typeface="微软雅黑" panose="020B0503020204020204" pitchFamily="34" charset="-122"/>
                <a:ea typeface="微软雅黑" panose="020B0503020204020204" pitchFamily="34" charset="-122"/>
              </a:rPr>
              <a:t>Q3       </a:t>
            </a:r>
            <a:r>
              <a:rPr lang="zh-CN" altLang="en-US" sz="1200" b="1" dirty="0">
                <a:solidFill>
                  <a:srgbClr val="FCFCFC"/>
                </a:solidFill>
                <a:latin typeface="微软雅黑" panose="020B0503020204020204" pitchFamily="34" charset="-122"/>
                <a:ea typeface="微软雅黑" panose="020B0503020204020204" pitchFamily="34" charset="-122"/>
              </a:rPr>
              <a:t>点击输入您的问题标题文本内容</a:t>
            </a:r>
            <a:r>
              <a:rPr lang="en-US" altLang="zh-CN" sz="1200" b="1" dirty="0">
                <a:solidFill>
                  <a:srgbClr val="FCFCFC"/>
                </a:solidFill>
                <a:latin typeface="微软雅黑" panose="020B0503020204020204" pitchFamily="34" charset="-122"/>
                <a:ea typeface="微软雅黑" panose="020B0503020204020204" pitchFamily="34" charset="-122"/>
              </a:rPr>
              <a:t> ?</a:t>
            </a:r>
          </a:p>
        </p:txBody>
      </p:sp>
      <p:sp>
        <p:nvSpPr>
          <p:cNvPr id="11" name="Text Placeholder 5"/>
          <p:cNvSpPr txBox="1">
            <a:spLocks/>
          </p:cNvSpPr>
          <p:nvPr/>
        </p:nvSpPr>
        <p:spPr>
          <a:xfrm>
            <a:off x="3063852" y="2435101"/>
            <a:ext cx="3025821" cy="30655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altLang="zh-CN" sz="1200" b="1" dirty="0">
                <a:solidFill>
                  <a:srgbClr val="FCFCFC"/>
                </a:solidFill>
                <a:latin typeface="微软雅黑" panose="020B0503020204020204" pitchFamily="34" charset="-122"/>
                <a:ea typeface="微软雅黑" panose="020B0503020204020204" pitchFamily="34" charset="-122"/>
              </a:rPr>
              <a:t>Q2       </a:t>
            </a:r>
            <a:r>
              <a:rPr lang="zh-CN" altLang="en-US" sz="1200" b="1" dirty="0">
                <a:solidFill>
                  <a:srgbClr val="FCFCFC"/>
                </a:solidFill>
                <a:latin typeface="微软雅黑" panose="020B0503020204020204" pitchFamily="34" charset="-122"/>
                <a:ea typeface="微软雅黑" panose="020B0503020204020204" pitchFamily="34" charset="-122"/>
              </a:rPr>
              <a:t>点击输入您的问题标题文本内容</a:t>
            </a:r>
            <a:r>
              <a:rPr lang="en-US" altLang="zh-CN" sz="1200" b="1" dirty="0">
                <a:solidFill>
                  <a:srgbClr val="FCFCFC"/>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234840769"/>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fade">
                                      <p:cBhvr>
                                        <p:cTn id="11" dur="500"/>
                                        <p:tgtEl>
                                          <p:spTgt spid="8">
                                            <p:txEl>
                                              <p:pRg st="0" end="0"/>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par>
                          <p:cTn id="16" fill="hold">
                            <p:stCondLst>
                              <p:cond delay="1500"/>
                            </p:stCondLst>
                            <p:childTnLst>
                              <p:par>
                                <p:cTn id="17" presetID="16" presetClass="entr" presetSubtype="37"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outVertical)">
                                      <p:cBhvr>
                                        <p:cTn id="19" dur="500"/>
                                        <p:tgtEl>
                                          <p:spTgt spid="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500"/>
                                        <p:tgtEl>
                                          <p:spTgt spid="5"/>
                                        </p:tgtEl>
                                      </p:cBhvr>
                                    </p:animEffect>
                                  </p:childTnLst>
                                </p:cTn>
                              </p:par>
                            </p:childTnLst>
                          </p:cTn>
                        </p:par>
                        <p:par>
                          <p:cTn id="28" fill="hold">
                            <p:stCondLst>
                              <p:cond delay="3000"/>
                            </p:stCondLst>
                            <p:childTnLst>
                              <p:par>
                                <p:cTn id="29" presetID="16" presetClass="entr" presetSubtype="37"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barn(outVertical)">
                                      <p:cBhvr>
                                        <p:cTn id="31" dur="500"/>
                                        <p:tgtEl>
                                          <p:spTgt spid="6"/>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up)">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p:bldP spid="6" grpId="0" animBg="1"/>
      <p:bldP spid="7" grpId="0"/>
      <p:bldP spid="8" grpId="0" build="p"/>
      <p:bldP spid="9"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4643492" y="1133476"/>
            <a:ext cx="1211892" cy="4010026"/>
            <a:chOff x="4643501" y="1469232"/>
            <a:chExt cx="1212056" cy="3674269"/>
          </a:xfrm>
          <a:solidFill>
            <a:schemeClr val="accent3"/>
          </a:solidFill>
        </p:grpSpPr>
        <p:sp>
          <p:nvSpPr>
            <p:cNvPr id="24" name="Freeform 23"/>
            <p:cNvSpPr/>
            <p:nvPr/>
          </p:nvSpPr>
          <p:spPr bwMode="auto">
            <a:xfrm>
              <a:off x="4643501" y="1634729"/>
              <a:ext cx="345281" cy="3508772"/>
            </a:xfrm>
            <a:custGeom>
              <a:avLst/>
              <a:gdLst>
                <a:gd name="T0" fmla="*/ 290 w 290"/>
                <a:gd name="T1" fmla="*/ 0 h 2947"/>
                <a:gd name="T2" fmla="*/ 290 w 290"/>
                <a:gd name="T3" fmla="*/ 2947 h 2947"/>
                <a:gd name="T4" fmla="*/ 0 w 290"/>
                <a:gd name="T5" fmla="*/ 2947 h 2947"/>
                <a:gd name="T6" fmla="*/ 0 w 290"/>
                <a:gd name="T7" fmla="*/ 290 h 2947"/>
                <a:gd name="T8" fmla="*/ 290 w 290"/>
                <a:gd name="T9" fmla="*/ 0 h 2947"/>
              </a:gdLst>
              <a:ahLst/>
              <a:cxnLst>
                <a:cxn ang="0">
                  <a:pos x="T0" y="T1"/>
                </a:cxn>
                <a:cxn ang="0">
                  <a:pos x="T2" y="T3"/>
                </a:cxn>
                <a:cxn ang="0">
                  <a:pos x="T4" y="T5"/>
                </a:cxn>
                <a:cxn ang="0">
                  <a:pos x="T6" y="T7"/>
                </a:cxn>
                <a:cxn ang="0">
                  <a:pos x="T8" y="T9"/>
                </a:cxn>
              </a:cxnLst>
              <a:rect l="0" t="0" r="r" b="b"/>
              <a:pathLst>
                <a:path w="290" h="2947">
                  <a:moveTo>
                    <a:pt x="290" y="0"/>
                  </a:moveTo>
                  <a:lnTo>
                    <a:pt x="290" y="2947"/>
                  </a:lnTo>
                  <a:lnTo>
                    <a:pt x="0" y="2947"/>
                  </a:lnTo>
                  <a:lnTo>
                    <a:pt x="0" y="290"/>
                  </a:lnTo>
                  <a:lnTo>
                    <a:pt x="29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27" name="Freeform 26"/>
            <p:cNvSpPr/>
            <p:nvPr/>
          </p:nvSpPr>
          <p:spPr bwMode="auto">
            <a:xfrm>
              <a:off x="4643501" y="1634729"/>
              <a:ext cx="881063" cy="345281"/>
            </a:xfrm>
            <a:custGeom>
              <a:avLst/>
              <a:gdLst>
                <a:gd name="T0" fmla="*/ 740 w 740"/>
                <a:gd name="T1" fmla="*/ 290 h 290"/>
                <a:gd name="T2" fmla="*/ 0 w 740"/>
                <a:gd name="T3" fmla="*/ 290 h 290"/>
                <a:gd name="T4" fmla="*/ 290 w 740"/>
                <a:gd name="T5" fmla="*/ 0 h 290"/>
                <a:gd name="T6" fmla="*/ 740 w 740"/>
                <a:gd name="T7" fmla="*/ 0 h 290"/>
                <a:gd name="T8" fmla="*/ 740 w 740"/>
                <a:gd name="T9" fmla="*/ 290 h 290"/>
              </a:gdLst>
              <a:ahLst/>
              <a:cxnLst>
                <a:cxn ang="0">
                  <a:pos x="T0" y="T1"/>
                </a:cxn>
                <a:cxn ang="0">
                  <a:pos x="T2" y="T3"/>
                </a:cxn>
                <a:cxn ang="0">
                  <a:pos x="T4" y="T5"/>
                </a:cxn>
                <a:cxn ang="0">
                  <a:pos x="T6" y="T7"/>
                </a:cxn>
                <a:cxn ang="0">
                  <a:pos x="T8" y="T9"/>
                </a:cxn>
              </a:cxnLst>
              <a:rect l="0" t="0" r="r" b="b"/>
              <a:pathLst>
                <a:path w="740" h="290">
                  <a:moveTo>
                    <a:pt x="740" y="290"/>
                  </a:moveTo>
                  <a:lnTo>
                    <a:pt x="0" y="290"/>
                  </a:lnTo>
                  <a:lnTo>
                    <a:pt x="290" y="0"/>
                  </a:lnTo>
                  <a:lnTo>
                    <a:pt x="740" y="0"/>
                  </a:lnTo>
                  <a:lnTo>
                    <a:pt x="740" y="29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28" name="Freeform 27"/>
            <p:cNvSpPr/>
            <p:nvPr/>
          </p:nvSpPr>
          <p:spPr bwMode="auto">
            <a:xfrm>
              <a:off x="4643501" y="1634729"/>
              <a:ext cx="881063" cy="345281"/>
            </a:xfrm>
            <a:custGeom>
              <a:avLst/>
              <a:gdLst>
                <a:gd name="T0" fmla="*/ 740 w 740"/>
                <a:gd name="T1" fmla="*/ 290 h 290"/>
                <a:gd name="T2" fmla="*/ 0 w 740"/>
                <a:gd name="T3" fmla="*/ 290 h 290"/>
                <a:gd name="T4" fmla="*/ 290 w 740"/>
                <a:gd name="T5" fmla="*/ 0 h 290"/>
                <a:gd name="T6" fmla="*/ 740 w 740"/>
                <a:gd name="T7" fmla="*/ 0 h 290"/>
                <a:gd name="T8" fmla="*/ 740 w 740"/>
                <a:gd name="T9" fmla="*/ 290 h 290"/>
              </a:gdLst>
              <a:ahLst/>
              <a:cxnLst>
                <a:cxn ang="0">
                  <a:pos x="T0" y="T1"/>
                </a:cxn>
                <a:cxn ang="0">
                  <a:pos x="T2" y="T3"/>
                </a:cxn>
                <a:cxn ang="0">
                  <a:pos x="T4" y="T5"/>
                </a:cxn>
                <a:cxn ang="0">
                  <a:pos x="T6" y="T7"/>
                </a:cxn>
                <a:cxn ang="0">
                  <a:pos x="T8" y="T9"/>
                </a:cxn>
              </a:cxnLst>
              <a:rect l="0" t="0" r="r" b="b"/>
              <a:pathLst>
                <a:path w="740" h="290">
                  <a:moveTo>
                    <a:pt x="740" y="290"/>
                  </a:moveTo>
                  <a:lnTo>
                    <a:pt x="0" y="290"/>
                  </a:lnTo>
                  <a:lnTo>
                    <a:pt x="290" y="0"/>
                  </a:lnTo>
                  <a:lnTo>
                    <a:pt x="740" y="0"/>
                  </a:lnTo>
                  <a:lnTo>
                    <a:pt x="740" y="29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29" name="Freeform 28"/>
            <p:cNvSpPr/>
            <p:nvPr/>
          </p:nvSpPr>
          <p:spPr bwMode="auto">
            <a:xfrm>
              <a:off x="5486463" y="1469232"/>
              <a:ext cx="369094" cy="682228"/>
            </a:xfrm>
            <a:custGeom>
              <a:avLst/>
              <a:gdLst>
                <a:gd name="T0" fmla="*/ 310 w 310"/>
                <a:gd name="T1" fmla="*/ 286 h 573"/>
                <a:gd name="T2" fmla="*/ 0 w 310"/>
                <a:gd name="T3" fmla="*/ 0 h 573"/>
                <a:gd name="T4" fmla="*/ 0 w 310"/>
                <a:gd name="T5" fmla="*/ 286 h 573"/>
                <a:gd name="T6" fmla="*/ 0 w 310"/>
                <a:gd name="T7" fmla="*/ 573 h 573"/>
                <a:gd name="T8" fmla="*/ 310 w 310"/>
                <a:gd name="T9" fmla="*/ 286 h 573"/>
              </a:gdLst>
              <a:ahLst/>
              <a:cxnLst>
                <a:cxn ang="0">
                  <a:pos x="T0" y="T1"/>
                </a:cxn>
                <a:cxn ang="0">
                  <a:pos x="T2" y="T3"/>
                </a:cxn>
                <a:cxn ang="0">
                  <a:pos x="T4" y="T5"/>
                </a:cxn>
                <a:cxn ang="0">
                  <a:pos x="T6" y="T7"/>
                </a:cxn>
                <a:cxn ang="0">
                  <a:pos x="T8" y="T9"/>
                </a:cxn>
              </a:cxnLst>
              <a:rect l="0" t="0" r="r" b="b"/>
              <a:pathLst>
                <a:path w="310" h="573">
                  <a:moveTo>
                    <a:pt x="310" y="286"/>
                  </a:moveTo>
                  <a:lnTo>
                    <a:pt x="0" y="0"/>
                  </a:lnTo>
                  <a:lnTo>
                    <a:pt x="0" y="286"/>
                  </a:lnTo>
                  <a:lnTo>
                    <a:pt x="0" y="573"/>
                  </a:lnTo>
                  <a:lnTo>
                    <a:pt x="310" y="2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30" name="Freeform 29"/>
            <p:cNvSpPr/>
            <p:nvPr/>
          </p:nvSpPr>
          <p:spPr bwMode="auto">
            <a:xfrm>
              <a:off x="5486463" y="1469232"/>
              <a:ext cx="369094" cy="682228"/>
            </a:xfrm>
            <a:custGeom>
              <a:avLst/>
              <a:gdLst>
                <a:gd name="T0" fmla="*/ 310 w 310"/>
                <a:gd name="T1" fmla="*/ 286 h 573"/>
                <a:gd name="T2" fmla="*/ 0 w 310"/>
                <a:gd name="T3" fmla="*/ 0 h 573"/>
                <a:gd name="T4" fmla="*/ 0 w 310"/>
                <a:gd name="T5" fmla="*/ 286 h 573"/>
                <a:gd name="T6" fmla="*/ 0 w 310"/>
                <a:gd name="T7" fmla="*/ 573 h 573"/>
                <a:gd name="T8" fmla="*/ 310 w 310"/>
                <a:gd name="T9" fmla="*/ 286 h 573"/>
              </a:gdLst>
              <a:ahLst/>
              <a:cxnLst>
                <a:cxn ang="0">
                  <a:pos x="T0" y="T1"/>
                </a:cxn>
                <a:cxn ang="0">
                  <a:pos x="T2" y="T3"/>
                </a:cxn>
                <a:cxn ang="0">
                  <a:pos x="T4" y="T5"/>
                </a:cxn>
                <a:cxn ang="0">
                  <a:pos x="T6" y="T7"/>
                </a:cxn>
                <a:cxn ang="0">
                  <a:pos x="T8" y="T9"/>
                </a:cxn>
              </a:cxnLst>
              <a:rect l="0" t="0" r="r" b="b"/>
              <a:pathLst>
                <a:path w="310" h="573">
                  <a:moveTo>
                    <a:pt x="310" y="286"/>
                  </a:moveTo>
                  <a:lnTo>
                    <a:pt x="0" y="0"/>
                  </a:lnTo>
                  <a:lnTo>
                    <a:pt x="0" y="286"/>
                  </a:lnTo>
                  <a:lnTo>
                    <a:pt x="0" y="573"/>
                  </a:lnTo>
                  <a:lnTo>
                    <a:pt x="310" y="286"/>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31" name="Freeform 30"/>
            <p:cNvSpPr/>
            <p:nvPr/>
          </p:nvSpPr>
          <p:spPr bwMode="auto">
            <a:xfrm>
              <a:off x="4643501" y="1634729"/>
              <a:ext cx="842963" cy="345281"/>
            </a:xfrm>
            <a:custGeom>
              <a:avLst/>
              <a:gdLst>
                <a:gd name="T0" fmla="*/ 708 w 708"/>
                <a:gd name="T1" fmla="*/ 0 h 290"/>
                <a:gd name="T2" fmla="*/ 290 w 708"/>
                <a:gd name="T3" fmla="*/ 0 h 290"/>
                <a:gd name="T4" fmla="*/ 0 w 708"/>
                <a:gd name="T5" fmla="*/ 290 h 290"/>
                <a:gd name="T6" fmla="*/ 708 w 708"/>
                <a:gd name="T7" fmla="*/ 290 h 290"/>
                <a:gd name="T8" fmla="*/ 708 w 708"/>
                <a:gd name="T9" fmla="*/ 147 h 290"/>
                <a:gd name="T10" fmla="*/ 708 w 708"/>
                <a:gd name="T11" fmla="*/ 0 h 290"/>
              </a:gdLst>
              <a:ahLst/>
              <a:cxnLst>
                <a:cxn ang="0">
                  <a:pos x="T0" y="T1"/>
                </a:cxn>
                <a:cxn ang="0">
                  <a:pos x="T2" y="T3"/>
                </a:cxn>
                <a:cxn ang="0">
                  <a:pos x="T4" y="T5"/>
                </a:cxn>
                <a:cxn ang="0">
                  <a:pos x="T6" y="T7"/>
                </a:cxn>
                <a:cxn ang="0">
                  <a:pos x="T8" y="T9"/>
                </a:cxn>
                <a:cxn ang="0">
                  <a:pos x="T10" y="T11"/>
                </a:cxn>
              </a:cxnLst>
              <a:rect l="0" t="0" r="r" b="b"/>
              <a:pathLst>
                <a:path w="708" h="290">
                  <a:moveTo>
                    <a:pt x="708" y="0"/>
                  </a:moveTo>
                  <a:lnTo>
                    <a:pt x="290" y="0"/>
                  </a:lnTo>
                  <a:lnTo>
                    <a:pt x="0" y="290"/>
                  </a:lnTo>
                  <a:lnTo>
                    <a:pt x="708" y="290"/>
                  </a:lnTo>
                  <a:lnTo>
                    <a:pt x="708" y="147"/>
                  </a:lnTo>
                  <a:lnTo>
                    <a:pt x="70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32" name="Freeform 31"/>
            <p:cNvSpPr/>
            <p:nvPr/>
          </p:nvSpPr>
          <p:spPr bwMode="auto">
            <a:xfrm>
              <a:off x="4643501" y="1634729"/>
              <a:ext cx="842963" cy="345281"/>
            </a:xfrm>
            <a:custGeom>
              <a:avLst/>
              <a:gdLst>
                <a:gd name="T0" fmla="*/ 708 w 708"/>
                <a:gd name="T1" fmla="*/ 0 h 290"/>
                <a:gd name="T2" fmla="*/ 290 w 708"/>
                <a:gd name="T3" fmla="*/ 0 h 290"/>
                <a:gd name="T4" fmla="*/ 0 w 708"/>
                <a:gd name="T5" fmla="*/ 290 h 290"/>
                <a:gd name="T6" fmla="*/ 708 w 708"/>
                <a:gd name="T7" fmla="*/ 290 h 290"/>
                <a:gd name="T8" fmla="*/ 708 w 708"/>
                <a:gd name="T9" fmla="*/ 147 h 290"/>
                <a:gd name="T10" fmla="*/ 708 w 708"/>
                <a:gd name="T11" fmla="*/ 0 h 290"/>
              </a:gdLst>
              <a:ahLst/>
              <a:cxnLst>
                <a:cxn ang="0">
                  <a:pos x="T0" y="T1"/>
                </a:cxn>
                <a:cxn ang="0">
                  <a:pos x="T2" y="T3"/>
                </a:cxn>
                <a:cxn ang="0">
                  <a:pos x="T4" y="T5"/>
                </a:cxn>
                <a:cxn ang="0">
                  <a:pos x="T6" y="T7"/>
                </a:cxn>
                <a:cxn ang="0">
                  <a:pos x="T8" y="T9"/>
                </a:cxn>
                <a:cxn ang="0">
                  <a:pos x="T10" y="T11"/>
                </a:cxn>
              </a:cxnLst>
              <a:rect l="0" t="0" r="r" b="b"/>
              <a:pathLst>
                <a:path w="708" h="290">
                  <a:moveTo>
                    <a:pt x="708" y="0"/>
                  </a:moveTo>
                  <a:lnTo>
                    <a:pt x="290" y="0"/>
                  </a:lnTo>
                  <a:lnTo>
                    <a:pt x="0" y="290"/>
                  </a:lnTo>
                  <a:lnTo>
                    <a:pt x="708" y="290"/>
                  </a:lnTo>
                  <a:lnTo>
                    <a:pt x="708" y="147"/>
                  </a:lnTo>
                  <a:lnTo>
                    <a:pt x="708"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33" name="Freeform 32"/>
            <p:cNvSpPr/>
            <p:nvPr/>
          </p:nvSpPr>
          <p:spPr bwMode="auto">
            <a:xfrm>
              <a:off x="5486463" y="1469232"/>
              <a:ext cx="369094" cy="682228"/>
            </a:xfrm>
            <a:custGeom>
              <a:avLst/>
              <a:gdLst>
                <a:gd name="T0" fmla="*/ 0 w 310"/>
                <a:gd name="T1" fmla="*/ 0 h 573"/>
                <a:gd name="T2" fmla="*/ 0 w 310"/>
                <a:gd name="T3" fmla="*/ 139 h 573"/>
                <a:gd name="T4" fmla="*/ 0 w 310"/>
                <a:gd name="T5" fmla="*/ 286 h 573"/>
                <a:gd name="T6" fmla="*/ 0 w 310"/>
                <a:gd name="T7" fmla="*/ 429 h 573"/>
                <a:gd name="T8" fmla="*/ 0 w 310"/>
                <a:gd name="T9" fmla="*/ 573 h 573"/>
                <a:gd name="T10" fmla="*/ 310 w 310"/>
                <a:gd name="T11" fmla="*/ 286 h 573"/>
                <a:gd name="T12" fmla="*/ 0 w 310"/>
                <a:gd name="T13" fmla="*/ 0 h 573"/>
              </a:gdLst>
              <a:ahLst/>
              <a:cxnLst>
                <a:cxn ang="0">
                  <a:pos x="T0" y="T1"/>
                </a:cxn>
                <a:cxn ang="0">
                  <a:pos x="T2" y="T3"/>
                </a:cxn>
                <a:cxn ang="0">
                  <a:pos x="T4" y="T5"/>
                </a:cxn>
                <a:cxn ang="0">
                  <a:pos x="T6" y="T7"/>
                </a:cxn>
                <a:cxn ang="0">
                  <a:pos x="T8" y="T9"/>
                </a:cxn>
                <a:cxn ang="0">
                  <a:pos x="T10" y="T11"/>
                </a:cxn>
                <a:cxn ang="0">
                  <a:pos x="T12" y="T13"/>
                </a:cxn>
              </a:cxnLst>
              <a:rect l="0" t="0" r="r" b="b"/>
              <a:pathLst>
                <a:path w="310" h="573">
                  <a:moveTo>
                    <a:pt x="0" y="0"/>
                  </a:moveTo>
                  <a:lnTo>
                    <a:pt x="0" y="139"/>
                  </a:lnTo>
                  <a:lnTo>
                    <a:pt x="0" y="286"/>
                  </a:lnTo>
                  <a:lnTo>
                    <a:pt x="0" y="429"/>
                  </a:lnTo>
                  <a:lnTo>
                    <a:pt x="0" y="573"/>
                  </a:lnTo>
                  <a:lnTo>
                    <a:pt x="310" y="286"/>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34" name="Freeform 33"/>
            <p:cNvSpPr/>
            <p:nvPr/>
          </p:nvSpPr>
          <p:spPr bwMode="auto">
            <a:xfrm>
              <a:off x="5486463" y="1469232"/>
              <a:ext cx="369094" cy="682228"/>
            </a:xfrm>
            <a:custGeom>
              <a:avLst/>
              <a:gdLst>
                <a:gd name="T0" fmla="*/ 0 w 310"/>
                <a:gd name="T1" fmla="*/ 0 h 573"/>
                <a:gd name="T2" fmla="*/ 0 w 310"/>
                <a:gd name="T3" fmla="*/ 139 h 573"/>
                <a:gd name="T4" fmla="*/ 0 w 310"/>
                <a:gd name="T5" fmla="*/ 286 h 573"/>
                <a:gd name="T6" fmla="*/ 0 w 310"/>
                <a:gd name="T7" fmla="*/ 429 h 573"/>
                <a:gd name="T8" fmla="*/ 0 w 310"/>
                <a:gd name="T9" fmla="*/ 573 h 573"/>
                <a:gd name="T10" fmla="*/ 310 w 310"/>
                <a:gd name="T11" fmla="*/ 286 h 573"/>
                <a:gd name="T12" fmla="*/ 0 w 310"/>
                <a:gd name="T13" fmla="*/ 0 h 573"/>
              </a:gdLst>
              <a:ahLst/>
              <a:cxnLst>
                <a:cxn ang="0">
                  <a:pos x="T0" y="T1"/>
                </a:cxn>
                <a:cxn ang="0">
                  <a:pos x="T2" y="T3"/>
                </a:cxn>
                <a:cxn ang="0">
                  <a:pos x="T4" y="T5"/>
                </a:cxn>
                <a:cxn ang="0">
                  <a:pos x="T6" y="T7"/>
                </a:cxn>
                <a:cxn ang="0">
                  <a:pos x="T8" y="T9"/>
                </a:cxn>
                <a:cxn ang="0">
                  <a:pos x="T10" y="T11"/>
                </a:cxn>
                <a:cxn ang="0">
                  <a:pos x="T12" y="T13"/>
                </a:cxn>
              </a:cxnLst>
              <a:rect l="0" t="0" r="r" b="b"/>
              <a:pathLst>
                <a:path w="310" h="573">
                  <a:moveTo>
                    <a:pt x="0" y="0"/>
                  </a:moveTo>
                  <a:lnTo>
                    <a:pt x="0" y="139"/>
                  </a:lnTo>
                  <a:lnTo>
                    <a:pt x="0" y="286"/>
                  </a:lnTo>
                  <a:lnTo>
                    <a:pt x="0" y="429"/>
                  </a:lnTo>
                  <a:lnTo>
                    <a:pt x="0" y="573"/>
                  </a:lnTo>
                  <a:lnTo>
                    <a:pt x="310" y="286"/>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grpSp>
      <p:grpSp>
        <p:nvGrpSpPr>
          <p:cNvPr id="3" name="组合 5"/>
          <p:cNvGrpSpPr/>
          <p:nvPr/>
        </p:nvGrpSpPr>
        <p:grpSpPr>
          <a:xfrm>
            <a:off x="3392315" y="1786341"/>
            <a:ext cx="1174988" cy="3357160"/>
            <a:chOff x="3392154" y="2202657"/>
            <a:chExt cx="1175147" cy="2940844"/>
          </a:xfrm>
          <a:solidFill>
            <a:schemeClr val="accent2"/>
          </a:solidFill>
        </p:grpSpPr>
        <p:sp>
          <p:nvSpPr>
            <p:cNvPr id="37" name="Freeform 36"/>
            <p:cNvSpPr/>
            <p:nvPr/>
          </p:nvSpPr>
          <p:spPr bwMode="auto">
            <a:xfrm>
              <a:off x="4220829" y="2372916"/>
              <a:ext cx="346472" cy="2770585"/>
            </a:xfrm>
            <a:custGeom>
              <a:avLst/>
              <a:gdLst>
                <a:gd name="T0" fmla="*/ 0 w 291"/>
                <a:gd name="T1" fmla="*/ 0 h 2327"/>
                <a:gd name="T2" fmla="*/ 0 w 291"/>
                <a:gd name="T3" fmla="*/ 2327 h 2327"/>
                <a:gd name="T4" fmla="*/ 291 w 291"/>
                <a:gd name="T5" fmla="*/ 2327 h 2327"/>
                <a:gd name="T6" fmla="*/ 291 w 291"/>
                <a:gd name="T7" fmla="*/ 291 h 2327"/>
                <a:gd name="T8" fmla="*/ 0 w 291"/>
                <a:gd name="T9" fmla="*/ 0 h 2327"/>
              </a:gdLst>
              <a:ahLst/>
              <a:cxnLst>
                <a:cxn ang="0">
                  <a:pos x="T0" y="T1"/>
                </a:cxn>
                <a:cxn ang="0">
                  <a:pos x="T2" y="T3"/>
                </a:cxn>
                <a:cxn ang="0">
                  <a:pos x="T4" y="T5"/>
                </a:cxn>
                <a:cxn ang="0">
                  <a:pos x="T6" y="T7"/>
                </a:cxn>
                <a:cxn ang="0">
                  <a:pos x="T8" y="T9"/>
                </a:cxn>
              </a:cxnLst>
              <a:rect l="0" t="0" r="r" b="b"/>
              <a:pathLst>
                <a:path w="291" h="2327">
                  <a:moveTo>
                    <a:pt x="0" y="0"/>
                  </a:moveTo>
                  <a:lnTo>
                    <a:pt x="0" y="2327"/>
                  </a:lnTo>
                  <a:lnTo>
                    <a:pt x="291" y="2327"/>
                  </a:lnTo>
                  <a:lnTo>
                    <a:pt x="291" y="29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39" name="Freeform 38"/>
            <p:cNvSpPr/>
            <p:nvPr/>
          </p:nvSpPr>
          <p:spPr bwMode="auto">
            <a:xfrm>
              <a:off x="3723148" y="2372916"/>
              <a:ext cx="844153" cy="346472"/>
            </a:xfrm>
            <a:custGeom>
              <a:avLst/>
              <a:gdLst>
                <a:gd name="T0" fmla="*/ 0 w 709"/>
                <a:gd name="T1" fmla="*/ 291 h 291"/>
                <a:gd name="T2" fmla="*/ 709 w 709"/>
                <a:gd name="T3" fmla="*/ 291 h 291"/>
                <a:gd name="T4" fmla="*/ 418 w 709"/>
                <a:gd name="T5" fmla="*/ 0 h 291"/>
                <a:gd name="T6" fmla="*/ 0 w 709"/>
                <a:gd name="T7" fmla="*/ 0 h 291"/>
                <a:gd name="T8" fmla="*/ 0 w 709"/>
                <a:gd name="T9" fmla="*/ 291 h 291"/>
              </a:gdLst>
              <a:ahLst/>
              <a:cxnLst>
                <a:cxn ang="0">
                  <a:pos x="T0" y="T1"/>
                </a:cxn>
                <a:cxn ang="0">
                  <a:pos x="T2" y="T3"/>
                </a:cxn>
                <a:cxn ang="0">
                  <a:pos x="T4" y="T5"/>
                </a:cxn>
                <a:cxn ang="0">
                  <a:pos x="T6" y="T7"/>
                </a:cxn>
                <a:cxn ang="0">
                  <a:pos x="T8" y="T9"/>
                </a:cxn>
              </a:cxnLst>
              <a:rect l="0" t="0" r="r" b="b"/>
              <a:pathLst>
                <a:path w="709" h="291">
                  <a:moveTo>
                    <a:pt x="0" y="291"/>
                  </a:moveTo>
                  <a:lnTo>
                    <a:pt x="709" y="291"/>
                  </a:lnTo>
                  <a:lnTo>
                    <a:pt x="418" y="0"/>
                  </a:lnTo>
                  <a:lnTo>
                    <a:pt x="0" y="0"/>
                  </a:lnTo>
                  <a:lnTo>
                    <a:pt x="0" y="2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40" name="Freeform 39"/>
            <p:cNvSpPr/>
            <p:nvPr/>
          </p:nvSpPr>
          <p:spPr bwMode="auto">
            <a:xfrm>
              <a:off x="3723148" y="2372916"/>
              <a:ext cx="844153" cy="346472"/>
            </a:xfrm>
            <a:custGeom>
              <a:avLst/>
              <a:gdLst>
                <a:gd name="T0" fmla="*/ 0 w 709"/>
                <a:gd name="T1" fmla="*/ 291 h 291"/>
                <a:gd name="T2" fmla="*/ 709 w 709"/>
                <a:gd name="T3" fmla="*/ 291 h 291"/>
                <a:gd name="T4" fmla="*/ 418 w 709"/>
                <a:gd name="T5" fmla="*/ 0 h 291"/>
                <a:gd name="T6" fmla="*/ 0 w 709"/>
                <a:gd name="T7" fmla="*/ 0 h 291"/>
                <a:gd name="T8" fmla="*/ 0 w 709"/>
                <a:gd name="T9" fmla="*/ 291 h 291"/>
              </a:gdLst>
              <a:ahLst/>
              <a:cxnLst>
                <a:cxn ang="0">
                  <a:pos x="T0" y="T1"/>
                </a:cxn>
                <a:cxn ang="0">
                  <a:pos x="T2" y="T3"/>
                </a:cxn>
                <a:cxn ang="0">
                  <a:pos x="T4" y="T5"/>
                </a:cxn>
                <a:cxn ang="0">
                  <a:pos x="T6" y="T7"/>
                </a:cxn>
                <a:cxn ang="0">
                  <a:pos x="T8" y="T9"/>
                </a:cxn>
              </a:cxnLst>
              <a:rect l="0" t="0" r="r" b="b"/>
              <a:pathLst>
                <a:path w="709" h="291">
                  <a:moveTo>
                    <a:pt x="0" y="291"/>
                  </a:moveTo>
                  <a:lnTo>
                    <a:pt x="709" y="291"/>
                  </a:lnTo>
                  <a:lnTo>
                    <a:pt x="418" y="0"/>
                  </a:lnTo>
                  <a:lnTo>
                    <a:pt x="0" y="0"/>
                  </a:lnTo>
                  <a:lnTo>
                    <a:pt x="0" y="291"/>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41" name="Freeform 40"/>
            <p:cNvSpPr/>
            <p:nvPr/>
          </p:nvSpPr>
          <p:spPr bwMode="auto">
            <a:xfrm>
              <a:off x="3392154" y="2202657"/>
              <a:ext cx="369094" cy="682228"/>
            </a:xfrm>
            <a:custGeom>
              <a:avLst/>
              <a:gdLst>
                <a:gd name="T0" fmla="*/ 0 w 310"/>
                <a:gd name="T1" fmla="*/ 287 h 573"/>
                <a:gd name="T2" fmla="*/ 310 w 310"/>
                <a:gd name="T3" fmla="*/ 0 h 573"/>
                <a:gd name="T4" fmla="*/ 310 w 310"/>
                <a:gd name="T5" fmla="*/ 287 h 573"/>
                <a:gd name="T6" fmla="*/ 310 w 310"/>
                <a:gd name="T7" fmla="*/ 573 h 573"/>
                <a:gd name="T8" fmla="*/ 0 w 310"/>
                <a:gd name="T9" fmla="*/ 287 h 573"/>
              </a:gdLst>
              <a:ahLst/>
              <a:cxnLst>
                <a:cxn ang="0">
                  <a:pos x="T0" y="T1"/>
                </a:cxn>
                <a:cxn ang="0">
                  <a:pos x="T2" y="T3"/>
                </a:cxn>
                <a:cxn ang="0">
                  <a:pos x="T4" y="T5"/>
                </a:cxn>
                <a:cxn ang="0">
                  <a:pos x="T6" y="T7"/>
                </a:cxn>
                <a:cxn ang="0">
                  <a:pos x="T8" y="T9"/>
                </a:cxn>
              </a:cxnLst>
              <a:rect l="0" t="0" r="r" b="b"/>
              <a:pathLst>
                <a:path w="310" h="573">
                  <a:moveTo>
                    <a:pt x="0" y="287"/>
                  </a:moveTo>
                  <a:lnTo>
                    <a:pt x="310" y="0"/>
                  </a:lnTo>
                  <a:lnTo>
                    <a:pt x="310" y="287"/>
                  </a:lnTo>
                  <a:lnTo>
                    <a:pt x="310" y="573"/>
                  </a:lnTo>
                  <a:lnTo>
                    <a:pt x="0" y="287"/>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42" name="Freeform 41"/>
            <p:cNvSpPr/>
            <p:nvPr/>
          </p:nvSpPr>
          <p:spPr bwMode="auto">
            <a:xfrm>
              <a:off x="3761248" y="2372916"/>
              <a:ext cx="806053" cy="346472"/>
            </a:xfrm>
            <a:custGeom>
              <a:avLst/>
              <a:gdLst>
                <a:gd name="T0" fmla="*/ 386 w 677"/>
                <a:gd name="T1" fmla="*/ 0 h 291"/>
                <a:gd name="T2" fmla="*/ 0 w 677"/>
                <a:gd name="T3" fmla="*/ 0 h 291"/>
                <a:gd name="T4" fmla="*/ 0 w 677"/>
                <a:gd name="T5" fmla="*/ 144 h 291"/>
                <a:gd name="T6" fmla="*/ 0 w 677"/>
                <a:gd name="T7" fmla="*/ 291 h 291"/>
                <a:gd name="T8" fmla="*/ 677 w 677"/>
                <a:gd name="T9" fmla="*/ 291 h 291"/>
                <a:gd name="T10" fmla="*/ 386 w 677"/>
                <a:gd name="T11" fmla="*/ 0 h 291"/>
              </a:gdLst>
              <a:ahLst/>
              <a:cxnLst>
                <a:cxn ang="0">
                  <a:pos x="T0" y="T1"/>
                </a:cxn>
                <a:cxn ang="0">
                  <a:pos x="T2" y="T3"/>
                </a:cxn>
                <a:cxn ang="0">
                  <a:pos x="T4" y="T5"/>
                </a:cxn>
                <a:cxn ang="0">
                  <a:pos x="T6" y="T7"/>
                </a:cxn>
                <a:cxn ang="0">
                  <a:pos x="T8" y="T9"/>
                </a:cxn>
                <a:cxn ang="0">
                  <a:pos x="T10" y="T11"/>
                </a:cxn>
              </a:cxnLst>
              <a:rect l="0" t="0" r="r" b="b"/>
              <a:pathLst>
                <a:path w="677" h="291">
                  <a:moveTo>
                    <a:pt x="386" y="0"/>
                  </a:moveTo>
                  <a:lnTo>
                    <a:pt x="0" y="0"/>
                  </a:lnTo>
                  <a:lnTo>
                    <a:pt x="0" y="144"/>
                  </a:lnTo>
                  <a:lnTo>
                    <a:pt x="0" y="291"/>
                  </a:lnTo>
                  <a:lnTo>
                    <a:pt x="677" y="291"/>
                  </a:lnTo>
                  <a:lnTo>
                    <a:pt x="3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43" name="Freeform 42"/>
            <p:cNvSpPr/>
            <p:nvPr/>
          </p:nvSpPr>
          <p:spPr bwMode="auto">
            <a:xfrm>
              <a:off x="3761248" y="2372916"/>
              <a:ext cx="806053" cy="346472"/>
            </a:xfrm>
            <a:custGeom>
              <a:avLst/>
              <a:gdLst>
                <a:gd name="T0" fmla="*/ 386 w 677"/>
                <a:gd name="T1" fmla="*/ 0 h 291"/>
                <a:gd name="T2" fmla="*/ 0 w 677"/>
                <a:gd name="T3" fmla="*/ 0 h 291"/>
                <a:gd name="T4" fmla="*/ 0 w 677"/>
                <a:gd name="T5" fmla="*/ 144 h 291"/>
                <a:gd name="T6" fmla="*/ 0 w 677"/>
                <a:gd name="T7" fmla="*/ 291 h 291"/>
                <a:gd name="T8" fmla="*/ 677 w 677"/>
                <a:gd name="T9" fmla="*/ 291 h 291"/>
                <a:gd name="T10" fmla="*/ 386 w 677"/>
                <a:gd name="T11" fmla="*/ 0 h 291"/>
              </a:gdLst>
              <a:ahLst/>
              <a:cxnLst>
                <a:cxn ang="0">
                  <a:pos x="T0" y="T1"/>
                </a:cxn>
                <a:cxn ang="0">
                  <a:pos x="T2" y="T3"/>
                </a:cxn>
                <a:cxn ang="0">
                  <a:pos x="T4" y="T5"/>
                </a:cxn>
                <a:cxn ang="0">
                  <a:pos x="T6" y="T7"/>
                </a:cxn>
                <a:cxn ang="0">
                  <a:pos x="T8" y="T9"/>
                </a:cxn>
                <a:cxn ang="0">
                  <a:pos x="T10" y="T11"/>
                </a:cxn>
              </a:cxnLst>
              <a:rect l="0" t="0" r="r" b="b"/>
              <a:pathLst>
                <a:path w="677" h="291">
                  <a:moveTo>
                    <a:pt x="386" y="0"/>
                  </a:moveTo>
                  <a:lnTo>
                    <a:pt x="0" y="0"/>
                  </a:lnTo>
                  <a:lnTo>
                    <a:pt x="0" y="144"/>
                  </a:lnTo>
                  <a:lnTo>
                    <a:pt x="0" y="291"/>
                  </a:lnTo>
                  <a:lnTo>
                    <a:pt x="677" y="291"/>
                  </a:lnTo>
                  <a:lnTo>
                    <a:pt x="386"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44" name="Freeform 43"/>
            <p:cNvSpPr/>
            <p:nvPr/>
          </p:nvSpPr>
          <p:spPr bwMode="auto">
            <a:xfrm>
              <a:off x="3392154" y="2202657"/>
              <a:ext cx="369094" cy="682228"/>
            </a:xfrm>
            <a:custGeom>
              <a:avLst/>
              <a:gdLst>
                <a:gd name="T0" fmla="*/ 310 w 310"/>
                <a:gd name="T1" fmla="*/ 0 h 573"/>
                <a:gd name="T2" fmla="*/ 0 w 310"/>
                <a:gd name="T3" fmla="*/ 287 h 573"/>
                <a:gd name="T4" fmla="*/ 310 w 310"/>
                <a:gd name="T5" fmla="*/ 573 h 573"/>
                <a:gd name="T6" fmla="*/ 310 w 310"/>
                <a:gd name="T7" fmla="*/ 434 h 573"/>
                <a:gd name="T8" fmla="*/ 310 w 310"/>
                <a:gd name="T9" fmla="*/ 287 h 573"/>
                <a:gd name="T10" fmla="*/ 310 w 310"/>
                <a:gd name="T11" fmla="*/ 143 h 573"/>
                <a:gd name="T12" fmla="*/ 310 w 310"/>
                <a:gd name="T13" fmla="*/ 0 h 573"/>
              </a:gdLst>
              <a:ahLst/>
              <a:cxnLst>
                <a:cxn ang="0">
                  <a:pos x="T0" y="T1"/>
                </a:cxn>
                <a:cxn ang="0">
                  <a:pos x="T2" y="T3"/>
                </a:cxn>
                <a:cxn ang="0">
                  <a:pos x="T4" y="T5"/>
                </a:cxn>
                <a:cxn ang="0">
                  <a:pos x="T6" y="T7"/>
                </a:cxn>
                <a:cxn ang="0">
                  <a:pos x="T8" y="T9"/>
                </a:cxn>
                <a:cxn ang="0">
                  <a:pos x="T10" y="T11"/>
                </a:cxn>
                <a:cxn ang="0">
                  <a:pos x="T12" y="T13"/>
                </a:cxn>
              </a:cxnLst>
              <a:rect l="0" t="0" r="r" b="b"/>
              <a:pathLst>
                <a:path w="310" h="573">
                  <a:moveTo>
                    <a:pt x="310" y="0"/>
                  </a:moveTo>
                  <a:lnTo>
                    <a:pt x="0" y="287"/>
                  </a:lnTo>
                  <a:lnTo>
                    <a:pt x="310" y="573"/>
                  </a:lnTo>
                  <a:lnTo>
                    <a:pt x="310" y="434"/>
                  </a:lnTo>
                  <a:lnTo>
                    <a:pt x="310" y="287"/>
                  </a:lnTo>
                  <a:lnTo>
                    <a:pt x="310" y="143"/>
                  </a:lnTo>
                  <a:lnTo>
                    <a:pt x="3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45" name="Freeform 44"/>
            <p:cNvSpPr/>
            <p:nvPr/>
          </p:nvSpPr>
          <p:spPr bwMode="auto">
            <a:xfrm>
              <a:off x="3392154" y="2202657"/>
              <a:ext cx="369094" cy="682228"/>
            </a:xfrm>
            <a:custGeom>
              <a:avLst/>
              <a:gdLst>
                <a:gd name="T0" fmla="*/ 310 w 310"/>
                <a:gd name="T1" fmla="*/ 0 h 573"/>
                <a:gd name="T2" fmla="*/ 0 w 310"/>
                <a:gd name="T3" fmla="*/ 287 h 573"/>
                <a:gd name="T4" fmla="*/ 310 w 310"/>
                <a:gd name="T5" fmla="*/ 573 h 573"/>
                <a:gd name="T6" fmla="*/ 310 w 310"/>
                <a:gd name="T7" fmla="*/ 434 h 573"/>
                <a:gd name="T8" fmla="*/ 310 w 310"/>
                <a:gd name="T9" fmla="*/ 287 h 573"/>
                <a:gd name="T10" fmla="*/ 310 w 310"/>
                <a:gd name="T11" fmla="*/ 143 h 573"/>
                <a:gd name="T12" fmla="*/ 310 w 310"/>
                <a:gd name="T13" fmla="*/ 0 h 573"/>
              </a:gdLst>
              <a:ahLst/>
              <a:cxnLst>
                <a:cxn ang="0">
                  <a:pos x="T0" y="T1"/>
                </a:cxn>
                <a:cxn ang="0">
                  <a:pos x="T2" y="T3"/>
                </a:cxn>
                <a:cxn ang="0">
                  <a:pos x="T4" y="T5"/>
                </a:cxn>
                <a:cxn ang="0">
                  <a:pos x="T6" y="T7"/>
                </a:cxn>
                <a:cxn ang="0">
                  <a:pos x="T8" y="T9"/>
                </a:cxn>
                <a:cxn ang="0">
                  <a:pos x="T10" y="T11"/>
                </a:cxn>
                <a:cxn ang="0">
                  <a:pos x="T12" y="T13"/>
                </a:cxn>
              </a:cxnLst>
              <a:rect l="0" t="0" r="r" b="b"/>
              <a:pathLst>
                <a:path w="310" h="573">
                  <a:moveTo>
                    <a:pt x="310" y="0"/>
                  </a:moveTo>
                  <a:lnTo>
                    <a:pt x="0" y="287"/>
                  </a:lnTo>
                  <a:lnTo>
                    <a:pt x="310" y="573"/>
                  </a:lnTo>
                  <a:lnTo>
                    <a:pt x="310" y="434"/>
                  </a:lnTo>
                  <a:lnTo>
                    <a:pt x="310" y="287"/>
                  </a:lnTo>
                  <a:lnTo>
                    <a:pt x="310" y="143"/>
                  </a:lnTo>
                  <a:lnTo>
                    <a:pt x="31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grpSp>
      <p:grpSp>
        <p:nvGrpSpPr>
          <p:cNvPr id="4" name="组合 14"/>
          <p:cNvGrpSpPr/>
          <p:nvPr/>
        </p:nvGrpSpPr>
        <p:grpSpPr>
          <a:xfrm>
            <a:off x="5064915" y="2586039"/>
            <a:ext cx="1108323" cy="2557464"/>
            <a:chOff x="5064982" y="2586038"/>
            <a:chExt cx="1108472" cy="2557463"/>
          </a:xfrm>
          <a:solidFill>
            <a:schemeClr val="accent4"/>
          </a:solidFill>
        </p:grpSpPr>
        <p:sp>
          <p:nvSpPr>
            <p:cNvPr id="47" name="Freeform 46"/>
            <p:cNvSpPr/>
            <p:nvPr/>
          </p:nvSpPr>
          <p:spPr bwMode="auto">
            <a:xfrm>
              <a:off x="5064982" y="2752726"/>
              <a:ext cx="345281" cy="2390775"/>
            </a:xfrm>
            <a:custGeom>
              <a:avLst/>
              <a:gdLst>
                <a:gd name="T0" fmla="*/ 290 w 290"/>
                <a:gd name="T1" fmla="*/ 0 h 2008"/>
                <a:gd name="T2" fmla="*/ 290 w 290"/>
                <a:gd name="T3" fmla="*/ 2008 h 2008"/>
                <a:gd name="T4" fmla="*/ 0 w 290"/>
                <a:gd name="T5" fmla="*/ 2008 h 2008"/>
                <a:gd name="T6" fmla="*/ 0 w 290"/>
                <a:gd name="T7" fmla="*/ 290 h 2008"/>
                <a:gd name="T8" fmla="*/ 290 w 290"/>
                <a:gd name="T9" fmla="*/ 0 h 2008"/>
              </a:gdLst>
              <a:ahLst/>
              <a:cxnLst>
                <a:cxn ang="0">
                  <a:pos x="T0" y="T1"/>
                </a:cxn>
                <a:cxn ang="0">
                  <a:pos x="T2" y="T3"/>
                </a:cxn>
                <a:cxn ang="0">
                  <a:pos x="T4" y="T5"/>
                </a:cxn>
                <a:cxn ang="0">
                  <a:pos x="T6" y="T7"/>
                </a:cxn>
                <a:cxn ang="0">
                  <a:pos x="T8" y="T9"/>
                </a:cxn>
              </a:cxnLst>
              <a:rect l="0" t="0" r="r" b="b"/>
              <a:pathLst>
                <a:path w="290" h="2008">
                  <a:moveTo>
                    <a:pt x="290" y="0"/>
                  </a:moveTo>
                  <a:lnTo>
                    <a:pt x="290" y="2008"/>
                  </a:lnTo>
                  <a:lnTo>
                    <a:pt x="0" y="2008"/>
                  </a:lnTo>
                  <a:lnTo>
                    <a:pt x="0" y="290"/>
                  </a:lnTo>
                  <a:lnTo>
                    <a:pt x="290" y="0"/>
                  </a:lnTo>
                  <a:close/>
                </a:path>
              </a:pathLst>
            </a:custGeom>
            <a:grpFill/>
            <a:ln>
              <a:noFill/>
            </a:ln>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53" name="Freeform 52"/>
            <p:cNvSpPr/>
            <p:nvPr/>
          </p:nvSpPr>
          <p:spPr bwMode="auto">
            <a:xfrm>
              <a:off x="5064982" y="2752726"/>
              <a:ext cx="739378" cy="345281"/>
            </a:xfrm>
            <a:custGeom>
              <a:avLst/>
              <a:gdLst>
                <a:gd name="T0" fmla="*/ 621 w 621"/>
                <a:gd name="T1" fmla="*/ 0 h 290"/>
                <a:gd name="T2" fmla="*/ 290 w 621"/>
                <a:gd name="T3" fmla="*/ 0 h 290"/>
                <a:gd name="T4" fmla="*/ 0 w 621"/>
                <a:gd name="T5" fmla="*/ 290 h 290"/>
                <a:gd name="T6" fmla="*/ 621 w 621"/>
                <a:gd name="T7" fmla="*/ 290 h 290"/>
                <a:gd name="T8" fmla="*/ 621 w 621"/>
                <a:gd name="T9" fmla="*/ 147 h 290"/>
                <a:gd name="T10" fmla="*/ 621 w 621"/>
                <a:gd name="T11" fmla="*/ 0 h 290"/>
              </a:gdLst>
              <a:ahLst/>
              <a:cxnLst>
                <a:cxn ang="0">
                  <a:pos x="T0" y="T1"/>
                </a:cxn>
                <a:cxn ang="0">
                  <a:pos x="T2" y="T3"/>
                </a:cxn>
                <a:cxn ang="0">
                  <a:pos x="T4" y="T5"/>
                </a:cxn>
                <a:cxn ang="0">
                  <a:pos x="T6" y="T7"/>
                </a:cxn>
                <a:cxn ang="0">
                  <a:pos x="T8" y="T9"/>
                </a:cxn>
                <a:cxn ang="0">
                  <a:pos x="T10" y="T11"/>
                </a:cxn>
              </a:cxnLst>
              <a:rect l="0" t="0" r="r" b="b"/>
              <a:pathLst>
                <a:path w="621" h="290">
                  <a:moveTo>
                    <a:pt x="621" y="0"/>
                  </a:moveTo>
                  <a:lnTo>
                    <a:pt x="290" y="0"/>
                  </a:lnTo>
                  <a:lnTo>
                    <a:pt x="0" y="290"/>
                  </a:lnTo>
                  <a:lnTo>
                    <a:pt x="621" y="290"/>
                  </a:lnTo>
                  <a:lnTo>
                    <a:pt x="621" y="147"/>
                  </a:lnTo>
                  <a:lnTo>
                    <a:pt x="62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55" name="Freeform 54"/>
            <p:cNvSpPr/>
            <p:nvPr/>
          </p:nvSpPr>
          <p:spPr bwMode="auto">
            <a:xfrm>
              <a:off x="5804360" y="2586038"/>
              <a:ext cx="369094" cy="682228"/>
            </a:xfrm>
            <a:custGeom>
              <a:avLst/>
              <a:gdLst>
                <a:gd name="T0" fmla="*/ 0 w 310"/>
                <a:gd name="T1" fmla="*/ 0 h 573"/>
                <a:gd name="T2" fmla="*/ 0 w 310"/>
                <a:gd name="T3" fmla="*/ 140 h 573"/>
                <a:gd name="T4" fmla="*/ 0 w 310"/>
                <a:gd name="T5" fmla="*/ 287 h 573"/>
                <a:gd name="T6" fmla="*/ 0 w 310"/>
                <a:gd name="T7" fmla="*/ 430 h 573"/>
                <a:gd name="T8" fmla="*/ 0 w 310"/>
                <a:gd name="T9" fmla="*/ 573 h 573"/>
                <a:gd name="T10" fmla="*/ 310 w 310"/>
                <a:gd name="T11" fmla="*/ 287 h 573"/>
                <a:gd name="T12" fmla="*/ 0 w 310"/>
                <a:gd name="T13" fmla="*/ 0 h 573"/>
              </a:gdLst>
              <a:ahLst/>
              <a:cxnLst>
                <a:cxn ang="0">
                  <a:pos x="T0" y="T1"/>
                </a:cxn>
                <a:cxn ang="0">
                  <a:pos x="T2" y="T3"/>
                </a:cxn>
                <a:cxn ang="0">
                  <a:pos x="T4" y="T5"/>
                </a:cxn>
                <a:cxn ang="0">
                  <a:pos x="T6" y="T7"/>
                </a:cxn>
                <a:cxn ang="0">
                  <a:pos x="T8" y="T9"/>
                </a:cxn>
                <a:cxn ang="0">
                  <a:pos x="T10" y="T11"/>
                </a:cxn>
                <a:cxn ang="0">
                  <a:pos x="T12" y="T13"/>
                </a:cxn>
              </a:cxnLst>
              <a:rect l="0" t="0" r="r" b="b"/>
              <a:pathLst>
                <a:path w="310" h="573">
                  <a:moveTo>
                    <a:pt x="0" y="0"/>
                  </a:moveTo>
                  <a:lnTo>
                    <a:pt x="0" y="140"/>
                  </a:lnTo>
                  <a:lnTo>
                    <a:pt x="0" y="287"/>
                  </a:lnTo>
                  <a:lnTo>
                    <a:pt x="0" y="430"/>
                  </a:lnTo>
                  <a:lnTo>
                    <a:pt x="0" y="573"/>
                  </a:lnTo>
                  <a:lnTo>
                    <a:pt x="310" y="287"/>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grpSp>
      <p:grpSp>
        <p:nvGrpSpPr>
          <p:cNvPr id="5" name="组合 13"/>
          <p:cNvGrpSpPr/>
          <p:nvPr/>
        </p:nvGrpSpPr>
        <p:grpSpPr>
          <a:xfrm>
            <a:off x="3141125" y="3268267"/>
            <a:ext cx="1004753" cy="1875235"/>
            <a:chOff x="3140932" y="3268266"/>
            <a:chExt cx="1004888" cy="1875235"/>
          </a:xfrm>
          <a:solidFill>
            <a:schemeClr val="accent1"/>
          </a:solidFill>
        </p:grpSpPr>
        <p:sp>
          <p:nvSpPr>
            <p:cNvPr id="57" name="Freeform 56"/>
            <p:cNvSpPr/>
            <p:nvPr/>
          </p:nvSpPr>
          <p:spPr bwMode="auto">
            <a:xfrm>
              <a:off x="3799348" y="3433763"/>
              <a:ext cx="346472" cy="1709738"/>
            </a:xfrm>
            <a:custGeom>
              <a:avLst/>
              <a:gdLst>
                <a:gd name="T0" fmla="*/ 0 w 291"/>
                <a:gd name="T1" fmla="*/ 0 h 1436"/>
                <a:gd name="T2" fmla="*/ 0 w 291"/>
                <a:gd name="T3" fmla="*/ 1436 h 1436"/>
                <a:gd name="T4" fmla="*/ 291 w 291"/>
                <a:gd name="T5" fmla="*/ 1436 h 1436"/>
                <a:gd name="T6" fmla="*/ 291 w 291"/>
                <a:gd name="T7" fmla="*/ 291 h 1436"/>
                <a:gd name="T8" fmla="*/ 0 w 291"/>
                <a:gd name="T9" fmla="*/ 0 h 1436"/>
              </a:gdLst>
              <a:ahLst/>
              <a:cxnLst>
                <a:cxn ang="0">
                  <a:pos x="T0" y="T1"/>
                </a:cxn>
                <a:cxn ang="0">
                  <a:pos x="T2" y="T3"/>
                </a:cxn>
                <a:cxn ang="0">
                  <a:pos x="T4" y="T5"/>
                </a:cxn>
                <a:cxn ang="0">
                  <a:pos x="T6" y="T7"/>
                </a:cxn>
                <a:cxn ang="0">
                  <a:pos x="T8" y="T9"/>
                </a:cxn>
              </a:cxnLst>
              <a:rect l="0" t="0" r="r" b="b"/>
              <a:pathLst>
                <a:path w="291" h="1436">
                  <a:moveTo>
                    <a:pt x="0" y="0"/>
                  </a:moveTo>
                  <a:lnTo>
                    <a:pt x="0" y="1436"/>
                  </a:lnTo>
                  <a:lnTo>
                    <a:pt x="291" y="1436"/>
                  </a:lnTo>
                  <a:lnTo>
                    <a:pt x="291" y="29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58" name="Freeform 57"/>
            <p:cNvSpPr/>
            <p:nvPr/>
          </p:nvSpPr>
          <p:spPr bwMode="auto">
            <a:xfrm>
              <a:off x="3799348" y="3433763"/>
              <a:ext cx="346472" cy="1709738"/>
            </a:xfrm>
            <a:custGeom>
              <a:avLst/>
              <a:gdLst>
                <a:gd name="T0" fmla="*/ 0 w 291"/>
                <a:gd name="T1" fmla="*/ 0 h 1436"/>
                <a:gd name="T2" fmla="*/ 0 w 291"/>
                <a:gd name="T3" fmla="*/ 1436 h 1436"/>
                <a:gd name="T4" fmla="*/ 291 w 291"/>
                <a:gd name="T5" fmla="*/ 1436 h 1436"/>
                <a:gd name="T6" fmla="*/ 291 w 291"/>
                <a:gd name="T7" fmla="*/ 291 h 1436"/>
                <a:gd name="T8" fmla="*/ 0 w 291"/>
                <a:gd name="T9" fmla="*/ 0 h 1436"/>
              </a:gdLst>
              <a:ahLst/>
              <a:cxnLst>
                <a:cxn ang="0">
                  <a:pos x="T0" y="T1"/>
                </a:cxn>
                <a:cxn ang="0">
                  <a:pos x="T2" y="T3"/>
                </a:cxn>
                <a:cxn ang="0">
                  <a:pos x="T4" y="T5"/>
                </a:cxn>
                <a:cxn ang="0">
                  <a:pos x="T6" y="T7"/>
                </a:cxn>
                <a:cxn ang="0">
                  <a:pos x="T8" y="T9"/>
                </a:cxn>
              </a:cxnLst>
              <a:rect l="0" t="0" r="r" b="b"/>
              <a:pathLst>
                <a:path w="291" h="1436">
                  <a:moveTo>
                    <a:pt x="0" y="0"/>
                  </a:moveTo>
                  <a:lnTo>
                    <a:pt x="0" y="1436"/>
                  </a:lnTo>
                  <a:lnTo>
                    <a:pt x="291" y="1436"/>
                  </a:lnTo>
                  <a:lnTo>
                    <a:pt x="291" y="291"/>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59" name="Freeform 58"/>
            <p:cNvSpPr/>
            <p:nvPr/>
          </p:nvSpPr>
          <p:spPr bwMode="auto">
            <a:xfrm>
              <a:off x="3799348" y="3433763"/>
              <a:ext cx="346472" cy="1709738"/>
            </a:xfrm>
            <a:custGeom>
              <a:avLst/>
              <a:gdLst>
                <a:gd name="T0" fmla="*/ 0 w 291"/>
                <a:gd name="T1" fmla="*/ 0 h 1436"/>
                <a:gd name="T2" fmla="*/ 0 w 291"/>
                <a:gd name="T3" fmla="*/ 1436 h 1436"/>
                <a:gd name="T4" fmla="*/ 291 w 291"/>
                <a:gd name="T5" fmla="*/ 1436 h 1436"/>
                <a:gd name="T6" fmla="*/ 291 w 291"/>
                <a:gd name="T7" fmla="*/ 291 h 1436"/>
                <a:gd name="T8" fmla="*/ 0 w 291"/>
                <a:gd name="T9" fmla="*/ 0 h 1436"/>
              </a:gdLst>
              <a:ahLst/>
              <a:cxnLst>
                <a:cxn ang="0">
                  <a:pos x="T0" y="T1"/>
                </a:cxn>
                <a:cxn ang="0">
                  <a:pos x="T2" y="T3"/>
                </a:cxn>
                <a:cxn ang="0">
                  <a:pos x="T4" y="T5"/>
                </a:cxn>
                <a:cxn ang="0">
                  <a:pos x="T6" y="T7"/>
                </a:cxn>
                <a:cxn ang="0">
                  <a:pos x="T8" y="T9"/>
                </a:cxn>
              </a:cxnLst>
              <a:rect l="0" t="0" r="r" b="b"/>
              <a:pathLst>
                <a:path w="291" h="1436">
                  <a:moveTo>
                    <a:pt x="0" y="0"/>
                  </a:moveTo>
                  <a:lnTo>
                    <a:pt x="0" y="1436"/>
                  </a:lnTo>
                  <a:lnTo>
                    <a:pt x="291" y="1436"/>
                  </a:lnTo>
                  <a:lnTo>
                    <a:pt x="291" y="29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60" name="Freeform 59"/>
            <p:cNvSpPr/>
            <p:nvPr/>
          </p:nvSpPr>
          <p:spPr bwMode="auto">
            <a:xfrm>
              <a:off x="3799348" y="3433763"/>
              <a:ext cx="346472" cy="1709738"/>
            </a:xfrm>
            <a:custGeom>
              <a:avLst/>
              <a:gdLst>
                <a:gd name="T0" fmla="*/ 0 w 291"/>
                <a:gd name="T1" fmla="*/ 0 h 1436"/>
                <a:gd name="T2" fmla="*/ 0 w 291"/>
                <a:gd name="T3" fmla="*/ 1436 h 1436"/>
                <a:gd name="T4" fmla="*/ 291 w 291"/>
                <a:gd name="T5" fmla="*/ 1436 h 1436"/>
                <a:gd name="T6" fmla="*/ 291 w 291"/>
                <a:gd name="T7" fmla="*/ 291 h 1436"/>
                <a:gd name="T8" fmla="*/ 0 w 291"/>
                <a:gd name="T9" fmla="*/ 0 h 1436"/>
              </a:gdLst>
              <a:ahLst/>
              <a:cxnLst>
                <a:cxn ang="0">
                  <a:pos x="T0" y="T1"/>
                </a:cxn>
                <a:cxn ang="0">
                  <a:pos x="T2" y="T3"/>
                </a:cxn>
                <a:cxn ang="0">
                  <a:pos x="T4" y="T5"/>
                </a:cxn>
                <a:cxn ang="0">
                  <a:pos x="T6" y="T7"/>
                </a:cxn>
                <a:cxn ang="0">
                  <a:pos x="T8" y="T9"/>
                </a:cxn>
              </a:cxnLst>
              <a:rect l="0" t="0" r="r" b="b"/>
              <a:pathLst>
                <a:path w="291" h="1436">
                  <a:moveTo>
                    <a:pt x="0" y="0"/>
                  </a:moveTo>
                  <a:lnTo>
                    <a:pt x="0" y="1436"/>
                  </a:lnTo>
                  <a:lnTo>
                    <a:pt x="291" y="1436"/>
                  </a:lnTo>
                  <a:lnTo>
                    <a:pt x="291" y="291"/>
                  </a:lnTo>
                  <a:lnTo>
                    <a:pt x="0"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61" name="Freeform 60"/>
            <p:cNvSpPr/>
            <p:nvPr/>
          </p:nvSpPr>
          <p:spPr bwMode="auto">
            <a:xfrm>
              <a:off x="3471926" y="3433763"/>
              <a:ext cx="673894" cy="346472"/>
            </a:xfrm>
            <a:custGeom>
              <a:avLst/>
              <a:gdLst>
                <a:gd name="T0" fmla="*/ 0 w 566"/>
                <a:gd name="T1" fmla="*/ 291 h 291"/>
                <a:gd name="T2" fmla="*/ 566 w 566"/>
                <a:gd name="T3" fmla="*/ 291 h 291"/>
                <a:gd name="T4" fmla="*/ 275 w 566"/>
                <a:gd name="T5" fmla="*/ 0 h 291"/>
                <a:gd name="T6" fmla="*/ 0 w 566"/>
                <a:gd name="T7" fmla="*/ 0 h 291"/>
                <a:gd name="T8" fmla="*/ 0 w 566"/>
                <a:gd name="T9" fmla="*/ 291 h 291"/>
              </a:gdLst>
              <a:ahLst/>
              <a:cxnLst>
                <a:cxn ang="0">
                  <a:pos x="T0" y="T1"/>
                </a:cxn>
                <a:cxn ang="0">
                  <a:pos x="T2" y="T3"/>
                </a:cxn>
                <a:cxn ang="0">
                  <a:pos x="T4" y="T5"/>
                </a:cxn>
                <a:cxn ang="0">
                  <a:pos x="T6" y="T7"/>
                </a:cxn>
                <a:cxn ang="0">
                  <a:pos x="T8" y="T9"/>
                </a:cxn>
              </a:cxnLst>
              <a:rect l="0" t="0" r="r" b="b"/>
              <a:pathLst>
                <a:path w="566" h="291">
                  <a:moveTo>
                    <a:pt x="0" y="291"/>
                  </a:moveTo>
                  <a:lnTo>
                    <a:pt x="566" y="291"/>
                  </a:lnTo>
                  <a:lnTo>
                    <a:pt x="275" y="0"/>
                  </a:lnTo>
                  <a:lnTo>
                    <a:pt x="0" y="0"/>
                  </a:lnTo>
                  <a:lnTo>
                    <a:pt x="0" y="2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62" name="Freeform 61"/>
            <p:cNvSpPr/>
            <p:nvPr/>
          </p:nvSpPr>
          <p:spPr bwMode="auto">
            <a:xfrm>
              <a:off x="3471926" y="3433763"/>
              <a:ext cx="673894" cy="346472"/>
            </a:xfrm>
            <a:custGeom>
              <a:avLst/>
              <a:gdLst>
                <a:gd name="T0" fmla="*/ 0 w 566"/>
                <a:gd name="T1" fmla="*/ 291 h 291"/>
                <a:gd name="T2" fmla="*/ 566 w 566"/>
                <a:gd name="T3" fmla="*/ 291 h 291"/>
                <a:gd name="T4" fmla="*/ 275 w 566"/>
                <a:gd name="T5" fmla="*/ 0 h 291"/>
                <a:gd name="T6" fmla="*/ 0 w 566"/>
                <a:gd name="T7" fmla="*/ 0 h 291"/>
                <a:gd name="T8" fmla="*/ 0 w 566"/>
                <a:gd name="T9" fmla="*/ 291 h 291"/>
              </a:gdLst>
              <a:ahLst/>
              <a:cxnLst>
                <a:cxn ang="0">
                  <a:pos x="T0" y="T1"/>
                </a:cxn>
                <a:cxn ang="0">
                  <a:pos x="T2" y="T3"/>
                </a:cxn>
                <a:cxn ang="0">
                  <a:pos x="T4" y="T5"/>
                </a:cxn>
                <a:cxn ang="0">
                  <a:pos x="T6" y="T7"/>
                </a:cxn>
                <a:cxn ang="0">
                  <a:pos x="T8" y="T9"/>
                </a:cxn>
              </a:cxnLst>
              <a:rect l="0" t="0" r="r" b="b"/>
              <a:pathLst>
                <a:path w="566" h="291">
                  <a:moveTo>
                    <a:pt x="0" y="291"/>
                  </a:moveTo>
                  <a:lnTo>
                    <a:pt x="566" y="291"/>
                  </a:lnTo>
                  <a:lnTo>
                    <a:pt x="275" y="0"/>
                  </a:lnTo>
                  <a:lnTo>
                    <a:pt x="0" y="0"/>
                  </a:lnTo>
                  <a:lnTo>
                    <a:pt x="0" y="291"/>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63" name="Freeform 62"/>
            <p:cNvSpPr/>
            <p:nvPr/>
          </p:nvSpPr>
          <p:spPr bwMode="auto">
            <a:xfrm>
              <a:off x="3140932" y="3268266"/>
              <a:ext cx="373856" cy="682228"/>
            </a:xfrm>
            <a:custGeom>
              <a:avLst/>
              <a:gdLst>
                <a:gd name="T0" fmla="*/ 0 w 314"/>
                <a:gd name="T1" fmla="*/ 286 h 573"/>
                <a:gd name="T2" fmla="*/ 314 w 314"/>
                <a:gd name="T3" fmla="*/ 0 h 573"/>
                <a:gd name="T4" fmla="*/ 314 w 314"/>
                <a:gd name="T5" fmla="*/ 286 h 573"/>
                <a:gd name="T6" fmla="*/ 314 w 314"/>
                <a:gd name="T7" fmla="*/ 573 h 573"/>
                <a:gd name="T8" fmla="*/ 0 w 314"/>
                <a:gd name="T9" fmla="*/ 286 h 573"/>
              </a:gdLst>
              <a:ahLst/>
              <a:cxnLst>
                <a:cxn ang="0">
                  <a:pos x="T0" y="T1"/>
                </a:cxn>
                <a:cxn ang="0">
                  <a:pos x="T2" y="T3"/>
                </a:cxn>
                <a:cxn ang="0">
                  <a:pos x="T4" y="T5"/>
                </a:cxn>
                <a:cxn ang="0">
                  <a:pos x="T6" y="T7"/>
                </a:cxn>
                <a:cxn ang="0">
                  <a:pos x="T8" y="T9"/>
                </a:cxn>
              </a:cxnLst>
              <a:rect l="0" t="0" r="r" b="b"/>
              <a:pathLst>
                <a:path w="314" h="573">
                  <a:moveTo>
                    <a:pt x="0" y="286"/>
                  </a:moveTo>
                  <a:lnTo>
                    <a:pt x="314" y="0"/>
                  </a:lnTo>
                  <a:lnTo>
                    <a:pt x="314" y="286"/>
                  </a:lnTo>
                  <a:lnTo>
                    <a:pt x="314" y="573"/>
                  </a:lnTo>
                  <a:lnTo>
                    <a:pt x="0" y="2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64" name="Freeform 63"/>
            <p:cNvSpPr/>
            <p:nvPr/>
          </p:nvSpPr>
          <p:spPr bwMode="auto">
            <a:xfrm>
              <a:off x="3140932" y="3268266"/>
              <a:ext cx="373856" cy="682228"/>
            </a:xfrm>
            <a:custGeom>
              <a:avLst/>
              <a:gdLst>
                <a:gd name="T0" fmla="*/ 0 w 314"/>
                <a:gd name="T1" fmla="*/ 286 h 573"/>
                <a:gd name="T2" fmla="*/ 314 w 314"/>
                <a:gd name="T3" fmla="*/ 0 h 573"/>
                <a:gd name="T4" fmla="*/ 314 w 314"/>
                <a:gd name="T5" fmla="*/ 286 h 573"/>
                <a:gd name="T6" fmla="*/ 314 w 314"/>
                <a:gd name="T7" fmla="*/ 573 h 573"/>
                <a:gd name="T8" fmla="*/ 0 w 314"/>
                <a:gd name="T9" fmla="*/ 286 h 573"/>
              </a:gdLst>
              <a:ahLst/>
              <a:cxnLst>
                <a:cxn ang="0">
                  <a:pos x="T0" y="T1"/>
                </a:cxn>
                <a:cxn ang="0">
                  <a:pos x="T2" y="T3"/>
                </a:cxn>
                <a:cxn ang="0">
                  <a:pos x="T4" y="T5"/>
                </a:cxn>
                <a:cxn ang="0">
                  <a:pos x="T6" y="T7"/>
                </a:cxn>
                <a:cxn ang="0">
                  <a:pos x="T8" y="T9"/>
                </a:cxn>
              </a:cxnLst>
              <a:rect l="0" t="0" r="r" b="b"/>
              <a:pathLst>
                <a:path w="314" h="573">
                  <a:moveTo>
                    <a:pt x="0" y="286"/>
                  </a:moveTo>
                  <a:lnTo>
                    <a:pt x="314" y="0"/>
                  </a:lnTo>
                  <a:lnTo>
                    <a:pt x="314" y="286"/>
                  </a:lnTo>
                  <a:lnTo>
                    <a:pt x="314" y="573"/>
                  </a:lnTo>
                  <a:lnTo>
                    <a:pt x="0" y="286"/>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65" name="Freeform 64"/>
            <p:cNvSpPr>
              <a:spLocks noEditPoints="1"/>
            </p:cNvSpPr>
            <p:nvPr/>
          </p:nvSpPr>
          <p:spPr bwMode="auto">
            <a:xfrm>
              <a:off x="3140932" y="3268266"/>
              <a:ext cx="373856" cy="682228"/>
            </a:xfrm>
            <a:custGeom>
              <a:avLst/>
              <a:gdLst>
                <a:gd name="T0" fmla="*/ 0 w 314"/>
                <a:gd name="T1" fmla="*/ 286 h 573"/>
                <a:gd name="T2" fmla="*/ 314 w 314"/>
                <a:gd name="T3" fmla="*/ 573 h 573"/>
                <a:gd name="T4" fmla="*/ 314 w 314"/>
                <a:gd name="T5" fmla="*/ 573 h 573"/>
                <a:gd name="T6" fmla="*/ 0 w 314"/>
                <a:gd name="T7" fmla="*/ 286 h 573"/>
                <a:gd name="T8" fmla="*/ 314 w 314"/>
                <a:gd name="T9" fmla="*/ 0 h 573"/>
                <a:gd name="T10" fmla="*/ 0 w 314"/>
                <a:gd name="T11" fmla="*/ 286 h 573"/>
                <a:gd name="T12" fmla="*/ 314 w 314"/>
                <a:gd name="T13" fmla="*/ 0 h 573"/>
                <a:gd name="T14" fmla="*/ 314 w 314"/>
                <a:gd name="T15" fmla="*/ 0 h 5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4" h="573">
                  <a:moveTo>
                    <a:pt x="0" y="286"/>
                  </a:moveTo>
                  <a:lnTo>
                    <a:pt x="314" y="573"/>
                  </a:lnTo>
                  <a:lnTo>
                    <a:pt x="314" y="573"/>
                  </a:lnTo>
                  <a:lnTo>
                    <a:pt x="0" y="286"/>
                  </a:lnTo>
                  <a:close/>
                  <a:moveTo>
                    <a:pt x="314" y="0"/>
                  </a:moveTo>
                  <a:lnTo>
                    <a:pt x="0" y="286"/>
                  </a:lnTo>
                  <a:lnTo>
                    <a:pt x="314" y="0"/>
                  </a:lnTo>
                  <a:lnTo>
                    <a:pt x="3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66" name="Freeform 65"/>
            <p:cNvSpPr>
              <a:spLocks noEditPoints="1"/>
            </p:cNvSpPr>
            <p:nvPr/>
          </p:nvSpPr>
          <p:spPr bwMode="auto">
            <a:xfrm>
              <a:off x="3140932" y="3268266"/>
              <a:ext cx="373856" cy="682228"/>
            </a:xfrm>
            <a:custGeom>
              <a:avLst/>
              <a:gdLst>
                <a:gd name="T0" fmla="*/ 0 w 314"/>
                <a:gd name="T1" fmla="*/ 286 h 573"/>
                <a:gd name="T2" fmla="*/ 314 w 314"/>
                <a:gd name="T3" fmla="*/ 573 h 573"/>
                <a:gd name="T4" fmla="*/ 314 w 314"/>
                <a:gd name="T5" fmla="*/ 573 h 573"/>
                <a:gd name="T6" fmla="*/ 0 w 314"/>
                <a:gd name="T7" fmla="*/ 286 h 573"/>
                <a:gd name="T8" fmla="*/ 314 w 314"/>
                <a:gd name="T9" fmla="*/ 0 h 573"/>
                <a:gd name="T10" fmla="*/ 0 w 314"/>
                <a:gd name="T11" fmla="*/ 286 h 573"/>
                <a:gd name="T12" fmla="*/ 314 w 314"/>
                <a:gd name="T13" fmla="*/ 0 h 573"/>
                <a:gd name="T14" fmla="*/ 314 w 314"/>
                <a:gd name="T15" fmla="*/ 0 h 5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4" h="573">
                  <a:moveTo>
                    <a:pt x="0" y="286"/>
                  </a:moveTo>
                  <a:lnTo>
                    <a:pt x="314" y="573"/>
                  </a:lnTo>
                  <a:lnTo>
                    <a:pt x="314" y="573"/>
                  </a:lnTo>
                  <a:lnTo>
                    <a:pt x="0" y="286"/>
                  </a:lnTo>
                  <a:moveTo>
                    <a:pt x="314" y="0"/>
                  </a:moveTo>
                  <a:lnTo>
                    <a:pt x="0" y="286"/>
                  </a:lnTo>
                  <a:lnTo>
                    <a:pt x="314" y="0"/>
                  </a:lnTo>
                  <a:lnTo>
                    <a:pt x="31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68" name="Freeform 67"/>
            <p:cNvSpPr/>
            <p:nvPr/>
          </p:nvSpPr>
          <p:spPr bwMode="auto">
            <a:xfrm>
              <a:off x="3514788" y="3433763"/>
              <a:ext cx="631031" cy="346472"/>
            </a:xfrm>
            <a:custGeom>
              <a:avLst/>
              <a:gdLst>
                <a:gd name="T0" fmla="*/ 239 w 530"/>
                <a:gd name="T1" fmla="*/ 0 h 291"/>
                <a:gd name="T2" fmla="*/ 0 w 530"/>
                <a:gd name="T3" fmla="*/ 0 h 291"/>
                <a:gd name="T4" fmla="*/ 0 w 530"/>
                <a:gd name="T5" fmla="*/ 147 h 291"/>
                <a:gd name="T6" fmla="*/ 0 w 530"/>
                <a:gd name="T7" fmla="*/ 291 h 291"/>
                <a:gd name="T8" fmla="*/ 530 w 530"/>
                <a:gd name="T9" fmla="*/ 291 h 291"/>
                <a:gd name="T10" fmla="*/ 239 w 530"/>
                <a:gd name="T11" fmla="*/ 0 h 291"/>
              </a:gdLst>
              <a:ahLst/>
              <a:cxnLst>
                <a:cxn ang="0">
                  <a:pos x="T0" y="T1"/>
                </a:cxn>
                <a:cxn ang="0">
                  <a:pos x="T2" y="T3"/>
                </a:cxn>
                <a:cxn ang="0">
                  <a:pos x="T4" y="T5"/>
                </a:cxn>
                <a:cxn ang="0">
                  <a:pos x="T6" y="T7"/>
                </a:cxn>
                <a:cxn ang="0">
                  <a:pos x="T8" y="T9"/>
                </a:cxn>
                <a:cxn ang="0">
                  <a:pos x="T10" y="T11"/>
                </a:cxn>
              </a:cxnLst>
              <a:rect l="0" t="0" r="r" b="b"/>
              <a:pathLst>
                <a:path w="530" h="291">
                  <a:moveTo>
                    <a:pt x="239" y="0"/>
                  </a:moveTo>
                  <a:lnTo>
                    <a:pt x="0" y="0"/>
                  </a:lnTo>
                  <a:lnTo>
                    <a:pt x="0" y="147"/>
                  </a:lnTo>
                  <a:lnTo>
                    <a:pt x="0" y="291"/>
                  </a:lnTo>
                  <a:lnTo>
                    <a:pt x="530" y="291"/>
                  </a:lnTo>
                  <a:lnTo>
                    <a:pt x="239"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grpSp>
          <p:nvGrpSpPr>
            <p:cNvPr id="6" name="组合 8"/>
            <p:cNvGrpSpPr/>
            <p:nvPr/>
          </p:nvGrpSpPr>
          <p:grpSpPr>
            <a:xfrm>
              <a:off x="3140932" y="3268266"/>
              <a:ext cx="1004887" cy="682228"/>
              <a:chOff x="3140932" y="3268266"/>
              <a:chExt cx="1004887" cy="682228"/>
            </a:xfrm>
            <a:grpFill/>
          </p:grpSpPr>
          <p:sp>
            <p:nvSpPr>
              <p:cNvPr id="67" name="Freeform 66"/>
              <p:cNvSpPr/>
              <p:nvPr/>
            </p:nvSpPr>
            <p:spPr bwMode="auto">
              <a:xfrm>
                <a:off x="3514788" y="3433763"/>
                <a:ext cx="631031" cy="346472"/>
              </a:xfrm>
              <a:custGeom>
                <a:avLst/>
                <a:gdLst>
                  <a:gd name="T0" fmla="*/ 239 w 530"/>
                  <a:gd name="T1" fmla="*/ 0 h 291"/>
                  <a:gd name="T2" fmla="*/ 0 w 530"/>
                  <a:gd name="T3" fmla="*/ 0 h 291"/>
                  <a:gd name="T4" fmla="*/ 0 w 530"/>
                  <a:gd name="T5" fmla="*/ 147 h 291"/>
                  <a:gd name="T6" fmla="*/ 0 w 530"/>
                  <a:gd name="T7" fmla="*/ 291 h 291"/>
                  <a:gd name="T8" fmla="*/ 530 w 530"/>
                  <a:gd name="T9" fmla="*/ 291 h 291"/>
                  <a:gd name="T10" fmla="*/ 239 w 530"/>
                  <a:gd name="T11" fmla="*/ 0 h 291"/>
                </a:gdLst>
                <a:ahLst/>
                <a:cxnLst>
                  <a:cxn ang="0">
                    <a:pos x="T0" y="T1"/>
                  </a:cxn>
                  <a:cxn ang="0">
                    <a:pos x="T2" y="T3"/>
                  </a:cxn>
                  <a:cxn ang="0">
                    <a:pos x="T4" y="T5"/>
                  </a:cxn>
                  <a:cxn ang="0">
                    <a:pos x="T6" y="T7"/>
                  </a:cxn>
                  <a:cxn ang="0">
                    <a:pos x="T8" y="T9"/>
                  </a:cxn>
                  <a:cxn ang="0">
                    <a:pos x="T10" y="T11"/>
                  </a:cxn>
                </a:cxnLst>
                <a:rect l="0" t="0" r="r" b="b"/>
                <a:pathLst>
                  <a:path w="530" h="291">
                    <a:moveTo>
                      <a:pt x="239" y="0"/>
                    </a:moveTo>
                    <a:lnTo>
                      <a:pt x="0" y="0"/>
                    </a:lnTo>
                    <a:lnTo>
                      <a:pt x="0" y="147"/>
                    </a:lnTo>
                    <a:lnTo>
                      <a:pt x="0" y="291"/>
                    </a:lnTo>
                    <a:lnTo>
                      <a:pt x="530" y="291"/>
                    </a:lnTo>
                    <a:lnTo>
                      <a:pt x="23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sp>
            <p:nvSpPr>
              <p:cNvPr id="69" name="Freeform 68"/>
              <p:cNvSpPr/>
              <p:nvPr/>
            </p:nvSpPr>
            <p:spPr bwMode="auto">
              <a:xfrm>
                <a:off x="3140932" y="3268266"/>
                <a:ext cx="373856" cy="682228"/>
              </a:xfrm>
              <a:custGeom>
                <a:avLst/>
                <a:gdLst>
                  <a:gd name="T0" fmla="*/ 314 w 314"/>
                  <a:gd name="T1" fmla="*/ 0 h 573"/>
                  <a:gd name="T2" fmla="*/ 0 w 314"/>
                  <a:gd name="T3" fmla="*/ 286 h 573"/>
                  <a:gd name="T4" fmla="*/ 314 w 314"/>
                  <a:gd name="T5" fmla="*/ 573 h 573"/>
                  <a:gd name="T6" fmla="*/ 314 w 314"/>
                  <a:gd name="T7" fmla="*/ 430 h 573"/>
                  <a:gd name="T8" fmla="*/ 314 w 314"/>
                  <a:gd name="T9" fmla="*/ 286 h 573"/>
                  <a:gd name="T10" fmla="*/ 314 w 314"/>
                  <a:gd name="T11" fmla="*/ 139 h 573"/>
                  <a:gd name="T12" fmla="*/ 314 w 314"/>
                  <a:gd name="T13" fmla="*/ 139 h 573"/>
                  <a:gd name="T14" fmla="*/ 314 w 314"/>
                  <a:gd name="T15" fmla="*/ 0 h 5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4" h="573">
                    <a:moveTo>
                      <a:pt x="314" y="0"/>
                    </a:moveTo>
                    <a:lnTo>
                      <a:pt x="0" y="286"/>
                    </a:lnTo>
                    <a:lnTo>
                      <a:pt x="314" y="573"/>
                    </a:lnTo>
                    <a:lnTo>
                      <a:pt x="314" y="430"/>
                    </a:lnTo>
                    <a:lnTo>
                      <a:pt x="314" y="286"/>
                    </a:lnTo>
                    <a:lnTo>
                      <a:pt x="314" y="139"/>
                    </a:lnTo>
                    <a:lnTo>
                      <a:pt x="314" y="139"/>
                    </a:lnTo>
                    <a:lnTo>
                      <a:pt x="3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grpSp>
        <p:sp>
          <p:nvSpPr>
            <p:cNvPr id="70" name="Freeform 69"/>
            <p:cNvSpPr/>
            <p:nvPr/>
          </p:nvSpPr>
          <p:spPr bwMode="auto">
            <a:xfrm>
              <a:off x="3140932" y="3268266"/>
              <a:ext cx="373856" cy="682228"/>
            </a:xfrm>
            <a:custGeom>
              <a:avLst/>
              <a:gdLst>
                <a:gd name="T0" fmla="*/ 314 w 314"/>
                <a:gd name="T1" fmla="*/ 0 h 573"/>
                <a:gd name="T2" fmla="*/ 0 w 314"/>
                <a:gd name="T3" fmla="*/ 286 h 573"/>
                <a:gd name="T4" fmla="*/ 314 w 314"/>
                <a:gd name="T5" fmla="*/ 573 h 573"/>
                <a:gd name="T6" fmla="*/ 314 w 314"/>
                <a:gd name="T7" fmla="*/ 430 h 573"/>
                <a:gd name="T8" fmla="*/ 314 w 314"/>
                <a:gd name="T9" fmla="*/ 286 h 573"/>
                <a:gd name="T10" fmla="*/ 314 w 314"/>
                <a:gd name="T11" fmla="*/ 139 h 573"/>
                <a:gd name="T12" fmla="*/ 314 w 314"/>
                <a:gd name="T13" fmla="*/ 139 h 573"/>
                <a:gd name="T14" fmla="*/ 314 w 314"/>
                <a:gd name="T15" fmla="*/ 0 h 5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4" h="573">
                  <a:moveTo>
                    <a:pt x="314" y="0"/>
                  </a:moveTo>
                  <a:lnTo>
                    <a:pt x="0" y="286"/>
                  </a:lnTo>
                  <a:lnTo>
                    <a:pt x="314" y="573"/>
                  </a:lnTo>
                  <a:lnTo>
                    <a:pt x="314" y="430"/>
                  </a:lnTo>
                  <a:lnTo>
                    <a:pt x="314" y="286"/>
                  </a:lnTo>
                  <a:lnTo>
                    <a:pt x="314" y="139"/>
                  </a:lnTo>
                  <a:lnTo>
                    <a:pt x="314" y="139"/>
                  </a:lnTo>
                  <a:lnTo>
                    <a:pt x="314" y="0"/>
                  </a:ln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en-US" sz="1100" dirty="0">
                <a:ea typeface="微软雅黑" panose="020B0503020204020204" pitchFamily="34" charset="-122"/>
              </a:endParaRPr>
            </a:p>
          </p:txBody>
        </p:sp>
      </p:grpSp>
      <p:sp>
        <p:nvSpPr>
          <p:cNvPr id="46" name="Freeform 45"/>
          <p:cNvSpPr/>
          <p:nvPr/>
        </p:nvSpPr>
        <p:spPr bwMode="auto">
          <a:xfrm>
            <a:off x="5064917" y="2752727"/>
            <a:ext cx="345234" cy="2390775"/>
          </a:xfrm>
          <a:custGeom>
            <a:avLst/>
            <a:gdLst>
              <a:gd name="T0" fmla="*/ 290 w 290"/>
              <a:gd name="T1" fmla="*/ 0 h 2008"/>
              <a:gd name="T2" fmla="*/ 290 w 290"/>
              <a:gd name="T3" fmla="*/ 2008 h 2008"/>
              <a:gd name="T4" fmla="*/ 0 w 290"/>
              <a:gd name="T5" fmla="*/ 2008 h 2008"/>
              <a:gd name="T6" fmla="*/ 0 w 290"/>
              <a:gd name="T7" fmla="*/ 290 h 2008"/>
              <a:gd name="T8" fmla="*/ 290 w 290"/>
              <a:gd name="T9" fmla="*/ 0 h 2008"/>
            </a:gdLst>
            <a:ahLst/>
            <a:cxnLst>
              <a:cxn ang="0">
                <a:pos x="T0" y="T1"/>
              </a:cxn>
              <a:cxn ang="0">
                <a:pos x="T2" y="T3"/>
              </a:cxn>
              <a:cxn ang="0">
                <a:pos x="T4" y="T5"/>
              </a:cxn>
              <a:cxn ang="0">
                <a:pos x="T6" y="T7"/>
              </a:cxn>
              <a:cxn ang="0">
                <a:pos x="T8" y="T9"/>
              </a:cxn>
            </a:cxnLst>
            <a:rect l="0" t="0" r="r" b="b"/>
            <a:pathLst>
              <a:path w="290" h="2008">
                <a:moveTo>
                  <a:pt x="290" y="0"/>
                </a:moveTo>
                <a:lnTo>
                  <a:pt x="290" y="2008"/>
                </a:lnTo>
                <a:lnTo>
                  <a:pt x="0" y="2008"/>
                </a:lnTo>
                <a:lnTo>
                  <a:pt x="0" y="290"/>
                </a:lnTo>
                <a:lnTo>
                  <a:pt x="29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73" tIns="34286" rIns="68573" bIns="34286" numCol="1" anchor="t" anchorCtr="0" compatLnSpc="1"/>
          <a:lstStyle/>
          <a:p>
            <a:endParaRPr lang="en-US" sz="1100" dirty="0">
              <a:ea typeface="微软雅黑" panose="020B0503020204020204" pitchFamily="34" charset="-122"/>
            </a:endParaRPr>
          </a:p>
        </p:txBody>
      </p:sp>
      <p:sp>
        <p:nvSpPr>
          <p:cNvPr id="48" name="Freeform 47"/>
          <p:cNvSpPr/>
          <p:nvPr/>
        </p:nvSpPr>
        <p:spPr bwMode="auto">
          <a:xfrm>
            <a:off x="5064917" y="2752727"/>
            <a:ext cx="345234" cy="2390775"/>
          </a:xfrm>
          <a:custGeom>
            <a:avLst/>
            <a:gdLst>
              <a:gd name="T0" fmla="*/ 290 w 290"/>
              <a:gd name="T1" fmla="*/ 0 h 2008"/>
              <a:gd name="T2" fmla="*/ 290 w 290"/>
              <a:gd name="T3" fmla="*/ 2008 h 2008"/>
              <a:gd name="T4" fmla="*/ 0 w 290"/>
              <a:gd name="T5" fmla="*/ 2008 h 2008"/>
              <a:gd name="T6" fmla="*/ 0 w 290"/>
              <a:gd name="T7" fmla="*/ 290 h 2008"/>
              <a:gd name="T8" fmla="*/ 290 w 290"/>
              <a:gd name="T9" fmla="*/ 0 h 2008"/>
            </a:gdLst>
            <a:ahLst/>
            <a:cxnLst>
              <a:cxn ang="0">
                <a:pos x="T0" y="T1"/>
              </a:cxn>
              <a:cxn ang="0">
                <a:pos x="T2" y="T3"/>
              </a:cxn>
              <a:cxn ang="0">
                <a:pos x="T4" y="T5"/>
              </a:cxn>
              <a:cxn ang="0">
                <a:pos x="T6" y="T7"/>
              </a:cxn>
              <a:cxn ang="0">
                <a:pos x="T8" y="T9"/>
              </a:cxn>
            </a:cxnLst>
            <a:rect l="0" t="0" r="r" b="b"/>
            <a:pathLst>
              <a:path w="290" h="2008">
                <a:moveTo>
                  <a:pt x="290" y="0"/>
                </a:moveTo>
                <a:lnTo>
                  <a:pt x="290" y="2008"/>
                </a:lnTo>
                <a:lnTo>
                  <a:pt x="0" y="2008"/>
                </a:lnTo>
                <a:lnTo>
                  <a:pt x="0" y="290"/>
                </a:lnTo>
                <a:lnTo>
                  <a:pt x="29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73" tIns="34286" rIns="68573" bIns="34286" numCol="1" anchor="t" anchorCtr="0" compatLnSpc="1"/>
          <a:lstStyle/>
          <a:p>
            <a:endParaRPr lang="en-US" sz="1100" dirty="0">
              <a:ea typeface="微软雅黑" panose="020B0503020204020204" pitchFamily="34" charset="-122"/>
            </a:endParaRPr>
          </a:p>
        </p:txBody>
      </p:sp>
      <p:sp>
        <p:nvSpPr>
          <p:cNvPr id="50" name="Freeform 49"/>
          <p:cNvSpPr/>
          <p:nvPr/>
        </p:nvSpPr>
        <p:spPr bwMode="auto">
          <a:xfrm>
            <a:off x="5064916" y="2752726"/>
            <a:ext cx="777373" cy="345281"/>
          </a:xfrm>
          <a:custGeom>
            <a:avLst/>
            <a:gdLst>
              <a:gd name="T0" fmla="*/ 653 w 653"/>
              <a:gd name="T1" fmla="*/ 290 h 290"/>
              <a:gd name="T2" fmla="*/ 0 w 653"/>
              <a:gd name="T3" fmla="*/ 290 h 290"/>
              <a:gd name="T4" fmla="*/ 290 w 653"/>
              <a:gd name="T5" fmla="*/ 0 h 290"/>
              <a:gd name="T6" fmla="*/ 653 w 653"/>
              <a:gd name="T7" fmla="*/ 0 h 290"/>
              <a:gd name="T8" fmla="*/ 653 w 653"/>
              <a:gd name="T9" fmla="*/ 290 h 290"/>
            </a:gdLst>
            <a:ahLst/>
            <a:cxnLst>
              <a:cxn ang="0">
                <a:pos x="T0" y="T1"/>
              </a:cxn>
              <a:cxn ang="0">
                <a:pos x="T2" y="T3"/>
              </a:cxn>
              <a:cxn ang="0">
                <a:pos x="T4" y="T5"/>
              </a:cxn>
              <a:cxn ang="0">
                <a:pos x="T6" y="T7"/>
              </a:cxn>
              <a:cxn ang="0">
                <a:pos x="T8" y="T9"/>
              </a:cxn>
            </a:cxnLst>
            <a:rect l="0" t="0" r="r" b="b"/>
            <a:pathLst>
              <a:path w="653" h="290">
                <a:moveTo>
                  <a:pt x="653" y="290"/>
                </a:moveTo>
                <a:lnTo>
                  <a:pt x="0" y="290"/>
                </a:lnTo>
                <a:lnTo>
                  <a:pt x="290" y="0"/>
                </a:lnTo>
                <a:lnTo>
                  <a:pt x="653" y="0"/>
                </a:lnTo>
                <a:lnTo>
                  <a:pt x="653" y="29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73" tIns="34286" rIns="68573" bIns="34286" numCol="1" anchor="t" anchorCtr="0" compatLnSpc="1"/>
          <a:lstStyle/>
          <a:p>
            <a:endParaRPr lang="en-US" sz="1100" dirty="0">
              <a:ea typeface="微软雅黑" panose="020B0503020204020204" pitchFamily="34" charset="-122"/>
            </a:endParaRPr>
          </a:p>
        </p:txBody>
      </p:sp>
      <p:sp>
        <p:nvSpPr>
          <p:cNvPr id="52" name="Freeform 51"/>
          <p:cNvSpPr/>
          <p:nvPr/>
        </p:nvSpPr>
        <p:spPr bwMode="auto">
          <a:xfrm>
            <a:off x="5804194" y="2586038"/>
            <a:ext cx="369044" cy="682228"/>
          </a:xfrm>
          <a:custGeom>
            <a:avLst/>
            <a:gdLst>
              <a:gd name="T0" fmla="*/ 310 w 310"/>
              <a:gd name="T1" fmla="*/ 287 h 573"/>
              <a:gd name="T2" fmla="*/ 0 w 310"/>
              <a:gd name="T3" fmla="*/ 0 h 573"/>
              <a:gd name="T4" fmla="*/ 0 w 310"/>
              <a:gd name="T5" fmla="*/ 287 h 573"/>
              <a:gd name="T6" fmla="*/ 0 w 310"/>
              <a:gd name="T7" fmla="*/ 573 h 573"/>
              <a:gd name="T8" fmla="*/ 310 w 310"/>
              <a:gd name="T9" fmla="*/ 287 h 573"/>
            </a:gdLst>
            <a:ahLst/>
            <a:cxnLst>
              <a:cxn ang="0">
                <a:pos x="T0" y="T1"/>
              </a:cxn>
              <a:cxn ang="0">
                <a:pos x="T2" y="T3"/>
              </a:cxn>
              <a:cxn ang="0">
                <a:pos x="T4" y="T5"/>
              </a:cxn>
              <a:cxn ang="0">
                <a:pos x="T6" y="T7"/>
              </a:cxn>
              <a:cxn ang="0">
                <a:pos x="T8" y="T9"/>
              </a:cxn>
            </a:cxnLst>
            <a:rect l="0" t="0" r="r" b="b"/>
            <a:pathLst>
              <a:path w="310" h="573">
                <a:moveTo>
                  <a:pt x="310" y="287"/>
                </a:moveTo>
                <a:lnTo>
                  <a:pt x="0" y="0"/>
                </a:lnTo>
                <a:lnTo>
                  <a:pt x="0" y="287"/>
                </a:lnTo>
                <a:lnTo>
                  <a:pt x="0" y="573"/>
                </a:lnTo>
                <a:lnTo>
                  <a:pt x="310" y="28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73" tIns="34286" rIns="68573" bIns="34286" numCol="1" anchor="t" anchorCtr="0" compatLnSpc="1"/>
          <a:lstStyle/>
          <a:p>
            <a:endParaRPr lang="en-US" sz="1100" dirty="0">
              <a:ea typeface="微软雅黑" panose="020B0503020204020204" pitchFamily="34" charset="-122"/>
            </a:endParaRPr>
          </a:p>
        </p:txBody>
      </p:sp>
      <p:sp>
        <p:nvSpPr>
          <p:cNvPr id="54" name="Freeform 53"/>
          <p:cNvSpPr/>
          <p:nvPr/>
        </p:nvSpPr>
        <p:spPr bwMode="auto">
          <a:xfrm>
            <a:off x="5064916" y="2752726"/>
            <a:ext cx="739278" cy="345281"/>
          </a:xfrm>
          <a:custGeom>
            <a:avLst/>
            <a:gdLst>
              <a:gd name="T0" fmla="*/ 621 w 621"/>
              <a:gd name="T1" fmla="*/ 0 h 290"/>
              <a:gd name="T2" fmla="*/ 290 w 621"/>
              <a:gd name="T3" fmla="*/ 0 h 290"/>
              <a:gd name="T4" fmla="*/ 0 w 621"/>
              <a:gd name="T5" fmla="*/ 290 h 290"/>
              <a:gd name="T6" fmla="*/ 621 w 621"/>
              <a:gd name="T7" fmla="*/ 290 h 290"/>
              <a:gd name="T8" fmla="*/ 621 w 621"/>
              <a:gd name="T9" fmla="*/ 147 h 290"/>
              <a:gd name="T10" fmla="*/ 621 w 621"/>
              <a:gd name="T11" fmla="*/ 0 h 290"/>
            </a:gdLst>
            <a:ahLst/>
            <a:cxnLst>
              <a:cxn ang="0">
                <a:pos x="T0" y="T1"/>
              </a:cxn>
              <a:cxn ang="0">
                <a:pos x="T2" y="T3"/>
              </a:cxn>
              <a:cxn ang="0">
                <a:pos x="T4" y="T5"/>
              </a:cxn>
              <a:cxn ang="0">
                <a:pos x="T6" y="T7"/>
              </a:cxn>
              <a:cxn ang="0">
                <a:pos x="T8" y="T9"/>
              </a:cxn>
              <a:cxn ang="0">
                <a:pos x="T10" y="T11"/>
              </a:cxn>
            </a:cxnLst>
            <a:rect l="0" t="0" r="r" b="b"/>
            <a:pathLst>
              <a:path w="621" h="290">
                <a:moveTo>
                  <a:pt x="621" y="0"/>
                </a:moveTo>
                <a:lnTo>
                  <a:pt x="290" y="0"/>
                </a:lnTo>
                <a:lnTo>
                  <a:pt x="0" y="290"/>
                </a:lnTo>
                <a:lnTo>
                  <a:pt x="621" y="290"/>
                </a:lnTo>
                <a:lnTo>
                  <a:pt x="621" y="147"/>
                </a:lnTo>
                <a:lnTo>
                  <a:pt x="62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73" tIns="34286" rIns="68573" bIns="34286" numCol="1" anchor="t" anchorCtr="0" compatLnSpc="1"/>
          <a:lstStyle/>
          <a:p>
            <a:endParaRPr lang="en-US" sz="1100" dirty="0">
              <a:ea typeface="微软雅黑" panose="020B0503020204020204" pitchFamily="34" charset="-122"/>
            </a:endParaRPr>
          </a:p>
        </p:txBody>
      </p:sp>
      <p:sp>
        <p:nvSpPr>
          <p:cNvPr id="56" name="Freeform 55"/>
          <p:cNvSpPr/>
          <p:nvPr/>
        </p:nvSpPr>
        <p:spPr bwMode="auto">
          <a:xfrm>
            <a:off x="5804194" y="2586038"/>
            <a:ext cx="369044" cy="682228"/>
          </a:xfrm>
          <a:custGeom>
            <a:avLst/>
            <a:gdLst>
              <a:gd name="T0" fmla="*/ 0 w 310"/>
              <a:gd name="T1" fmla="*/ 0 h 573"/>
              <a:gd name="T2" fmla="*/ 0 w 310"/>
              <a:gd name="T3" fmla="*/ 140 h 573"/>
              <a:gd name="T4" fmla="*/ 0 w 310"/>
              <a:gd name="T5" fmla="*/ 287 h 573"/>
              <a:gd name="T6" fmla="*/ 0 w 310"/>
              <a:gd name="T7" fmla="*/ 430 h 573"/>
              <a:gd name="T8" fmla="*/ 0 w 310"/>
              <a:gd name="T9" fmla="*/ 573 h 573"/>
              <a:gd name="T10" fmla="*/ 310 w 310"/>
              <a:gd name="T11" fmla="*/ 287 h 573"/>
              <a:gd name="T12" fmla="*/ 0 w 310"/>
              <a:gd name="T13" fmla="*/ 0 h 573"/>
            </a:gdLst>
            <a:ahLst/>
            <a:cxnLst>
              <a:cxn ang="0">
                <a:pos x="T0" y="T1"/>
              </a:cxn>
              <a:cxn ang="0">
                <a:pos x="T2" y="T3"/>
              </a:cxn>
              <a:cxn ang="0">
                <a:pos x="T4" y="T5"/>
              </a:cxn>
              <a:cxn ang="0">
                <a:pos x="T6" y="T7"/>
              </a:cxn>
              <a:cxn ang="0">
                <a:pos x="T8" y="T9"/>
              </a:cxn>
              <a:cxn ang="0">
                <a:pos x="T10" y="T11"/>
              </a:cxn>
              <a:cxn ang="0">
                <a:pos x="T12" y="T13"/>
              </a:cxn>
            </a:cxnLst>
            <a:rect l="0" t="0" r="r" b="b"/>
            <a:pathLst>
              <a:path w="310" h="573">
                <a:moveTo>
                  <a:pt x="0" y="0"/>
                </a:moveTo>
                <a:lnTo>
                  <a:pt x="0" y="140"/>
                </a:lnTo>
                <a:lnTo>
                  <a:pt x="0" y="287"/>
                </a:lnTo>
                <a:lnTo>
                  <a:pt x="0" y="430"/>
                </a:lnTo>
                <a:lnTo>
                  <a:pt x="0" y="573"/>
                </a:lnTo>
                <a:lnTo>
                  <a:pt x="310" y="28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8573" tIns="34286" rIns="68573" bIns="34286" numCol="1" anchor="t" anchorCtr="0" compatLnSpc="1"/>
          <a:lstStyle/>
          <a:p>
            <a:endParaRPr lang="en-US" sz="1100" dirty="0">
              <a:ea typeface="微软雅黑" panose="020B0503020204020204" pitchFamily="34" charset="-122"/>
            </a:endParaRPr>
          </a:p>
        </p:txBody>
      </p:sp>
      <p:grpSp>
        <p:nvGrpSpPr>
          <p:cNvPr id="7" name="Group 4"/>
          <p:cNvGrpSpPr>
            <a:grpSpLocks noChangeAspect="1"/>
          </p:cNvGrpSpPr>
          <p:nvPr/>
        </p:nvGrpSpPr>
        <p:grpSpPr bwMode="auto">
          <a:xfrm>
            <a:off x="6319440" y="2673718"/>
            <a:ext cx="313956" cy="667016"/>
            <a:chOff x="5303" y="1589"/>
            <a:chExt cx="515" cy="1094"/>
          </a:xfrm>
        </p:grpSpPr>
        <p:sp>
          <p:nvSpPr>
            <p:cNvPr id="72" name="Oval 5"/>
            <p:cNvSpPr>
              <a:spLocks noChangeArrowheads="1"/>
            </p:cNvSpPr>
            <p:nvPr/>
          </p:nvSpPr>
          <p:spPr bwMode="auto">
            <a:xfrm>
              <a:off x="5303" y="1589"/>
              <a:ext cx="515" cy="511"/>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100" dirty="0">
                <a:ea typeface="微软雅黑" panose="020B0503020204020204" pitchFamily="34" charset="-122"/>
              </a:endParaRPr>
            </a:p>
          </p:txBody>
        </p:sp>
        <p:sp>
          <p:nvSpPr>
            <p:cNvPr id="73" name="Freeform 6"/>
            <p:cNvSpPr/>
            <p:nvPr/>
          </p:nvSpPr>
          <p:spPr bwMode="auto">
            <a:xfrm>
              <a:off x="5480" y="2050"/>
              <a:ext cx="161" cy="633"/>
            </a:xfrm>
            <a:custGeom>
              <a:avLst/>
              <a:gdLst>
                <a:gd name="T0" fmla="*/ 67 w 67"/>
                <a:gd name="T1" fmla="*/ 0 h 266"/>
                <a:gd name="T2" fmla="*/ 67 w 67"/>
                <a:gd name="T3" fmla="*/ 233 h 266"/>
                <a:gd name="T4" fmla="*/ 34 w 67"/>
                <a:gd name="T5" fmla="*/ 266 h 266"/>
                <a:gd name="T6" fmla="*/ 34 w 67"/>
                <a:gd name="T7" fmla="*/ 266 h 266"/>
                <a:gd name="T8" fmla="*/ 0 w 67"/>
                <a:gd name="T9" fmla="*/ 233 h 266"/>
                <a:gd name="T10" fmla="*/ 0 w 67"/>
                <a:gd name="T11" fmla="*/ 0 h 266"/>
                <a:gd name="T12" fmla="*/ 67 w 67"/>
                <a:gd name="T13" fmla="*/ 0 h 266"/>
              </a:gdLst>
              <a:ahLst/>
              <a:cxnLst>
                <a:cxn ang="0">
                  <a:pos x="T0" y="T1"/>
                </a:cxn>
                <a:cxn ang="0">
                  <a:pos x="T2" y="T3"/>
                </a:cxn>
                <a:cxn ang="0">
                  <a:pos x="T4" y="T5"/>
                </a:cxn>
                <a:cxn ang="0">
                  <a:pos x="T6" y="T7"/>
                </a:cxn>
                <a:cxn ang="0">
                  <a:pos x="T8" y="T9"/>
                </a:cxn>
                <a:cxn ang="0">
                  <a:pos x="T10" y="T11"/>
                </a:cxn>
                <a:cxn ang="0">
                  <a:pos x="T12" y="T13"/>
                </a:cxn>
              </a:cxnLst>
              <a:rect l="0" t="0" r="r" b="b"/>
              <a:pathLst>
                <a:path w="67" h="266">
                  <a:moveTo>
                    <a:pt x="67" y="0"/>
                  </a:moveTo>
                  <a:cubicBezTo>
                    <a:pt x="67" y="233"/>
                    <a:pt x="67" y="233"/>
                    <a:pt x="67" y="233"/>
                  </a:cubicBezTo>
                  <a:cubicBezTo>
                    <a:pt x="67" y="251"/>
                    <a:pt x="52" y="266"/>
                    <a:pt x="34" y="266"/>
                  </a:cubicBezTo>
                  <a:cubicBezTo>
                    <a:pt x="34" y="266"/>
                    <a:pt x="34" y="266"/>
                    <a:pt x="34" y="266"/>
                  </a:cubicBezTo>
                  <a:cubicBezTo>
                    <a:pt x="15" y="266"/>
                    <a:pt x="0" y="251"/>
                    <a:pt x="0" y="233"/>
                  </a:cubicBezTo>
                  <a:cubicBezTo>
                    <a:pt x="0" y="0"/>
                    <a:pt x="0" y="0"/>
                    <a:pt x="0" y="0"/>
                  </a:cubicBezTo>
                  <a:lnTo>
                    <a:pt x="67"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100" dirty="0">
                <a:ea typeface="微软雅黑" panose="020B0503020204020204" pitchFamily="34" charset="-122"/>
              </a:endParaRPr>
            </a:p>
          </p:txBody>
        </p:sp>
        <p:sp>
          <p:nvSpPr>
            <p:cNvPr id="74" name="Oval 7"/>
            <p:cNvSpPr>
              <a:spLocks noChangeArrowheads="1"/>
            </p:cNvSpPr>
            <p:nvPr/>
          </p:nvSpPr>
          <p:spPr bwMode="auto">
            <a:xfrm>
              <a:off x="5416" y="1704"/>
              <a:ext cx="289" cy="285"/>
            </a:xfrm>
            <a:prstGeom prst="ellipse">
              <a:avLst/>
            </a:prstGeom>
            <a:solidFill>
              <a:srgbClr val="EEEEEE"/>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100" dirty="0">
                <a:ea typeface="微软雅黑" panose="020B0503020204020204" pitchFamily="34" charset="-122"/>
              </a:endParaRPr>
            </a:p>
          </p:txBody>
        </p:sp>
        <p:sp>
          <p:nvSpPr>
            <p:cNvPr id="75" name="Freeform 8"/>
            <p:cNvSpPr/>
            <p:nvPr/>
          </p:nvSpPr>
          <p:spPr bwMode="auto">
            <a:xfrm>
              <a:off x="5548" y="2416"/>
              <a:ext cx="220" cy="160"/>
            </a:xfrm>
            <a:custGeom>
              <a:avLst/>
              <a:gdLst>
                <a:gd name="T0" fmla="*/ 20 w 92"/>
                <a:gd name="T1" fmla="*/ 0 h 67"/>
                <a:gd name="T2" fmla="*/ 71 w 92"/>
                <a:gd name="T3" fmla="*/ 0 h 67"/>
                <a:gd name="T4" fmla="*/ 92 w 92"/>
                <a:gd name="T5" fmla="*/ 21 h 67"/>
                <a:gd name="T6" fmla="*/ 92 w 92"/>
                <a:gd name="T7" fmla="*/ 46 h 67"/>
                <a:gd name="T8" fmla="*/ 71 w 92"/>
                <a:gd name="T9" fmla="*/ 67 h 67"/>
                <a:gd name="T10" fmla="*/ 20 w 92"/>
                <a:gd name="T11" fmla="*/ 67 h 67"/>
                <a:gd name="T12" fmla="*/ 0 w 92"/>
                <a:gd name="T13" fmla="*/ 46 h 67"/>
                <a:gd name="T14" fmla="*/ 0 w 92"/>
                <a:gd name="T15" fmla="*/ 21 h 67"/>
                <a:gd name="T16" fmla="*/ 20 w 92"/>
                <a:gd name="T1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67">
                  <a:moveTo>
                    <a:pt x="20" y="0"/>
                  </a:moveTo>
                  <a:cubicBezTo>
                    <a:pt x="71" y="0"/>
                    <a:pt x="71" y="0"/>
                    <a:pt x="71" y="0"/>
                  </a:cubicBezTo>
                  <a:cubicBezTo>
                    <a:pt x="83" y="0"/>
                    <a:pt x="92" y="10"/>
                    <a:pt x="92" y="21"/>
                  </a:cubicBezTo>
                  <a:cubicBezTo>
                    <a:pt x="92" y="46"/>
                    <a:pt x="92" y="46"/>
                    <a:pt x="92" y="46"/>
                  </a:cubicBezTo>
                  <a:cubicBezTo>
                    <a:pt x="92" y="57"/>
                    <a:pt x="83" y="67"/>
                    <a:pt x="71" y="67"/>
                  </a:cubicBezTo>
                  <a:cubicBezTo>
                    <a:pt x="20" y="67"/>
                    <a:pt x="20" y="67"/>
                    <a:pt x="20" y="67"/>
                  </a:cubicBezTo>
                  <a:cubicBezTo>
                    <a:pt x="9" y="67"/>
                    <a:pt x="0" y="57"/>
                    <a:pt x="0" y="46"/>
                  </a:cubicBezTo>
                  <a:cubicBezTo>
                    <a:pt x="0" y="21"/>
                    <a:pt x="0" y="21"/>
                    <a:pt x="0" y="21"/>
                  </a:cubicBezTo>
                  <a:cubicBezTo>
                    <a:pt x="0" y="10"/>
                    <a:pt x="9" y="0"/>
                    <a:pt x="20"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100" dirty="0">
                <a:ea typeface="微软雅黑" panose="020B0503020204020204" pitchFamily="34" charset="-122"/>
              </a:endParaRPr>
            </a:p>
          </p:txBody>
        </p:sp>
        <p:sp>
          <p:nvSpPr>
            <p:cNvPr id="76" name="Freeform 9"/>
            <p:cNvSpPr/>
            <p:nvPr/>
          </p:nvSpPr>
          <p:spPr bwMode="auto">
            <a:xfrm>
              <a:off x="5548" y="2233"/>
              <a:ext cx="220" cy="157"/>
            </a:xfrm>
            <a:custGeom>
              <a:avLst/>
              <a:gdLst>
                <a:gd name="T0" fmla="*/ 20 w 92"/>
                <a:gd name="T1" fmla="*/ 0 h 66"/>
                <a:gd name="T2" fmla="*/ 71 w 92"/>
                <a:gd name="T3" fmla="*/ 0 h 66"/>
                <a:gd name="T4" fmla="*/ 92 w 92"/>
                <a:gd name="T5" fmla="*/ 20 h 66"/>
                <a:gd name="T6" fmla="*/ 92 w 92"/>
                <a:gd name="T7" fmla="*/ 46 h 66"/>
                <a:gd name="T8" fmla="*/ 71 w 92"/>
                <a:gd name="T9" fmla="*/ 66 h 66"/>
                <a:gd name="T10" fmla="*/ 20 w 92"/>
                <a:gd name="T11" fmla="*/ 66 h 66"/>
                <a:gd name="T12" fmla="*/ 0 w 92"/>
                <a:gd name="T13" fmla="*/ 46 h 66"/>
                <a:gd name="T14" fmla="*/ 0 w 92"/>
                <a:gd name="T15" fmla="*/ 20 h 66"/>
                <a:gd name="T16" fmla="*/ 20 w 92"/>
                <a:gd name="T1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66">
                  <a:moveTo>
                    <a:pt x="20" y="0"/>
                  </a:moveTo>
                  <a:cubicBezTo>
                    <a:pt x="71" y="0"/>
                    <a:pt x="71" y="0"/>
                    <a:pt x="71" y="0"/>
                  </a:cubicBezTo>
                  <a:cubicBezTo>
                    <a:pt x="83" y="0"/>
                    <a:pt x="92" y="9"/>
                    <a:pt x="92" y="20"/>
                  </a:cubicBezTo>
                  <a:cubicBezTo>
                    <a:pt x="92" y="46"/>
                    <a:pt x="92" y="46"/>
                    <a:pt x="92" y="46"/>
                  </a:cubicBezTo>
                  <a:cubicBezTo>
                    <a:pt x="92" y="57"/>
                    <a:pt x="83" y="66"/>
                    <a:pt x="71" y="66"/>
                  </a:cubicBezTo>
                  <a:cubicBezTo>
                    <a:pt x="20" y="66"/>
                    <a:pt x="20" y="66"/>
                    <a:pt x="20" y="66"/>
                  </a:cubicBezTo>
                  <a:cubicBezTo>
                    <a:pt x="9" y="66"/>
                    <a:pt x="0" y="57"/>
                    <a:pt x="0" y="46"/>
                  </a:cubicBezTo>
                  <a:cubicBezTo>
                    <a:pt x="0" y="20"/>
                    <a:pt x="0" y="20"/>
                    <a:pt x="0" y="20"/>
                  </a:cubicBezTo>
                  <a:cubicBezTo>
                    <a:pt x="0" y="9"/>
                    <a:pt x="9" y="0"/>
                    <a:pt x="20" y="0"/>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100" dirty="0">
                <a:ea typeface="微软雅黑" panose="020B0503020204020204" pitchFamily="34" charset="-122"/>
              </a:endParaRPr>
            </a:p>
          </p:txBody>
        </p:sp>
      </p:grpSp>
      <p:grpSp>
        <p:nvGrpSpPr>
          <p:cNvPr id="8" name="Group 12"/>
          <p:cNvGrpSpPr>
            <a:grpSpLocks noChangeAspect="1"/>
          </p:cNvGrpSpPr>
          <p:nvPr/>
        </p:nvGrpSpPr>
        <p:grpSpPr bwMode="auto">
          <a:xfrm>
            <a:off x="5987074" y="1254650"/>
            <a:ext cx="635034" cy="531690"/>
            <a:chOff x="4757" y="734"/>
            <a:chExt cx="1136" cy="951"/>
          </a:xfrm>
          <a:solidFill>
            <a:schemeClr val="accent3"/>
          </a:solidFill>
        </p:grpSpPr>
        <p:sp>
          <p:nvSpPr>
            <p:cNvPr id="78" name="Freeform 13"/>
            <p:cNvSpPr>
              <a:spLocks noEditPoints="1"/>
            </p:cNvSpPr>
            <p:nvPr/>
          </p:nvSpPr>
          <p:spPr bwMode="auto">
            <a:xfrm>
              <a:off x="4757" y="872"/>
              <a:ext cx="689" cy="689"/>
            </a:xfrm>
            <a:custGeom>
              <a:avLst/>
              <a:gdLst>
                <a:gd name="T0" fmla="*/ 145 w 290"/>
                <a:gd name="T1" fmla="*/ 290 h 290"/>
                <a:gd name="T2" fmla="*/ 168 w 290"/>
                <a:gd name="T3" fmla="*/ 290 h 290"/>
                <a:gd name="T4" fmla="*/ 168 w 290"/>
                <a:gd name="T5" fmla="*/ 268 h 290"/>
                <a:gd name="T6" fmla="*/ 216 w 290"/>
                <a:gd name="T7" fmla="*/ 249 h 290"/>
                <a:gd name="T8" fmla="*/ 231 w 290"/>
                <a:gd name="T9" fmla="*/ 264 h 290"/>
                <a:gd name="T10" fmla="*/ 264 w 290"/>
                <a:gd name="T11" fmla="*/ 232 h 290"/>
                <a:gd name="T12" fmla="*/ 248 w 290"/>
                <a:gd name="T13" fmla="*/ 216 h 290"/>
                <a:gd name="T14" fmla="*/ 268 w 290"/>
                <a:gd name="T15" fmla="*/ 168 h 290"/>
                <a:gd name="T16" fmla="*/ 290 w 290"/>
                <a:gd name="T17" fmla="*/ 168 h 290"/>
                <a:gd name="T18" fmla="*/ 290 w 290"/>
                <a:gd name="T19" fmla="*/ 122 h 290"/>
                <a:gd name="T20" fmla="*/ 268 w 290"/>
                <a:gd name="T21" fmla="*/ 122 h 290"/>
                <a:gd name="T22" fmla="*/ 248 w 290"/>
                <a:gd name="T23" fmla="*/ 74 h 290"/>
                <a:gd name="T24" fmla="*/ 264 w 290"/>
                <a:gd name="T25" fmla="*/ 59 h 290"/>
                <a:gd name="T26" fmla="*/ 231 w 290"/>
                <a:gd name="T27" fmla="*/ 27 h 290"/>
                <a:gd name="T28" fmla="*/ 216 w 290"/>
                <a:gd name="T29" fmla="*/ 42 h 290"/>
                <a:gd name="T30" fmla="*/ 168 w 290"/>
                <a:gd name="T31" fmla="*/ 22 h 290"/>
                <a:gd name="T32" fmla="*/ 168 w 290"/>
                <a:gd name="T33" fmla="*/ 0 h 290"/>
                <a:gd name="T34" fmla="*/ 145 w 290"/>
                <a:gd name="T35" fmla="*/ 0 h 290"/>
                <a:gd name="T36" fmla="*/ 145 w 290"/>
                <a:gd name="T37" fmla="*/ 53 h 290"/>
                <a:gd name="T38" fmla="*/ 237 w 290"/>
                <a:gd name="T39" fmla="*/ 145 h 290"/>
                <a:gd name="T40" fmla="*/ 145 w 290"/>
                <a:gd name="T41" fmla="*/ 238 h 290"/>
                <a:gd name="T42" fmla="*/ 145 w 290"/>
                <a:gd name="T43" fmla="*/ 290 h 290"/>
                <a:gd name="T44" fmla="*/ 42 w 290"/>
                <a:gd name="T45" fmla="*/ 216 h 290"/>
                <a:gd name="T46" fmla="*/ 26 w 290"/>
                <a:gd name="T47" fmla="*/ 232 h 290"/>
                <a:gd name="T48" fmla="*/ 59 w 290"/>
                <a:gd name="T49" fmla="*/ 264 h 290"/>
                <a:gd name="T50" fmla="*/ 74 w 290"/>
                <a:gd name="T51" fmla="*/ 249 h 290"/>
                <a:gd name="T52" fmla="*/ 122 w 290"/>
                <a:gd name="T53" fmla="*/ 268 h 290"/>
                <a:gd name="T54" fmla="*/ 122 w 290"/>
                <a:gd name="T55" fmla="*/ 290 h 290"/>
                <a:gd name="T56" fmla="*/ 145 w 290"/>
                <a:gd name="T57" fmla="*/ 290 h 290"/>
                <a:gd name="T58" fmla="*/ 145 w 290"/>
                <a:gd name="T59" fmla="*/ 238 h 290"/>
                <a:gd name="T60" fmla="*/ 145 w 290"/>
                <a:gd name="T61" fmla="*/ 238 h 290"/>
                <a:gd name="T62" fmla="*/ 52 w 290"/>
                <a:gd name="T63" fmla="*/ 145 h 290"/>
                <a:gd name="T64" fmla="*/ 145 w 290"/>
                <a:gd name="T65" fmla="*/ 53 h 290"/>
                <a:gd name="T66" fmla="*/ 145 w 290"/>
                <a:gd name="T67" fmla="*/ 53 h 290"/>
                <a:gd name="T68" fmla="*/ 145 w 290"/>
                <a:gd name="T69" fmla="*/ 53 h 290"/>
                <a:gd name="T70" fmla="*/ 145 w 290"/>
                <a:gd name="T71" fmla="*/ 0 h 290"/>
                <a:gd name="T72" fmla="*/ 122 w 290"/>
                <a:gd name="T73" fmla="*/ 0 h 290"/>
                <a:gd name="T74" fmla="*/ 122 w 290"/>
                <a:gd name="T75" fmla="*/ 22 h 290"/>
                <a:gd name="T76" fmla="*/ 74 w 290"/>
                <a:gd name="T77" fmla="*/ 42 h 290"/>
                <a:gd name="T78" fmla="*/ 59 w 290"/>
                <a:gd name="T79" fmla="*/ 27 h 290"/>
                <a:gd name="T80" fmla="*/ 26 w 290"/>
                <a:gd name="T81" fmla="*/ 59 h 290"/>
                <a:gd name="T82" fmla="*/ 42 w 290"/>
                <a:gd name="T83" fmla="*/ 74 h 290"/>
                <a:gd name="T84" fmla="*/ 22 w 290"/>
                <a:gd name="T85" fmla="*/ 122 h 290"/>
                <a:gd name="T86" fmla="*/ 0 w 290"/>
                <a:gd name="T87" fmla="*/ 122 h 290"/>
                <a:gd name="T88" fmla="*/ 0 w 290"/>
                <a:gd name="T89" fmla="*/ 168 h 290"/>
                <a:gd name="T90" fmla="*/ 22 w 290"/>
                <a:gd name="T91" fmla="*/ 168 h 290"/>
                <a:gd name="T92" fmla="*/ 42 w 290"/>
                <a:gd name="T93" fmla="*/ 216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90" h="290">
                  <a:moveTo>
                    <a:pt x="145" y="290"/>
                  </a:moveTo>
                  <a:cubicBezTo>
                    <a:pt x="168" y="290"/>
                    <a:pt x="168" y="290"/>
                    <a:pt x="168" y="290"/>
                  </a:cubicBezTo>
                  <a:cubicBezTo>
                    <a:pt x="168" y="268"/>
                    <a:pt x="168" y="268"/>
                    <a:pt x="168" y="268"/>
                  </a:cubicBezTo>
                  <a:cubicBezTo>
                    <a:pt x="185" y="265"/>
                    <a:pt x="202" y="258"/>
                    <a:pt x="216" y="249"/>
                  </a:cubicBezTo>
                  <a:cubicBezTo>
                    <a:pt x="231" y="264"/>
                    <a:pt x="231" y="264"/>
                    <a:pt x="231" y="264"/>
                  </a:cubicBezTo>
                  <a:cubicBezTo>
                    <a:pt x="264" y="232"/>
                    <a:pt x="264" y="232"/>
                    <a:pt x="264" y="232"/>
                  </a:cubicBezTo>
                  <a:cubicBezTo>
                    <a:pt x="248" y="216"/>
                    <a:pt x="248" y="216"/>
                    <a:pt x="248" y="216"/>
                  </a:cubicBezTo>
                  <a:cubicBezTo>
                    <a:pt x="258" y="202"/>
                    <a:pt x="265" y="186"/>
                    <a:pt x="268" y="168"/>
                  </a:cubicBezTo>
                  <a:cubicBezTo>
                    <a:pt x="290" y="168"/>
                    <a:pt x="290" y="168"/>
                    <a:pt x="290" y="168"/>
                  </a:cubicBezTo>
                  <a:cubicBezTo>
                    <a:pt x="290" y="122"/>
                    <a:pt x="290" y="122"/>
                    <a:pt x="290" y="122"/>
                  </a:cubicBezTo>
                  <a:cubicBezTo>
                    <a:pt x="268" y="122"/>
                    <a:pt x="268" y="122"/>
                    <a:pt x="268" y="122"/>
                  </a:cubicBezTo>
                  <a:cubicBezTo>
                    <a:pt x="265" y="105"/>
                    <a:pt x="258" y="89"/>
                    <a:pt x="248" y="74"/>
                  </a:cubicBezTo>
                  <a:cubicBezTo>
                    <a:pt x="264" y="59"/>
                    <a:pt x="264" y="59"/>
                    <a:pt x="264" y="59"/>
                  </a:cubicBezTo>
                  <a:cubicBezTo>
                    <a:pt x="231" y="27"/>
                    <a:pt x="231" y="27"/>
                    <a:pt x="231" y="27"/>
                  </a:cubicBezTo>
                  <a:cubicBezTo>
                    <a:pt x="216" y="42"/>
                    <a:pt x="216" y="42"/>
                    <a:pt x="216" y="42"/>
                  </a:cubicBezTo>
                  <a:cubicBezTo>
                    <a:pt x="202" y="32"/>
                    <a:pt x="185" y="25"/>
                    <a:pt x="168" y="22"/>
                  </a:cubicBezTo>
                  <a:cubicBezTo>
                    <a:pt x="168" y="0"/>
                    <a:pt x="168" y="0"/>
                    <a:pt x="168" y="0"/>
                  </a:cubicBezTo>
                  <a:cubicBezTo>
                    <a:pt x="145" y="0"/>
                    <a:pt x="145" y="0"/>
                    <a:pt x="145" y="0"/>
                  </a:cubicBezTo>
                  <a:cubicBezTo>
                    <a:pt x="145" y="53"/>
                    <a:pt x="145" y="53"/>
                    <a:pt x="145" y="53"/>
                  </a:cubicBezTo>
                  <a:cubicBezTo>
                    <a:pt x="196" y="53"/>
                    <a:pt x="237" y="94"/>
                    <a:pt x="237" y="145"/>
                  </a:cubicBezTo>
                  <a:cubicBezTo>
                    <a:pt x="237" y="196"/>
                    <a:pt x="196" y="238"/>
                    <a:pt x="145" y="238"/>
                  </a:cubicBezTo>
                  <a:lnTo>
                    <a:pt x="145" y="290"/>
                  </a:lnTo>
                  <a:close/>
                  <a:moveTo>
                    <a:pt x="42" y="216"/>
                  </a:moveTo>
                  <a:cubicBezTo>
                    <a:pt x="26" y="232"/>
                    <a:pt x="26" y="232"/>
                    <a:pt x="26" y="232"/>
                  </a:cubicBezTo>
                  <a:cubicBezTo>
                    <a:pt x="59" y="264"/>
                    <a:pt x="59" y="264"/>
                    <a:pt x="59" y="264"/>
                  </a:cubicBezTo>
                  <a:cubicBezTo>
                    <a:pt x="74" y="249"/>
                    <a:pt x="74" y="249"/>
                    <a:pt x="74" y="249"/>
                  </a:cubicBezTo>
                  <a:cubicBezTo>
                    <a:pt x="88" y="258"/>
                    <a:pt x="105" y="265"/>
                    <a:pt x="122" y="268"/>
                  </a:cubicBezTo>
                  <a:cubicBezTo>
                    <a:pt x="122" y="290"/>
                    <a:pt x="122" y="290"/>
                    <a:pt x="122" y="290"/>
                  </a:cubicBezTo>
                  <a:cubicBezTo>
                    <a:pt x="145" y="290"/>
                    <a:pt x="145" y="290"/>
                    <a:pt x="145" y="290"/>
                  </a:cubicBezTo>
                  <a:cubicBezTo>
                    <a:pt x="145" y="238"/>
                    <a:pt x="145" y="238"/>
                    <a:pt x="145" y="238"/>
                  </a:cubicBezTo>
                  <a:cubicBezTo>
                    <a:pt x="145" y="238"/>
                    <a:pt x="145" y="238"/>
                    <a:pt x="145" y="238"/>
                  </a:cubicBezTo>
                  <a:cubicBezTo>
                    <a:pt x="94" y="238"/>
                    <a:pt x="52" y="196"/>
                    <a:pt x="52" y="145"/>
                  </a:cubicBezTo>
                  <a:cubicBezTo>
                    <a:pt x="52" y="94"/>
                    <a:pt x="94" y="53"/>
                    <a:pt x="145" y="53"/>
                  </a:cubicBezTo>
                  <a:cubicBezTo>
                    <a:pt x="145" y="53"/>
                    <a:pt x="145" y="53"/>
                    <a:pt x="145" y="53"/>
                  </a:cubicBezTo>
                  <a:cubicBezTo>
                    <a:pt x="145" y="53"/>
                    <a:pt x="145" y="53"/>
                    <a:pt x="145" y="53"/>
                  </a:cubicBezTo>
                  <a:cubicBezTo>
                    <a:pt x="145" y="0"/>
                    <a:pt x="145" y="0"/>
                    <a:pt x="145" y="0"/>
                  </a:cubicBezTo>
                  <a:cubicBezTo>
                    <a:pt x="122" y="0"/>
                    <a:pt x="122" y="0"/>
                    <a:pt x="122" y="0"/>
                  </a:cubicBezTo>
                  <a:cubicBezTo>
                    <a:pt x="122" y="22"/>
                    <a:pt x="122" y="22"/>
                    <a:pt x="122" y="22"/>
                  </a:cubicBezTo>
                  <a:cubicBezTo>
                    <a:pt x="105" y="25"/>
                    <a:pt x="88" y="32"/>
                    <a:pt x="74" y="42"/>
                  </a:cubicBezTo>
                  <a:cubicBezTo>
                    <a:pt x="59" y="27"/>
                    <a:pt x="59" y="27"/>
                    <a:pt x="59" y="27"/>
                  </a:cubicBezTo>
                  <a:cubicBezTo>
                    <a:pt x="26" y="59"/>
                    <a:pt x="26" y="59"/>
                    <a:pt x="26" y="59"/>
                  </a:cubicBezTo>
                  <a:cubicBezTo>
                    <a:pt x="42" y="74"/>
                    <a:pt x="42" y="74"/>
                    <a:pt x="42" y="74"/>
                  </a:cubicBezTo>
                  <a:cubicBezTo>
                    <a:pt x="32" y="89"/>
                    <a:pt x="25" y="105"/>
                    <a:pt x="22" y="122"/>
                  </a:cubicBezTo>
                  <a:cubicBezTo>
                    <a:pt x="0" y="122"/>
                    <a:pt x="0" y="122"/>
                    <a:pt x="0" y="122"/>
                  </a:cubicBezTo>
                  <a:cubicBezTo>
                    <a:pt x="0" y="168"/>
                    <a:pt x="0" y="168"/>
                    <a:pt x="0" y="168"/>
                  </a:cubicBezTo>
                  <a:cubicBezTo>
                    <a:pt x="22" y="168"/>
                    <a:pt x="22" y="168"/>
                    <a:pt x="22" y="168"/>
                  </a:cubicBezTo>
                  <a:cubicBezTo>
                    <a:pt x="25" y="186"/>
                    <a:pt x="32" y="202"/>
                    <a:pt x="42" y="2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100" dirty="0">
                <a:ea typeface="微软雅黑" panose="020B0503020204020204" pitchFamily="34" charset="-122"/>
              </a:endParaRPr>
            </a:p>
          </p:txBody>
        </p:sp>
        <p:sp>
          <p:nvSpPr>
            <p:cNvPr id="79" name="Freeform 14"/>
            <p:cNvSpPr>
              <a:spLocks noEditPoints="1"/>
            </p:cNvSpPr>
            <p:nvPr/>
          </p:nvSpPr>
          <p:spPr bwMode="auto">
            <a:xfrm>
              <a:off x="5442" y="1240"/>
              <a:ext cx="444" cy="445"/>
            </a:xfrm>
            <a:custGeom>
              <a:avLst/>
              <a:gdLst>
                <a:gd name="T0" fmla="*/ 93 w 187"/>
                <a:gd name="T1" fmla="*/ 15 h 187"/>
                <a:gd name="T2" fmla="*/ 118 w 187"/>
                <a:gd name="T3" fmla="*/ 19 h 187"/>
                <a:gd name="T4" fmla="*/ 123 w 187"/>
                <a:gd name="T5" fmla="*/ 5 h 187"/>
                <a:gd name="T6" fmla="*/ 155 w 187"/>
                <a:gd name="T7" fmla="*/ 23 h 187"/>
                <a:gd name="T8" fmla="*/ 145 w 187"/>
                <a:gd name="T9" fmla="*/ 34 h 187"/>
                <a:gd name="T10" fmla="*/ 164 w 187"/>
                <a:gd name="T11" fmla="*/ 58 h 187"/>
                <a:gd name="T12" fmla="*/ 177 w 187"/>
                <a:gd name="T13" fmla="*/ 52 h 187"/>
                <a:gd name="T14" fmla="*/ 187 w 187"/>
                <a:gd name="T15" fmla="*/ 87 h 187"/>
                <a:gd name="T16" fmla="*/ 172 w 187"/>
                <a:gd name="T17" fmla="*/ 88 h 187"/>
                <a:gd name="T18" fmla="*/ 168 w 187"/>
                <a:gd name="T19" fmla="*/ 119 h 187"/>
                <a:gd name="T20" fmla="*/ 182 w 187"/>
                <a:gd name="T21" fmla="*/ 123 h 187"/>
                <a:gd name="T22" fmla="*/ 164 w 187"/>
                <a:gd name="T23" fmla="*/ 155 h 187"/>
                <a:gd name="T24" fmla="*/ 153 w 187"/>
                <a:gd name="T25" fmla="*/ 145 h 187"/>
                <a:gd name="T26" fmla="*/ 129 w 187"/>
                <a:gd name="T27" fmla="*/ 164 h 187"/>
                <a:gd name="T28" fmla="*/ 135 w 187"/>
                <a:gd name="T29" fmla="*/ 178 h 187"/>
                <a:gd name="T30" fmla="*/ 100 w 187"/>
                <a:gd name="T31" fmla="*/ 187 h 187"/>
                <a:gd name="T32" fmla="*/ 99 w 187"/>
                <a:gd name="T33" fmla="*/ 172 h 187"/>
                <a:gd name="T34" fmla="*/ 93 w 187"/>
                <a:gd name="T35" fmla="*/ 172 h 187"/>
                <a:gd name="T36" fmla="*/ 93 w 187"/>
                <a:gd name="T37" fmla="*/ 132 h 187"/>
                <a:gd name="T38" fmla="*/ 130 w 187"/>
                <a:gd name="T39" fmla="*/ 106 h 187"/>
                <a:gd name="T40" fmla="*/ 105 w 187"/>
                <a:gd name="T41" fmla="*/ 57 h 187"/>
                <a:gd name="T42" fmla="*/ 93 w 187"/>
                <a:gd name="T43" fmla="*/ 55 h 187"/>
                <a:gd name="T44" fmla="*/ 93 w 187"/>
                <a:gd name="T45" fmla="*/ 15 h 187"/>
                <a:gd name="T46" fmla="*/ 23 w 187"/>
                <a:gd name="T47" fmla="*/ 129 h 187"/>
                <a:gd name="T48" fmla="*/ 9 w 187"/>
                <a:gd name="T49" fmla="*/ 135 h 187"/>
                <a:gd name="T50" fmla="*/ 0 w 187"/>
                <a:gd name="T51" fmla="*/ 100 h 187"/>
                <a:gd name="T52" fmla="*/ 15 w 187"/>
                <a:gd name="T53" fmla="*/ 99 h 187"/>
                <a:gd name="T54" fmla="*/ 19 w 187"/>
                <a:gd name="T55" fmla="*/ 69 h 187"/>
                <a:gd name="T56" fmla="*/ 4 w 187"/>
                <a:gd name="T57" fmla="*/ 64 h 187"/>
                <a:gd name="T58" fmla="*/ 23 w 187"/>
                <a:gd name="T59" fmla="*/ 32 h 187"/>
                <a:gd name="T60" fmla="*/ 34 w 187"/>
                <a:gd name="T61" fmla="*/ 42 h 187"/>
                <a:gd name="T62" fmla="*/ 58 w 187"/>
                <a:gd name="T63" fmla="*/ 23 h 187"/>
                <a:gd name="T64" fmla="*/ 51 w 187"/>
                <a:gd name="T65" fmla="*/ 10 h 187"/>
                <a:gd name="T66" fmla="*/ 87 w 187"/>
                <a:gd name="T67" fmla="*/ 0 h 187"/>
                <a:gd name="T68" fmla="*/ 88 w 187"/>
                <a:gd name="T69" fmla="*/ 15 h 187"/>
                <a:gd name="T70" fmla="*/ 93 w 187"/>
                <a:gd name="T71" fmla="*/ 15 h 187"/>
                <a:gd name="T72" fmla="*/ 93 w 187"/>
                <a:gd name="T73" fmla="*/ 55 h 187"/>
                <a:gd name="T74" fmla="*/ 57 w 187"/>
                <a:gd name="T75" fmla="*/ 81 h 187"/>
                <a:gd name="T76" fmla="*/ 81 w 187"/>
                <a:gd name="T77" fmla="*/ 130 h 187"/>
                <a:gd name="T78" fmla="*/ 93 w 187"/>
                <a:gd name="T79" fmla="*/ 132 h 187"/>
                <a:gd name="T80" fmla="*/ 93 w 187"/>
                <a:gd name="T81" fmla="*/ 172 h 187"/>
                <a:gd name="T82" fmla="*/ 68 w 187"/>
                <a:gd name="T83" fmla="*/ 168 h 187"/>
                <a:gd name="T84" fmla="*/ 64 w 187"/>
                <a:gd name="T85" fmla="*/ 183 h 187"/>
                <a:gd name="T86" fmla="*/ 32 w 187"/>
                <a:gd name="T87" fmla="*/ 164 h 187"/>
                <a:gd name="T88" fmla="*/ 42 w 187"/>
                <a:gd name="T89" fmla="*/ 153 h 187"/>
                <a:gd name="T90" fmla="*/ 23 w 187"/>
                <a:gd name="T91" fmla="*/ 12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7" h="187">
                  <a:moveTo>
                    <a:pt x="93" y="15"/>
                  </a:moveTo>
                  <a:cubicBezTo>
                    <a:pt x="102" y="15"/>
                    <a:pt x="110" y="16"/>
                    <a:pt x="118" y="19"/>
                  </a:cubicBezTo>
                  <a:cubicBezTo>
                    <a:pt x="123" y="5"/>
                    <a:pt x="123" y="5"/>
                    <a:pt x="123" y="5"/>
                  </a:cubicBezTo>
                  <a:cubicBezTo>
                    <a:pt x="135" y="9"/>
                    <a:pt x="146" y="15"/>
                    <a:pt x="155" y="23"/>
                  </a:cubicBezTo>
                  <a:cubicBezTo>
                    <a:pt x="145" y="34"/>
                    <a:pt x="145" y="34"/>
                    <a:pt x="145" y="34"/>
                  </a:cubicBezTo>
                  <a:cubicBezTo>
                    <a:pt x="153" y="41"/>
                    <a:pt x="159" y="49"/>
                    <a:pt x="164" y="58"/>
                  </a:cubicBezTo>
                  <a:cubicBezTo>
                    <a:pt x="177" y="52"/>
                    <a:pt x="177" y="52"/>
                    <a:pt x="177" y="52"/>
                  </a:cubicBezTo>
                  <a:cubicBezTo>
                    <a:pt x="183" y="63"/>
                    <a:pt x="186" y="75"/>
                    <a:pt x="187" y="87"/>
                  </a:cubicBezTo>
                  <a:cubicBezTo>
                    <a:pt x="172" y="88"/>
                    <a:pt x="172" y="88"/>
                    <a:pt x="172" y="88"/>
                  </a:cubicBezTo>
                  <a:cubicBezTo>
                    <a:pt x="173" y="98"/>
                    <a:pt x="172" y="108"/>
                    <a:pt x="168" y="119"/>
                  </a:cubicBezTo>
                  <a:cubicBezTo>
                    <a:pt x="182" y="123"/>
                    <a:pt x="182" y="123"/>
                    <a:pt x="182" y="123"/>
                  </a:cubicBezTo>
                  <a:cubicBezTo>
                    <a:pt x="178" y="135"/>
                    <a:pt x="172" y="146"/>
                    <a:pt x="164" y="155"/>
                  </a:cubicBezTo>
                  <a:cubicBezTo>
                    <a:pt x="153" y="145"/>
                    <a:pt x="153" y="145"/>
                    <a:pt x="153" y="145"/>
                  </a:cubicBezTo>
                  <a:cubicBezTo>
                    <a:pt x="146" y="153"/>
                    <a:pt x="138" y="160"/>
                    <a:pt x="129" y="164"/>
                  </a:cubicBezTo>
                  <a:cubicBezTo>
                    <a:pt x="135" y="178"/>
                    <a:pt x="135" y="178"/>
                    <a:pt x="135" y="178"/>
                  </a:cubicBezTo>
                  <a:cubicBezTo>
                    <a:pt x="124" y="183"/>
                    <a:pt x="112" y="186"/>
                    <a:pt x="100" y="187"/>
                  </a:cubicBezTo>
                  <a:cubicBezTo>
                    <a:pt x="99" y="172"/>
                    <a:pt x="99" y="172"/>
                    <a:pt x="99" y="172"/>
                  </a:cubicBezTo>
                  <a:cubicBezTo>
                    <a:pt x="97" y="172"/>
                    <a:pt x="95" y="172"/>
                    <a:pt x="93" y="172"/>
                  </a:cubicBezTo>
                  <a:cubicBezTo>
                    <a:pt x="93" y="132"/>
                    <a:pt x="93" y="132"/>
                    <a:pt x="93" y="132"/>
                  </a:cubicBezTo>
                  <a:cubicBezTo>
                    <a:pt x="109" y="132"/>
                    <a:pt x="124" y="122"/>
                    <a:pt x="130" y="106"/>
                  </a:cubicBezTo>
                  <a:cubicBezTo>
                    <a:pt x="136" y="86"/>
                    <a:pt x="126" y="64"/>
                    <a:pt x="105" y="57"/>
                  </a:cubicBezTo>
                  <a:cubicBezTo>
                    <a:pt x="101" y="56"/>
                    <a:pt x="97" y="55"/>
                    <a:pt x="93" y="55"/>
                  </a:cubicBezTo>
                  <a:lnTo>
                    <a:pt x="93" y="15"/>
                  </a:lnTo>
                  <a:close/>
                  <a:moveTo>
                    <a:pt x="23" y="129"/>
                  </a:moveTo>
                  <a:cubicBezTo>
                    <a:pt x="9" y="135"/>
                    <a:pt x="9" y="135"/>
                    <a:pt x="9" y="135"/>
                  </a:cubicBezTo>
                  <a:cubicBezTo>
                    <a:pt x="4" y="125"/>
                    <a:pt x="1" y="113"/>
                    <a:pt x="0" y="100"/>
                  </a:cubicBezTo>
                  <a:cubicBezTo>
                    <a:pt x="15" y="99"/>
                    <a:pt x="15" y="99"/>
                    <a:pt x="15" y="99"/>
                  </a:cubicBezTo>
                  <a:cubicBezTo>
                    <a:pt x="14" y="89"/>
                    <a:pt x="15" y="79"/>
                    <a:pt x="19" y="69"/>
                  </a:cubicBezTo>
                  <a:cubicBezTo>
                    <a:pt x="4" y="64"/>
                    <a:pt x="4" y="64"/>
                    <a:pt x="4" y="64"/>
                  </a:cubicBezTo>
                  <a:cubicBezTo>
                    <a:pt x="8" y="52"/>
                    <a:pt x="15" y="41"/>
                    <a:pt x="23" y="32"/>
                  </a:cubicBezTo>
                  <a:cubicBezTo>
                    <a:pt x="34" y="42"/>
                    <a:pt x="34" y="42"/>
                    <a:pt x="34" y="42"/>
                  </a:cubicBezTo>
                  <a:cubicBezTo>
                    <a:pt x="41" y="34"/>
                    <a:pt x="49" y="28"/>
                    <a:pt x="58" y="23"/>
                  </a:cubicBezTo>
                  <a:cubicBezTo>
                    <a:pt x="51" y="10"/>
                    <a:pt x="51" y="10"/>
                    <a:pt x="51" y="10"/>
                  </a:cubicBezTo>
                  <a:cubicBezTo>
                    <a:pt x="62" y="4"/>
                    <a:pt x="74" y="1"/>
                    <a:pt x="87" y="0"/>
                  </a:cubicBezTo>
                  <a:cubicBezTo>
                    <a:pt x="88" y="15"/>
                    <a:pt x="88" y="15"/>
                    <a:pt x="88" y="15"/>
                  </a:cubicBezTo>
                  <a:cubicBezTo>
                    <a:pt x="90" y="15"/>
                    <a:pt x="92" y="15"/>
                    <a:pt x="93" y="15"/>
                  </a:cubicBezTo>
                  <a:cubicBezTo>
                    <a:pt x="93" y="55"/>
                    <a:pt x="93" y="55"/>
                    <a:pt x="93" y="55"/>
                  </a:cubicBezTo>
                  <a:cubicBezTo>
                    <a:pt x="77" y="55"/>
                    <a:pt x="62" y="65"/>
                    <a:pt x="57" y="81"/>
                  </a:cubicBezTo>
                  <a:cubicBezTo>
                    <a:pt x="50" y="101"/>
                    <a:pt x="61" y="123"/>
                    <a:pt x="81" y="130"/>
                  </a:cubicBezTo>
                  <a:cubicBezTo>
                    <a:pt x="85" y="131"/>
                    <a:pt x="89" y="132"/>
                    <a:pt x="93" y="132"/>
                  </a:cubicBezTo>
                  <a:cubicBezTo>
                    <a:pt x="93" y="172"/>
                    <a:pt x="93" y="172"/>
                    <a:pt x="93" y="172"/>
                  </a:cubicBezTo>
                  <a:cubicBezTo>
                    <a:pt x="85" y="172"/>
                    <a:pt x="77" y="171"/>
                    <a:pt x="68" y="168"/>
                  </a:cubicBezTo>
                  <a:cubicBezTo>
                    <a:pt x="64" y="183"/>
                    <a:pt x="64" y="183"/>
                    <a:pt x="64" y="183"/>
                  </a:cubicBezTo>
                  <a:cubicBezTo>
                    <a:pt x="52" y="179"/>
                    <a:pt x="41" y="172"/>
                    <a:pt x="32" y="164"/>
                  </a:cubicBezTo>
                  <a:cubicBezTo>
                    <a:pt x="42" y="153"/>
                    <a:pt x="42" y="153"/>
                    <a:pt x="42" y="153"/>
                  </a:cubicBezTo>
                  <a:cubicBezTo>
                    <a:pt x="34" y="146"/>
                    <a:pt x="27" y="138"/>
                    <a:pt x="23" y="1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100" dirty="0">
                <a:ea typeface="微软雅黑" panose="020B0503020204020204" pitchFamily="34" charset="-122"/>
              </a:endParaRPr>
            </a:p>
          </p:txBody>
        </p:sp>
        <p:sp>
          <p:nvSpPr>
            <p:cNvPr id="80" name="Freeform 15"/>
            <p:cNvSpPr>
              <a:spLocks noEditPoints="1"/>
            </p:cNvSpPr>
            <p:nvPr/>
          </p:nvSpPr>
          <p:spPr bwMode="auto">
            <a:xfrm>
              <a:off x="5430" y="734"/>
              <a:ext cx="463" cy="461"/>
            </a:xfrm>
            <a:custGeom>
              <a:avLst/>
              <a:gdLst>
                <a:gd name="T0" fmla="*/ 104 w 195"/>
                <a:gd name="T1" fmla="*/ 29 h 194"/>
                <a:gd name="T2" fmla="*/ 107 w 195"/>
                <a:gd name="T3" fmla="*/ 0 h 194"/>
                <a:gd name="T4" fmla="*/ 148 w 195"/>
                <a:gd name="T5" fmla="*/ 13 h 194"/>
                <a:gd name="T6" fmla="*/ 133 w 195"/>
                <a:gd name="T7" fmla="*/ 38 h 194"/>
                <a:gd name="T8" fmla="*/ 155 w 195"/>
                <a:gd name="T9" fmla="*/ 59 h 194"/>
                <a:gd name="T10" fmla="*/ 180 w 195"/>
                <a:gd name="T11" fmla="*/ 43 h 194"/>
                <a:gd name="T12" fmla="*/ 190 w 195"/>
                <a:gd name="T13" fmla="*/ 62 h 194"/>
                <a:gd name="T14" fmla="*/ 195 w 195"/>
                <a:gd name="T15" fmla="*/ 83 h 194"/>
                <a:gd name="T16" fmla="*/ 166 w 195"/>
                <a:gd name="T17" fmla="*/ 87 h 194"/>
                <a:gd name="T18" fmla="*/ 164 w 195"/>
                <a:gd name="T19" fmla="*/ 118 h 194"/>
                <a:gd name="T20" fmla="*/ 192 w 195"/>
                <a:gd name="T21" fmla="*/ 127 h 194"/>
                <a:gd name="T22" fmla="*/ 169 w 195"/>
                <a:gd name="T23" fmla="*/ 164 h 194"/>
                <a:gd name="T24" fmla="*/ 148 w 195"/>
                <a:gd name="T25" fmla="*/ 144 h 194"/>
                <a:gd name="T26" fmla="*/ 123 w 195"/>
                <a:gd name="T27" fmla="*/ 161 h 194"/>
                <a:gd name="T28" fmla="*/ 123 w 195"/>
                <a:gd name="T29" fmla="*/ 161 h 194"/>
                <a:gd name="T30" fmla="*/ 133 w 195"/>
                <a:gd name="T31" fmla="*/ 188 h 194"/>
                <a:gd name="T32" fmla="*/ 99 w 195"/>
                <a:gd name="T33" fmla="*/ 194 h 194"/>
                <a:gd name="T34" fmla="*/ 99 w 195"/>
                <a:gd name="T35" fmla="*/ 154 h 194"/>
                <a:gd name="T36" fmla="*/ 119 w 195"/>
                <a:gd name="T37" fmla="*/ 150 h 194"/>
                <a:gd name="T38" fmla="*/ 152 w 195"/>
                <a:gd name="T39" fmla="*/ 77 h 194"/>
                <a:gd name="T40" fmla="*/ 99 w 195"/>
                <a:gd name="T41" fmla="*/ 40 h 194"/>
                <a:gd name="T42" fmla="*/ 99 w 195"/>
                <a:gd name="T43" fmla="*/ 28 h 194"/>
                <a:gd name="T44" fmla="*/ 104 w 195"/>
                <a:gd name="T45" fmla="*/ 29 h 194"/>
                <a:gd name="T46" fmla="*/ 99 w 195"/>
                <a:gd name="T47" fmla="*/ 194 h 194"/>
                <a:gd name="T48" fmla="*/ 90 w 195"/>
                <a:gd name="T49" fmla="*/ 194 h 194"/>
                <a:gd name="T50" fmla="*/ 93 w 195"/>
                <a:gd name="T51" fmla="*/ 165 h 194"/>
                <a:gd name="T52" fmla="*/ 64 w 195"/>
                <a:gd name="T53" fmla="*/ 156 h 194"/>
                <a:gd name="T54" fmla="*/ 49 w 195"/>
                <a:gd name="T55" fmla="*/ 181 h 194"/>
                <a:gd name="T56" fmla="*/ 17 w 195"/>
                <a:gd name="T57" fmla="*/ 151 h 194"/>
                <a:gd name="T58" fmla="*/ 42 w 195"/>
                <a:gd name="T59" fmla="*/ 135 h 194"/>
                <a:gd name="T60" fmla="*/ 35 w 195"/>
                <a:gd name="T61" fmla="*/ 121 h 194"/>
                <a:gd name="T62" fmla="*/ 31 w 195"/>
                <a:gd name="T63" fmla="*/ 106 h 194"/>
                <a:gd name="T64" fmla="*/ 2 w 195"/>
                <a:gd name="T65" fmla="*/ 111 h 194"/>
                <a:gd name="T66" fmla="*/ 6 w 195"/>
                <a:gd name="T67" fmla="*/ 67 h 194"/>
                <a:gd name="T68" fmla="*/ 33 w 195"/>
                <a:gd name="T69" fmla="*/ 76 h 194"/>
                <a:gd name="T70" fmla="*/ 49 w 195"/>
                <a:gd name="T71" fmla="*/ 50 h 194"/>
                <a:gd name="T72" fmla="*/ 28 w 195"/>
                <a:gd name="T73" fmla="*/ 30 h 194"/>
                <a:gd name="T74" fmla="*/ 64 w 195"/>
                <a:gd name="T75" fmla="*/ 6 h 194"/>
                <a:gd name="T76" fmla="*/ 74 w 195"/>
                <a:gd name="T77" fmla="*/ 33 h 194"/>
                <a:gd name="T78" fmla="*/ 99 w 195"/>
                <a:gd name="T79" fmla="*/ 28 h 194"/>
                <a:gd name="T80" fmla="*/ 99 w 195"/>
                <a:gd name="T81" fmla="*/ 40 h 194"/>
                <a:gd name="T82" fmla="*/ 78 w 195"/>
                <a:gd name="T83" fmla="*/ 44 h 194"/>
                <a:gd name="T84" fmla="*/ 45 w 195"/>
                <a:gd name="T85" fmla="*/ 117 h 194"/>
                <a:gd name="T86" fmla="*/ 99 w 195"/>
                <a:gd name="T87" fmla="*/ 154 h 194"/>
                <a:gd name="T88" fmla="*/ 99 w 195"/>
                <a:gd name="T89" fmla="*/ 194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194">
                  <a:moveTo>
                    <a:pt x="104" y="29"/>
                  </a:moveTo>
                  <a:cubicBezTo>
                    <a:pt x="107" y="0"/>
                    <a:pt x="107" y="0"/>
                    <a:pt x="107" y="0"/>
                  </a:cubicBezTo>
                  <a:cubicBezTo>
                    <a:pt x="121" y="1"/>
                    <a:pt x="136" y="5"/>
                    <a:pt x="148" y="13"/>
                  </a:cubicBezTo>
                  <a:cubicBezTo>
                    <a:pt x="133" y="38"/>
                    <a:pt x="133" y="38"/>
                    <a:pt x="133" y="38"/>
                  </a:cubicBezTo>
                  <a:cubicBezTo>
                    <a:pt x="142" y="43"/>
                    <a:pt x="150" y="50"/>
                    <a:pt x="155" y="59"/>
                  </a:cubicBezTo>
                  <a:cubicBezTo>
                    <a:pt x="180" y="43"/>
                    <a:pt x="180" y="43"/>
                    <a:pt x="180" y="43"/>
                  </a:cubicBezTo>
                  <a:cubicBezTo>
                    <a:pt x="184" y="49"/>
                    <a:pt x="187" y="55"/>
                    <a:pt x="190" y="62"/>
                  </a:cubicBezTo>
                  <a:cubicBezTo>
                    <a:pt x="192" y="69"/>
                    <a:pt x="194" y="76"/>
                    <a:pt x="195" y="83"/>
                  </a:cubicBezTo>
                  <a:cubicBezTo>
                    <a:pt x="166" y="87"/>
                    <a:pt x="166" y="87"/>
                    <a:pt x="166" y="87"/>
                  </a:cubicBezTo>
                  <a:cubicBezTo>
                    <a:pt x="168" y="98"/>
                    <a:pt x="167" y="108"/>
                    <a:pt x="164" y="118"/>
                  </a:cubicBezTo>
                  <a:cubicBezTo>
                    <a:pt x="192" y="127"/>
                    <a:pt x="192" y="127"/>
                    <a:pt x="192" y="127"/>
                  </a:cubicBezTo>
                  <a:cubicBezTo>
                    <a:pt x="187" y="140"/>
                    <a:pt x="180" y="153"/>
                    <a:pt x="169" y="164"/>
                  </a:cubicBezTo>
                  <a:cubicBezTo>
                    <a:pt x="148" y="144"/>
                    <a:pt x="148" y="144"/>
                    <a:pt x="148" y="144"/>
                  </a:cubicBezTo>
                  <a:cubicBezTo>
                    <a:pt x="141" y="151"/>
                    <a:pt x="133" y="157"/>
                    <a:pt x="123" y="161"/>
                  </a:cubicBezTo>
                  <a:cubicBezTo>
                    <a:pt x="123" y="161"/>
                    <a:pt x="123" y="161"/>
                    <a:pt x="123" y="161"/>
                  </a:cubicBezTo>
                  <a:cubicBezTo>
                    <a:pt x="133" y="188"/>
                    <a:pt x="133" y="188"/>
                    <a:pt x="133" y="188"/>
                  </a:cubicBezTo>
                  <a:cubicBezTo>
                    <a:pt x="122" y="192"/>
                    <a:pt x="110" y="194"/>
                    <a:pt x="99" y="194"/>
                  </a:cubicBezTo>
                  <a:cubicBezTo>
                    <a:pt x="99" y="154"/>
                    <a:pt x="99" y="154"/>
                    <a:pt x="99" y="154"/>
                  </a:cubicBezTo>
                  <a:cubicBezTo>
                    <a:pt x="105" y="154"/>
                    <a:pt x="112" y="153"/>
                    <a:pt x="119" y="150"/>
                  </a:cubicBezTo>
                  <a:cubicBezTo>
                    <a:pt x="148" y="139"/>
                    <a:pt x="163" y="106"/>
                    <a:pt x="152" y="77"/>
                  </a:cubicBezTo>
                  <a:cubicBezTo>
                    <a:pt x="143" y="54"/>
                    <a:pt x="121" y="40"/>
                    <a:pt x="99" y="40"/>
                  </a:cubicBezTo>
                  <a:cubicBezTo>
                    <a:pt x="99" y="28"/>
                    <a:pt x="99" y="28"/>
                    <a:pt x="99" y="28"/>
                  </a:cubicBezTo>
                  <a:cubicBezTo>
                    <a:pt x="100" y="28"/>
                    <a:pt x="102" y="29"/>
                    <a:pt x="104" y="29"/>
                  </a:cubicBezTo>
                  <a:close/>
                  <a:moveTo>
                    <a:pt x="99" y="194"/>
                  </a:moveTo>
                  <a:cubicBezTo>
                    <a:pt x="96" y="194"/>
                    <a:pt x="93" y="194"/>
                    <a:pt x="90" y="194"/>
                  </a:cubicBezTo>
                  <a:cubicBezTo>
                    <a:pt x="93" y="165"/>
                    <a:pt x="93" y="165"/>
                    <a:pt x="93" y="165"/>
                  </a:cubicBezTo>
                  <a:cubicBezTo>
                    <a:pt x="82" y="164"/>
                    <a:pt x="73" y="161"/>
                    <a:pt x="64" y="156"/>
                  </a:cubicBezTo>
                  <a:cubicBezTo>
                    <a:pt x="49" y="181"/>
                    <a:pt x="49" y="181"/>
                    <a:pt x="49" y="181"/>
                  </a:cubicBezTo>
                  <a:cubicBezTo>
                    <a:pt x="37" y="174"/>
                    <a:pt x="26" y="164"/>
                    <a:pt x="17" y="151"/>
                  </a:cubicBezTo>
                  <a:cubicBezTo>
                    <a:pt x="42" y="135"/>
                    <a:pt x="42" y="135"/>
                    <a:pt x="42" y="135"/>
                  </a:cubicBezTo>
                  <a:cubicBezTo>
                    <a:pt x="39" y="131"/>
                    <a:pt x="36" y="126"/>
                    <a:pt x="35" y="121"/>
                  </a:cubicBezTo>
                  <a:cubicBezTo>
                    <a:pt x="33" y="116"/>
                    <a:pt x="31" y="111"/>
                    <a:pt x="31" y="106"/>
                  </a:cubicBezTo>
                  <a:cubicBezTo>
                    <a:pt x="2" y="111"/>
                    <a:pt x="2" y="111"/>
                    <a:pt x="2" y="111"/>
                  </a:cubicBezTo>
                  <a:cubicBezTo>
                    <a:pt x="0" y="96"/>
                    <a:pt x="1" y="81"/>
                    <a:pt x="6" y="67"/>
                  </a:cubicBezTo>
                  <a:cubicBezTo>
                    <a:pt x="33" y="76"/>
                    <a:pt x="33" y="76"/>
                    <a:pt x="33" y="76"/>
                  </a:cubicBezTo>
                  <a:cubicBezTo>
                    <a:pt x="36" y="66"/>
                    <a:pt x="42" y="57"/>
                    <a:pt x="49" y="50"/>
                  </a:cubicBezTo>
                  <a:cubicBezTo>
                    <a:pt x="28" y="30"/>
                    <a:pt x="28" y="30"/>
                    <a:pt x="28" y="30"/>
                  </a:cubicBezTo>
                  <a:cubicBezTo>
                    <a:pt x="37" y="19"/>
                    <a:pt x="50" y="11"/>
                    <a:pt x="64" y="6"/>
                  </a:cubicBezTo>
                  <a:cubicBezTo>
                    <a:pt x="74" y="33"/>
                    <a:pt x="74" y="33"/>
                    <a:pt x="74" y="33"/>
                  </a:cubicBezTo>
                  <a:cubicBezTo>
                    <a:pt x="82" y="30"/>
                    <a:pt x="90" y="28"/>
                    <a:pt x="99" y="28"/>
                  </a:cubicBezTo>
                  <a:cubicBezTo>
                    <a:pt x="99" y="40"/>
                    <a:pt x="99" y="40"/>
                    <a:pt x="99" y="40"/>
                  </a:cubicBezTo>
                  <a:cubicBezTo>
                    <a:pt x="92" y="40"/>
                    <a:pt x="85" y="41"/>
                    <a:pt x="78" y="44"/>
                  </a:cubicBezTo>
                  <a:cubicBezTo>
                    <a:pt x="49" y="55"/>
                    <a:pt x="34" y="88"/>
                    <a:pt x="45" y="117"/>
                  </a:cubicBezTo>
                  <a:cubicBezTo>
                    <a:pt x="54" y="140"/>
                    <a:pt x="76" y="154"/>
                    <a:pt x="99" y="154"/>
                  </a:cubicBezTo>
                  <a:lnTo>
                    <a:pt x="99" y="1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100" dirty="0">
                <a:ea typeface="微软雅黑" panose="020B0503020204020204" pitchFamily="34" charset="-122"/>
              </a:endParaRPr>
            </a:p>
          </p:txBody>
        </p:sp>
      </p:grpSp>
      <p:grpSp>
        <p:nvGrpSpPr>
          <p:cNvPr id="9" name="Group 18"/>
          <p:cNvGrpSpPr>
            <a:grpSpLocks noChangeAspect="1"/>
          </p:cNvGrpSpPr>
          <p:nvPr/>
        </p:nvGrpSpPr>
        <p:grpSpPr bwMode="auto">
          <a:xfrm>
            <a:off x="2385787" y="3348376"/>
            <a:ext cx="572818" cy="555535"/>
            <a:chOff x="1431" y="1291"/>
            <a:chExt cx="924" cy="896"/>
          </a:xfrm>
          <a:solidFill>
            <a:schemeClr val="accent1"/>
          </a:solidFill>
        </p:grpSpPr>
        <p:sp>
          <p:nvSpPr>
            <p:cNvPr id="82" name="Freeform 19"/>
            <p:cNvSpPr/>
            <p:nvPr/>
          </p:nvSpPr>
          <p:spPr bwMode="auto">
            <a:xfrm>
              <a:off x="1552" y="1665"/>
              <a:ext cx="377" cy="515"/>
            </a:xfrm>
            <a:custGeom>
              <a:avLst/>
              <a:gdLst>
                <a:gd name="T0" fmla="*/ 106 w 158"/>
                <a:gd name="T1" fmla="*/ 85 h 216"/>
                <a:gd name="T2" fmla="*/ 106 w 158"/>
                <a:gd name="T3" fmla="*/ 190 h 216"/>
                <a:gd name="T4" fmla="*/ 80 w 158"/>
                <a:gd name="T5" fmla="*/ 216 h 216"/>
                <a:gd name="T6" fmla="*/ 80 w 158"/>
                <a:gd name="T7" fmla="*/ 216 h 216"/>
                <a:gd name="T8" fmla="*/ 54 w 158"/>
                <a:gd name="T9" fmla="*/ 190 h 216"/>
                <a:gd name="T10" fmla="*/ 54 w 158"/>
                <a:gd name="T11" fmla="*/ 85 h 216"/>
                <a:gd name="T12" fmla="*/ 18 w 158"/>
                <a:gd name="T13" fmla="*/ 85 h 216"/>
                <a:gd name="T14" fmla="*/ 11 w 158"/>
                <a:gd name="T15" fmla="*/ 62 h 216"/>
                <a:gd name="T16" fmla="*/ 61 w 158"/>
                <a:gd name="T17" fmla="*/ 12 h 216"/>
                <a:gd name="T18" fmla="*/ 98 w 158"/>
                <a:gd name="T19" fmla="*/ 12 h 216"/>
                <a:gd name="T20" fmla="*/ 149 w 158"/>
                <a:gd name="T21" fmla="*/ 62 h 216"/>
                <a:gd name="T22" fmla="*/ 139 w 158"/>
                <a:gd name="T23" fmla="*/ 85 h 216"/>
                <a:gd name="T24" fmla="*/ 106 w 158"/>
                <a:gd name="T25" fmla="*/ 85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216">
                  <a:moveTo>
                    <a:pt x="106" y="85"/>
                  </a:moveTo>
                  <a:cubicBezTo>
                    <a:pt x="106" y="190"/>
                    <a:pt x="106" y="190"/>
                    <a:pt x="106" y="190"/>
                  </a:cubicBezTo>
                  <a:cubicBezTo>
                    <a:pt x="106" y="204"/>
                    <a:pt x="94" y="216"/>
                    <a:pt x="80" y="216"/>
                  </a:cubicBezTo>
                  <a:cubicBezTo>
                    <a:pt x="80" y="216"/>
                    <a:pt x="80" y="216"/>
                    <a:pt x="80" y="216"/>
                  </a:cubicBezTo>
                  <a:cubicBezTo>
                    <a:pt x="65" y="216"/>
                    <a:pt x="54" y="204"/>
                    <a:pt x="54" y="190"/>
                  </a:cubicBezTo>
                  <a:cubicBezTo>
                    <a:pt x="54" y="85"/>
                    <a:pt x="54" y="85"/>
                    <a:pt x="54" y="85"/>
                  </a:cubicBezTo>
                  <a:cubicBezTo>
                    <a:pt x="18" y="85"/>
                    <a:pt x="18" y="85"/>
                    <a:pt x="18" y="85"/>
                  </a:cubicBezTo>
                  <a:cubicBezTo>
                    <a:pt x="3" y="85"/>
                    <a:pt x="0" y="72"/>
                    <a:pt x="11" y="62"/>
                  </a:cubicBezTo>
                  <a:cubicBezTo>
                    <a:pt x="61" y="12"/>
                    <a:pt x="61" y="12"/>
                    <a:pt x="61" y="12"/>
                  </a:cubicBezTo>
                  <a:cubicBezTo>
                    <a:pt x="73" y="0"/>
                    <a:pt x="85" y="0"/>
                    <a:pt x="98" y="12"/>
                  </a:cubicBezTo>
                  <a:cubicBezTo>
                    <a:pt x="149" y="62"/>
                    <a:pt x="149" y="62"/>
                    <a:pt x="149" y="62"/>
                  </a:cubicBezTo>
                  <a:cubicBezTo>
                    <a:pt x="158" y="71"/>
                    <a:pt x="157" y="85"/>
                    <a:pt x="139" y="85"/>
                  </a:cubicBezTo>
                  <a:lnTo>
                    <a:pt x="106" y="8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100" dirty="0">
                <a:ea typeface="微软雅黑" panose="020B0503020204020204" pitchFamily="34" charset="-122"/>
              </a:endParaRPr>
            </a:p>
          </p:txBody>
        </p:sp>
        <p:sp>
          <p:nvSpPr>
            <p:cNvPr id="83" name="Freeform 20"/>
            <p:cNvSpPr/>
            <p:nvPr/>
          </p:nvSpPr>
          <p:spPr bwMode="auto">
            <a:xfrm>
              <a:off x="1431" y="1291"/>
              <a:ext cx="924" cy="648"/>
            </a:xfrm>
            <a:custGeom>
              <a:avLst/>
              <a:gdLst>
                <a:gd name="T0" fmla="*/ 308 w 388"/>
                <a:gd name="T1" fmla="*/ 99 h 272"/>
                <a:gd name="T2" fmla="*/ 388 w 388"/>
                <a:gd name="T3" fmla="*/ 184 h 272"/>
                <a:gd name="T4" fmla="*/ 388 w 388"/>
                <a:gd name="T5" fmla="*/ 184 h 272"/>
                <a:gd name="T6" fmla="*/ 304 w 388"/>
                <a:gd name="T7" fmla="*/ 270 h 272"/>
                <a:gd name="T8" fmla="*/ 304 w 388"/>
                <a:gd name="T9" fmla="*/ 186 h 272"/>
                <a:gd name="T10" fmla="*/ 293 w 388"/>
                <a:gd name="T11" fmla="*/ 158 h 272"/>
                <a:gd name="T12" fmla="*/ 266 w 388"/>
                <a:gd name="T13" fmla="*/ 147 h 272"/>
                <a:gd name="T14" fmla="*/ 238 w 388"/>
                <a:gd name="T15" fmla="*/ 158 h 272"/>
                <a:gd name="T16" fmla="*/ 227 w 388"/>
                <a:gd name="T17" fmla="*/ 186 h 272"/>
                <a:gd name="T18" fmla="*/ 227 w 388"/>
                <a:gd name="T19" fmla="*/ 272 h 272"/>
                <a:gd name="T20" fmla="*/ 170 w 388"/>
                <a:gd name="T21" fmla="*/ 272 h 272"/>
                <a:gd name="T22" fmla="*/ 170 w 388"/>
                <a:gd name="T23" fmla="*/ 255 h 272"/>
                <a:gd name="T24" fmla="*/ 190 w 388"/>
                <a:gd name="T25" fmla="*/ 255 h 272"/>
                <a:gd name="T26" fmla="*/ 206 w 388"/>
                <a:gd name="T27" fmla="*/ 251 h 272"/>
                <a:gd name="T28" fmla="*/ 217 w 388"/>
                <a:gd name="T29" fmla="*/ 239 h 272"/>
                <a:gd name="T30" fmla="*/ 217 w 388"/>
                <a:gd name="T31" fmla="*/ 224 h 272"/>
                <a:gd name="T32" fmla="*/ 209 w 388"/>
                <a:gd name="T33" fmla="*/ 210 h 272"/>
                <a:gd name="T34" fmla="*/ 158 w 388"/>
                <a:gd name="T35" fmla="*/ 160 h 272"/>
                <a:gd name="T36" fmla="*/ 131 w 388"/>
                <a:gd name="T37" fmla="*/ 147 h 272"/>
                <a:gd name="T38" fmla="*/ 103 w 388"/>
                <a:gd name="T39" fmla="*/ 160 h 272"/>
                <a:gd name="T40" fmla="*/ 53 w 388"/>
                <a:gd name="T41" fmla="*/ 210 h 272"/>
                <a:gd name="T42" fmla="*/ 44 w 388"/>
                <a:gd name="T43" fmla="*/ 225 h 272"/>
                <a:gd name="T44" fmla="*/ 44 w 388"/>
                <a:gd name="T45" fmla="*/ 239 h 272"/>
                <a:gd name="T46" fmla="*/ 54 w 388"/>
                <a:gd name="T47" fmla="*/ 251 h 272"/>
                <a:gd name="T48" fmla="*/ 69 w 388"/>
                <a:gd name="T49" fmla="*/ 255 h 272"/>
                <a:gd name="T50" fmla="*/ 92 w 388"/>
                <a:gd name="T51" fmla="*/ 255 h 272"/>
                <a:gd name="T52" fmla="*/ 92 w 388"/>
                <a:gd name="T53" fmla="*/ 271 h 272"/>
                <a:gd name="T54" fmla="*/ 0 w 388"/>
                <a:gd name="T55" fmla="*/ 184 h 272"/>
                <a:gd name="T56" fmla="*/ 0 w 388"/>
                <a:gd name="T57" fmla="*/ 184 h 272"/>
                <a:gd name="T58" fmla="*/ 80 w 388"/>
                <a:gd name="T59" fmla="*/ 99 h 272"/>
                <a:gd name="T60" fmla="*/ 80 w 388"/>
                <a:gd name="T61" fmla="*/ 96 h 272"/>
                <a:gd name="T62" fmla="*/ 194 w 388"/>
                <a:gd name="T63" fmla="*/ 0 h 272"/>
                <a:gd name="T64" fmla="*/ 308 w 388"/>
                <a:gd name="T65" fmla="*/ 96 h 272"/>
                <a:gd name="T66" fmla="*/ 308 w 388"/>
                <a:gd name="T67" fmla="*/ 99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8" h="272">
                  <a:moveTo>
                    <a:pt x="308" y="99"/>
                  </a:moveTo>
                  <a:cubicBezTo>
                    <a:pt x="354" y="108"/>
                    <a:pt x="388" y="143"/>
                    <a:pt x="388" y="184"/>
                  </a:cubicBezTo>
                  <a:cubicBezTo>
                    <a:pt x="388" y="184"/>
                    <a:pt x="388" y="184"/>
                    <a:pt x="388" y="184"/>
                  </a:cubicBezTo>
                  <a:cubicBezTo>
                    <a:pt x="388" y="227"/>
                    <a:pt x="352" y="262"/>
                    <a:pt x="304" y="270"/>
                  </a:cubicBezTo>
                  <a:cubicBezTo>
                    <a:pt x="304" y="186"/>
                    <a:pt x="304" y="186"/>
                    <a:pt x="304" y="186"/>
                  </a:cubicBezTo>
                  <a:cubicBezTo>
                    <a:pt x="304" y="175"/>
                    <a:pt x="300" y="165"/>
                    <a:pt x="293" y="158"/>
                  </a:cubicBezTo>
                  <a:cubicBezTo>
                    <a:pt x="286" y="151"/>
                    <a:pt x="276" y="147"/>
                    <a:pt x="266" y="147"/>
                  </a:cubicBezTo>
                  <a:cubicBezTo>
                    <a:pt x="255" y="147"/>
                    <a:pt x="245" y="151"/>
                    <a:pt x="238" y="158"/>
                  </a:cubicBezTo>
                  <a:cubicBezTo>
                    <a:pt x="231" y="165"/>
                    <a:pt x="227" y="175"/>
                    <a:pt x="227" y="186"/>
                  </a:cubicBezTo>
                  <a:cubicBezTo>
                    <a:pt x="227" y="272"/>
                    <a:pt x="227" y="272"/>
                    <a:pt x="227" y="272"/>
                  </a:cubicBezTo>
                  <a:cubicBezTo>
                    <a:pt x="170" y="272"/>
                    <a:pt x="170" y="272"/>
                    <a:pt x="170" y="272"/>
                  </a:cubicBezTo>
                  <a:cubicBezTo>
                    <a:pt x="170" y="255"/>
                    <a:pt x="170" y="255"/>
                    <a:pt x="170" y="255"/>
                  </a:cubicBezTo>
                  <a:cubicBezTo>
                    <a:pt x="190" y="255"/>
                    <a:pt x="190" y="255"/>
                    <a:pt x="190" y="255"/>
                  </a:cubicBezTo>
                  <a:cubicBezTo>
                    <a:pt x="196" y="255"/>
                    <a:pt x="202" y="253"/>
                    <a:pt x="206" y="251"/>
                  </a:cubicBezTo>
                  <a:cubicBezTo>
                    <a:pt x="211" y="248"/>
                    <a:pt x="215" y="244"/>
                    <a:pt x="217" y="239"/>
                  </a:cubicBezTo>
                  <a:cubicBezTo>
                    <a:pt x="218" y="234"/>
                    <a:pt x="219" y="229"/>
                    <a:pt x="217" y="224"/>
                  </a:cubicBezTo>
                  <a:cubicBezTo>
                    <a:pt x="216" y="219"/>
                    <a:pt x="213" y="214"/>
                    <a:pt x="209" y="210"/>
                  </a:cubicBezTo>
                  <a:cubicBezTo>
                    <a:pt x="158" y="160"/>
                    <a:pt x="158" y="160"/>
                    <a:pt x="158" y="160"/>
                  </a:cubicBezTo>
                  <a:cubicBezTo>
                    <a:pt x="149" y="151"/>
                    <a:pt x="140" y="147"/>
                    <a:pt x="131" y="147"/>
                  </a:cubicBezTo>
                  <a:cubicBezTo>
                    <a:pt x="121" y="147"/>
                    <a:pt x="112" y="152"/>
                    <a:pt x="103" y="160"/>
                  </a:cubicBezTo>
                  <a:cubicBezTo>
                    <a:pt x="53" y="210"/>
                    <a:pt x="53" y="210"/>
                    <a:pt x="53" y="210"/>
                  </a:cubicBezTo>
                  <a:cubicBezTo>
                    <a:pt x="48" y="215"/>
                    <a:pt x="45" y="220"/>
                    <a:pt x="44" y="225"/>
                  </a:cubicBezTo>
                  <a:cubicBezTo>
                    <a:pt x="42" y="230"/>
                    <a:pt x="42" y="235"/>
                    <a:pt x="44" y="239"/>
                  </a:cubicBezTo>
                  <a:cubicBezTo>
                    <a:pt x="46" y="244"/>
                    <a:pt x="49" y="248"/>
                    <a:pt x="54" y="251"/>
                  </a:cubicBezTo>
                  <a:cubicBezTo>
                    <a:pt x="58" y="253"/>
                    <a:pt x="63" y="255"/>
                    <a:pt x="69" y="255"/>
                  </a:cubicBezTo>
                  <a:cubicBezTo>
                    <a:pt x="92" y="255"/>
                    <a:pt x="92" y="255"/>
                    <a:pt x="92" y="255"/>
                  </a:cubicBezTo>
                  <a:cubicBezTo>
                    <a:pt x="92" y="271"/>
                    <a:pt x="92" y="271"/>
                    <a:pt x="92" y="271"/>
                  </a:cubicBezTo>
                  <a:cubicBezTo>
                    <a:pt x="40" y="266"/>
                    <a:pt x="0" y="229"/>
                    <a:pt x="0" y="184"/>
                  </a:cubicBezTo>
                  <a:cubicBezTo>
                    <a:pt x="0" y="184"/>
                    <a:pt x="0" y="184"/>
                    <a:pt x="0" y="184"/>
                  </a:cubicBezTo>
                  <a:cubicBezTo>
                    <a:pt x="0" y="143"/>
                    <a:pt x="34" y="108"/>
                    <a:pt x="80" y="99"/>
                  </a:cubicBezTo>
                  <a:cubicBezTo>
                    <a:pt x="80" y="98"/>
                    <a:pt x="80" y="97"/>
                    <a:pt x="80" y="96"/>
                  </a:cubicBezTo>
                  <a:cubicBezTo>
                    <a:pt x="80" y="43"/>
                    <a:pt x="131" y="0"/>
                    <a:pt x="194" y="0"/>
                  </a:cubicBezTo>
                  <a:cubicBezTo>
                    <a:pt x="257" y="0"/>
                    <a:pt x="308" y="43"/>
                    <a:pt x="308" y="96"/>
                  </a:cubicBezTo>
                  <a:cubicBezTo>
                    <a:pt x="308" y="97"/>
                    <a:pt x="308" y="98"/>
                    <a:pt x="308"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100" dirty="0">
                <a:ea typeface="微软雅黑" panose="020B0503020204020204" pitchFamily="34" charset="-122"/>
              </a:endParaRPr>
            </a:p>
          </p:txBody>
        </p:sp>
        <p:sp>
          <p:nvSpPr>
            <p:cNvPr id="84" name="Freeform 21"/>
            <p:cNvSpPr/>
            <p:nvPr/>
          </p:nvSpPr>
          <p:spPr bwMode="auto">
            <a:xfrm>
              <a:off x="1874" y="1672"/>
              <a:ext cx="377" cy="515"/>
            </a:xfrm>
            <a:custGeom>
              <a:avLst/>
              <a:gdLst>
                <a:gd name="T0" fmla="*/ 106 w 158"/>
                <a:gd name="T1" fmla="*/ 131 h 216"/>
                <a:gd name="T2" fmla="*/ 106 w 158"/>
                <a:gd name="T3" fmla="*/ 26 h 216"/>
                <a:gd name="T4" fmla="*/ 80 w 158"/>
                <a:gd name="T5" fmla="*/ 0 h 216"/>
                <a:gd name="T6" fmla="*/ 80 w 158"/>
                <a:gd name="T7" fmla="*/ 0 h 216"/>
                <a:gd name="T8" fmla="*/ 54 w 158"/>
                <a:gd name="T9" fmla="*/ 26 h 216"/>
                <a:gd name="T10" fmla="*/ 54 w 158"/>
                <a:gd name="T11" fmla="*/ 131 h 216"/>
                <a:gd name="T12" fmla="*/ 18 w 158"/>
                <a:gd name="T13" fmla="*/ 131 h 216"/>
                <a:gd name="T14" fmla="*/ 10 w 158"/>
                <a:gd name="T15" fmla="*/ 153 h 216"/>
                <a:gd name="T16" fmla="*/ 61 w 158"/>
                <a:gd name="T17" fmla="*/ 203 h 216"/>
                <a:gd name="T18" fmla="*/ 98 w 158"/>
                <a:gd name="T19" fmla="*/ 203 h 216"/>
                <a:gd name="T20" fmla="*/ 149 w 158"/>
                <a:gd name="T21" fmla="*/ 153 h 216"/>
                <a:gd name="T22" fmla="*/ 138 w 158"/>
                <a:gd name="T23" fmla="*/ 131 h 216"/>
                <a:gd name="T24" fmla="*/ 106 w 158"/>
                <a:gd name="T25" fmla="*/ 13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216">
                  <a:moveTo>
                    <a:pt x="106" y="131"/>
                  </a:moveTo>
                  <a:cubicBezTo>
                    <a:pt x="106" y="26"/>
                    <a:pt x="106" y="26"/>
                    <a:pt x="106" y="26"/>
                  </a:cubicBezTo>
                  <a:cubicBezTo>
                    <a:pt x="106" y="12"/>
                    <a:pt x="94" y="0"/>
                    <a:pt x="80" y="0"/>
                  </a:cubicBezTo>
                  <a:cubicBezTo>
                    <a:pt x="80" y="0"/>
                    <a:pt x="80" y="0"/>
                    <a:pt x="80" y="0"/>
                  </a:cubicBezTo>
                  <a:cubicBezTo>
                    <a:pt x="65" y="0"/>
                    <a:pt x="54" y="12"/>
                    <a:pt x="54" y="26"/>
                  </a:cubicBezTo>
                  <a:cubicBezTo>
                    <a:pt x="54" y="131"/>
                    <a:pt x="54" y="131"/>
                    <a:pt x="54" y="131"/>
                  </a:cubicBezTo>
                  <a:cubicBezTo>
                    <a:pt x="18" y="131"/>
                    <a:pt x="18" y="131"/>
                    <a:pt x="18" y="131"/>
                  </a:cubicBezTo>
                  <a:cubicBezTo>
                    <a:pt x="3" y="131"/>
                    <a:pt x="0" y="143"/>
                    <a:pt x="10" y="153"/>
                  </a:cubicBezTo>
                  <a:cubicBezTo>
                    <a:pt x="61" y="203"/>
                    <a:pt x="61" y="203"/>
                    <a:pt x="61" y="203"/>
                  </a:cubicBezTo>
                  <a:cubicBezTo>
                    <a:pt x="73" y="216"/>
                    <a:pt x="85" y="216"/>
                    <a:pt x="98" y="203"/>
                  </a:cubicBezTo>
                  <a:cubicBezTo>
                    <a:pt x="149" y="153"/>
                    <a:pt x="149" y="153"/>
                    <a:pt x="149" y="153"/>
                  </a:cubicBezTo>
                  <a:cubicBezTo>
                    <a:pt x="158" y="144"/>
                    <a:pt x="156" y="131"/>
                    <a:pt x="138" y="131"/>
                  </a:cubicBezTo>
                  <a:lnTo>
                    <a:pt x="106"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100" dirty="0">
                <a:ea typeface="微软雅黑" panose="020B0503020204020204" pitchFamily="34" charset="-122"/>
              </a:endParaRPr>
            </a:p>
          </p:txBody>
        </p:sp>
      </p:grpSp>
      <p:grpSp>
        <p:nvGrpSpPr>
          <p:cNvPr id="10" name="Group 30"/>
          <p:cNvGrpSpPr>
            <a:grpSpLocks noChangeAspect="1"/>
          </p:cNvGrpSpPr>
          <p:nvPr/>
        </p:nvGrpSpPr>
        <p:grpSpPr bwMode="auto">
          <a:xfrm>
            <a:off x="2588306" y="1926310"/>
            <a:ext cx="574319" cy="485850"/>
            <a:chOff x="144" y="2696"/>
            <a:chExt cx="1174" cy="889"/>
          </a:xfrm>
        </p:grpSpPr>
        <p:sp>
          <p:nvSpPr>
            <p:cNvPr id="86" name="Freeform 31"/>
            <p:cNvSpPr/>
            <p:nvPr/>
          </p:nvSpPr>
          <p:spPr bwMode="auto">
            <a:xfrm>
              <a:off x="695" y="2696"/>
              <a:ext cx="623" cy="889"/>
            </a:xfrm>
            <a:custGeom>
              <a:avLst/>
              <a:gdLst>
                <a:gd name="T0" fmla="*/ 208 w 262"/>
                <a:gd name="T1" fmla="*/ 0 h 373"/>
                <a:gd name="T2" fmla="*/ 54 w 262"/>
                <a:gd name="T3" fmla="*/ 0 h 373"/>
                <a:gd name="T4" fmla="*/ 0 w 262"/>
                <a:gd name="T5" fmla="*/ 54 h 373"/>
                <a:gd name="T6" fmla="*/ 0 w 262"/>
                <a:gd name="T7" fmla="*/ 319 h 373"/>
                <a:gd name="T8" fmla="*/ 54 w 262"/>
                <a:gd name="T9" fmla="*/ 373 h 373"/>
                <a:gd name="T10" fmla="*/ 208 w 262"/>
                <a:gd name="T11" fmla="*/ 373 h 373"/>
                <a:gd name="T12" fmla="*/ 262 w 262"/>
                <a:gd name="T13" fmla="*/ 319 h 373"/>
                <a:gd name="T14" fmla="*/ 262 w 262"/>
                <a:gd name="T15" fmla="*/ 54 h 373"/>
                <a:gd name="T16" fmla="*/ 208 w 262"/>
                <a:gd name="T17" fmla="*/ 0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2" h="373">
                  <a:moveTo>
                    <a:pt x="208" y="0"/>
                  </a:moveTo>
                  <a:cubicBezTo>
                    <a:pt x="54" y="0"/>
                    <a:pt x="54" y="0"/>
                    <a:pt x="54" y="0"/>
                  </a:cubicBezTo>
                  <a:cubicBezTo>
                    <a:pt x="24" y="0"/>
                    <a:pt x="0" y="24"/>
                    <a:pt x="0" y="54"/>
                  </a:cubicBezTo>
                  <a:cubicBezTo>
                    <a:pt x="0" y="319"/>
                    <a:pt x="0" y="319"/>
                    <a:pt x="0" y="319"/>
                  </a:cubicBezTo>
                  <a:cubicBezTo>
                    <a:pt x="0" y="349"/>
                    <a:pt x="24" y="373"/>
                    <a:pt x="54" y="373"/>
                  </a:cubicBezTo>
                  <a:cubicBezTo>
                    <a:pt x="208" y="373"/>
                    <a:pt x="208" y="373"/>
                    <a:pt x="208" y="373"/>
                  </a:cubicBezTo>
                  <a:cubicBezTo>
                    <a:pt x="238" y="373"/>
                    <a:pt x="262" y="349"/>
                    <a:pt x="262" y="319"/>
                  </a:cubicBezTo>
                  <a:cubicBezTo>
                    <a:pt x="262" y="54"/>
                    <a:pt x="262" y="54"/>
                    <a:pt x="262" y="54"/>
                  </a:cubicBezTo>
                  <a:cubicBezTo>
                    <a:pt x="262" y="24"/>
                    <a:pt x="238" y="0"/>
                    <a:pt x="208"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100" dirty="0">
                <a:ea typeface="微软雅黑" panose="020B0503020204020204" pitchFamily="34" charset="-122"/>
              </a:endParaRPr>
            </a:p>
          </p:txBody>
        </p:sp>
        <p:sp>
          <p:nvSpPr>
            <p:cNvPr id="87" name="Freeform 32"/>
            <p:cNvSpPr/>
            <p:nvPr/>
          </p:nvSpPr>
          <p:spPr bwMode="auto">
            <a:xfrm>
              <a:off x="747" y="2770"/>
              <a:ext cx="518" cy="712"/>
            </a:xfrm>
            <a:custGeom>
              <a:avLst/>
              <a:gdLst>
                <a:gd name="T0" fmla="*/ 217 w 218"/>
                <a:gd name="T1" fmla="*/ 0 h 299"/>
                <a:gd name="T2" fmla="*/ 1 w 218"/>
                <a:gd name="T3" fmla="*/ 0 h 299"/>
                <a:gd name="T4" fmla="*/ 0 w 218"/>
                <a:gd name="T5" fmla="*/ 1 h 299"/>
                <a:gd name="T6" fmla="*/ 0 w 218"/>
                <a:gd name="T7" fmla="*/ 299 h 299"/>
                <a:gd name="T8" fmla="*/ 1 w 218"/>
                <a:gd name="T9" fmla="*/ 299 h 299"/>
                <a:gd name="T10" fmla="*/ 217 w 218"/>
                <a:gd name="T11" fmla="*/ 299 h 299"/>
                <a:gd name="T12" fmla="*/ 218 w 218"/>
                <a:gd name="T13" fmla="*/ 299 h 299"/>
                <a:gd name="T14" fmla="*/ 218 w 218"/>
                <a:gd name="T15" fmla="*/ 1 h 299"/>
                <a:gd name="T16" fmla="*/ 217 w 218"/>
                <a:gd name="T17" fmla="*/ 0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8" h="299">
                  <a:moveTo>
                    <a:pt x="217" y="0"/>
                  </a:moveTo>
                  <a:cubicBezTo>
                    <a:pt x="1" y="0"/>
                    <a:pt x="1" y="0"/>
                    <a:pt x="1" y="0"/>
                  </a:cubicBezTo>
                  <a:cubicBezTo>
                    <a:pt x="1" y="0"/>
                    <a:pt x="0" y="1"/>
                    <a:pt x="0" y="1"/>
                  </a:cubicBezTo>
                  <a:cubicBezTo>
                    <a:pt x="0" y="299"/>
                    <a:pt x="0" y="299"/>
                    <a:pt x="0" y="299"/>
                  </a:cubicBezTo>
                  <a:cubicBezTo>
                    <a:pt x="0" y="299"/>
                    <a:pt x="1" y="299"/>
                    <a:pt x="1" y="299"/>
                  </a:cubicBezTo>
                  <a:cubicBezTo>
                    <a:pt x="217" y="299"/>
                    <a:pt x="217" y="299"/>
                    <a:pt x="217" y="299"/>
                  </a:cubicBezTo>
                  <a:cubicBezTo>
                    <a:pt x="217" y="299"/>
                    <a:pt x="218" y="299"/>
                    <a:pt x="218" y="299"/>
                  </a:cubicBezTo>
                  <a:cubicBezTo>
                    <a:pt x="218" y="1"/>
                    <a:pt x="218" y="1"/>
                    <a:pt x="218" y="1"/>
                  </a:cubicBezTo>
                  <a:cubicBezTo>
                    <a:pt x="218" y="1"/>
                    <a:pt x="217" y="0"/>
                    <a:pt x="217" y="0"/>
                  </a:cubicBezTo>
                  <a:close/>
                </a:path>
              </a:pathLst>
            </a:custGeom>
            <a:solidFill>
              <a:srgbClr val="EEEEEE"/>
            </a:solidFill>
            <a:ln>
              <a:solidFill>
                <a:schemeClr val="accent2"/>
              </a:solidFill>
            </a:ln>
            <a:extLst/>
          </p:spPr>
          <p:txBody>
            <a:bodyPr vert="horz" wrap="square" lIns="68559" tIns="34279" rIns="68559" bIns="34279" numCol="1" anchor="t" anchorCtr="0" compatLnSpc="1"/>
            <a:lstStyle/>
            <a:p>
              <a:endParaRPr lang="id-ID" sz="1100" dirty="0">
                <a:ea typeface="微软雅黑" panose="020B0503020204020204" pitchFamily="34" charset="-122"/>
              </a:endParaRPr>
            </a:p>
          </p:txBody>
        </p:sp>
        <p:sp>
          <p:nvSpPr>
            <p:cNvPr id="88" name="Freeform 33"/>
            <p:cNvSpPr/>
            <p:nvPr/>
          </p:nvSpPr>
          <p:spPr bwMode="auto">
            <a:xfrm>
              <a:off x="930" y="2725"/>
              <a:ext cx="150" cy="19"/>
            </a:xfrm>
            <a:custGeom>
              <a:avLst/>
              <a:gdLst>
                <a:gd name="T0" fmla="*/ 60 w 63"/>
                <a:gd name="T1" fmla="*/ 0 h 8"/>
                <a:gd name="T2" fmla="*/ 4 w 63"/>
                <a:gd name="T3" fmla="*/ 0 h 8"/>
                <a:gd name="T4" fmla="*/ 0 w 63"/>
                <a:gd name="T5" fmla="*/ 4 h 8"/>
                <a:gd name="T6" fmla="*/ 0 w 63"/>
                <a:gd name="T7" fmla="*/ 4 h 8"/>
                <a:gd name="T8" fmla="*/ 4 w 63"/>
                <a:gd name="T9" fmla="*/ 8 h 8"/>
                <a:gd name="T10" fmla="*/ 60 w 63"/>
                <a:gd name="T11" fmla="*/ 8 h 8"/>
                <a:gd name="T12" fmla="*/ 63 w 63"/>
                <a:gd name="T13" fmla="*/ 4 h 8"/>
                <a:gd name="T14" fmla="*/ 63 w 63"/>
                <a:gd name="T15" fmla="*/ 4 h 8"/>
                <a:gd name="T16" fmla="*/ 60 w 63"/>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8">
                  <a:moveTo>
                    <a:pt x="60" y="0"/>
                  </a:moveTo>
                  <a:cubicBezTo>
                    <a:pt x="4" y="0"/>
                    <a:pt x="4" y="0"/>
                    <a:pt x="4" y="0"/>
                  </a:cubicBezTo>
                  <a:cubicBezTo>
                    <a:pt x="2" y="0"/>
                    <a:pt x="0" y="2"/>
                    <a:pt x="0" y="4"/>
                  </a:cubicBezTo>
                  <a:cubicBezTo>
                    <a:pt x="0" y="4"/>
                    <a:pt x="0" y="4"/>
                    <a:pt x="0" y="4"/>
                  </a:cubicBezTo>
                  <a:cubicBezTo>
                    <a:pt x="0" y="6"/>
                    <a:pt x="2" y="8"/>
                    <a:pt x="4" y="8"/>
                  </a:cubicBezTo>
                  <a:cubicBezTo>
                    <a:pt x="60" y="8"/>
                    <a:pt x="60" y="8"/>
                    <a:pt x="60" y="8"/>
                  </a:cubicBezTo>
                  <a:cubicBezTo>
                    <a:pt x="62" y="8"/>
                    <a:pt x="63" y="6"/>
                    <a:pt x="63" y="4"/>
                  </a:cubicBezTo>
                  <a:cubicBezTo>
                    <a:pt x="63" y="4"/>
                    <a:pt x="63" y="4"/>
                    <a:pt x="63" y="4"/>
                  </a:cubicBezTo>
                  <a:cubicBezTo>
                    <a:pt x="63" y="2"/>
                    <a:pt x="62" y="0"/>
                    <a:pt x="60" y="0"/>
                  </a:cubicBezTo>
                  <a:close/>
                </a:path>
              </a:pathLst>
            </a:custGeom>
            <a:solidFill>
              <a:srgbClr val="EEEEEE"/>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100" dirty="0">
                <a:ea typeface="微软雅黑" panose="020B0503020204020204" pitchFamily="34" charset="-122"/>
              </a:endParaRPr>
            </a:p>
          </p:txBody>
        </p:sp>
        <p:sp>
          <p:nvSpPr>
            <p:cNvPr id="89" name="Oval 34"/>
            <p:cNvSpPr>
              <a:spLocks noChangeArrowheads="1"/>
            </p:cNvSpPr>
            <p:nvPr/>
          </p:nvSpPr>
          <p:spPr bwMode="auto">
            <a:xfrm>
              <a:off x="983" y="3520"/>
              <a:ext cx="45" cy="46"/>
            </a:xfrm>
            <a:prstGeom prst="ellipse">
              <a:avLst/>
            </a:prstGeom>
            <a:solidFill>
              <a:srgbClr val="EEEEEE"/>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100" dirty="0">
                <a:ea typeface="微软雅黑" panose="020B0503020204020204" pitchFamily="34" charset="-122"/>
              </a:endParaRPr>
            </a:p>
          </p:txBody>
        </p:sp>
        <p:sp>
          <p:nvSpPr>
            <p:cNvPr id="90" name="Freeform 35"/>
            <p:cNvSpPr/>
            <p:nvPr/>
          </p:nvSpPr>
          <p:spPr bwMode="auto">
            <a:xfrm>
              <a:off x="144" y="2830"/>
              <a:ext cx="706" cy="521"/>
            </a:xfrm>
            <a:custGeom>
              <a:avLst/>
              <a:gdLst>
                <a:gd name="T0" fmla="*/ 149 w 297"/>
                <a:gd name="T1" fmla="*/ 0 h 219"/>
                <a:gd name="T2" fmla="*/ 297 w 297"/>
                <a:gd name="T3" fmla="*/ 102 h 219"/>
                <a:gd name="T4" fmla="*/ 241 w 297"/>
                <a:gd name="T5" fmla="*/ 183 h 219"/>
                <a:gd name="T6" fmla="*/ 285 w 297"/>
                <a:gd name="T7" fmla="*/ 219 h 219"/>
                <a:gd name="T8" fmla="*/ 284 w 297"/>
                <a:gd name="T9" fmla="*/ 219 h 219"/>
                <a:gd name="T10" fmla="*/ 213 w 297"/>
                <a:gd name="T11" fmla="*/ 195 h 219"/>
                <a:gd name="T12" fmla="*/ 149 w 297"/>
                <a:gd name="T13" fmla="*/ 205 h 219"/>
                <a:gd name="T14" fmla="*/ 0 w 297"/>
                <a:gd name="T15" fmla="*/ 102 h 219"/>
                <a:gd name="T16" fmla="*/ 149 w 297"/>
                <a:gd name="T17"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219">
                  <a:moveTo>
                    <a:pt x="149" y="0"/>
                  </a:moveTo>
                  <a:cubicBezTo>
                    <a:pt x="231" y="0"/>
                    <a:pt x="297" y="46"/>
                    <a:pt x="297" y="102"/>
                  </a:cubicBezTo>
                  <a:cubicBezTo>
                    <a:pt x="297" y="135"/>
                    <a:pt x="275" y="164"/>
                    <a:pt x="241" y="183"/>
                  </a:cubicBezTo>
                  <a:cubicBezTo>
                    <a:pt x="249" y="198"/>
                    <a:pt x="265" y="211"/>
                    <a:pt x="285" y="219"/>
                  </a:cubicBezTo>
                  <a:cubicBezTo>
                    <a:pt x="285" y="219"/>
                    <a:pt x="284" y="219"/>
                    <a:pt x="284" y="219"/>
                  </a:cubicBezTo>
                  <a:cubicBezTo>
                    <a:pt x="255" y="219"/>
                    <a:pt x="230" y="209"/>
                    <a:pt x="213" y="195"/>
                  </a:cubicBezTo>
                  <a:cubicBezTo>
                    <a:pt x="194" y="201"/>
                    <a:pt x="172" y="205"/>
                    <a:pt x="149" y="205"/>
                  </a:cubicBezTo>
                  <a:cubicBezTo>
                    <a:pt x="66" y="205"/>
                    <a:pt x="0" y="159"/>
                    <a:pt x="0" y="102"/>
                  </a:cubicBezTo>
                  <a:cubicBezTo>
                    <a:pt x="0" y="46"/>
                    <a:pt x="66" y="0"/>
                    <a:pt x="149"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100" dirty="0">
                <a:ea typeface="微软雅黑" panose="020B0503020204020204" pitchFamily="34" charset="-122"/>
              </a:endParaRPr>
            </a:p>
          </p:txBody>
        </p:sp>
        <p:sp>
          <p:nvSpPr>
            <p:cNvPr id="91" name="Freeform 36"/>
            <p:cNvSpPr>
              <a:spLocks noEditPoints="1"/>
            </p:cNvSpPr>
            <p:nvPr/>
          </p:nvSpPr>
          <p:spPr bwMode="auto">
            <a:xfrm>
              <a:off x="460" y="2932"/>
              <a:ext cx="69" cy="288"/>
            </a:xfrm>
            <a:custGeom>
              <a:avLst/>
              <a:gdLst>
                <a:gd name="T0" fmla="*/ 67 w 69"/>
                <a:gd name="T1" fmla="*/ 288 h 288"/>
                <a:gd name="T2" fmla="*/ 0 w 69"/>
                <a:gd name="T3" fmla="*/ 288 h 288"/>
                <a:gd name="T4" fmla="*/ 0 w 69"/>
                <a:gd name="T5" fmla="*/ 81 h 288"/>
                <a:gd name="T6" fmla="*/ 67 w 69"/>
                <a:gd name="T7" fmla="*/ 81 h 288"/>
                <a:gd name="T8" fmla="*/ 67 w 69"/>
                <a:gd name="T9" fmla="*/ 288 h 288"/>
                <a:gd name="T10" fmla="*/ 67 w 69"/>
                <a:gd name="T11" fmla="*/ 288 h 288"/>
                <a:gd name="T12" fmla="*/ 69 w 69"/>
                <a:gd name="T13" fmla="*/ 50 h 288"/>
                <a:gd name="T14" fmla="*/ 0 w 69"/>
                <a:gd name="T15" fmla="*/ 50 h 288"/>
                <a:gd name="T16" fmla="*/ 0 w 69"/>
                <a:gd name="T17" fmla="*/ 0 h 288"/>
                <a:gd name="T18" fmla="*/ 69 w 69"/>
                <a:gd name="T19" fmla="*/ 0 h 288"/>
                <a:gd name="T20" fmla="*/ 69 w 69"/>
                <a:gd name="T21" fmla="*/ 5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288">
                  <a:moveTo>
                    <a:pt x="67" y="288"/>
                  </a:moveTo>
                  <a:lnTo>
                    <a:pt x="0" y="288"/>
                  </a:lnTo>
                  <a:lnTo>
                    <a:pt x="0" y="81"/>
                  </a:lnTo>
                  <a:lnTo>
                    <a:pt x="67" y="81"/>
                  </a:lnTo>
                  <a:lnTo>
                    <a:pt x="67" y="288"/>
                  </a:lnTo>
                  <a:lnTo>
                    <a:pt x="67" y="288"/>
                  </a:lnTo>
                  <a:close/>
                  <a:moveTo>
                    <a:pt x="69" y="50"/>
                  </a:moveTo>
                  <a:lnTo>
                    <a:pt x="0" y="50"/>
                  </a:lnTo>
                  <a:lnTo>
                    <a:pt x="0" y="0"/>
                  </a:lnTo>
                  <a:lnTo>
                    <a:pt x="69" y="0"/>
                  </a:lnTo>
                  <a:lnTo>
                    <a:pt x="69" y="50"/>
                  </a:lnTo>
                  <a:close/>
                </a:path>
              </a:pathLst>
            </a:custGeom>
            <a:solidFill>
              <a:srgbClr val="EEEEEE"/>
            </a:solidFill>
            <a:ln>
              <a:noFill/>
            </a:ln>
            <a:extLst>
              <a:ext uri="{91240B29-F687-4F45-9708-019B960494DF}">
                <a14:hiddenLine xmlns:a14="http://schemas.microsoft.com/office/drawing/2010/main" w="9525">
                  <a:solidFill>
                    <a:srgbClr val="000000"/>
                  </a:solidFill>
                  <a:round/>
                </a14:hiddenLine>
              </a:ext>
            </a:extLst>
          </p:spPr>
          <p:txBody>
            <a:bodyPr vert="horz" wrap="square" lIns="68559" tIns="34279" rIns="68559" bIns="34279" numCol="1" anchor="t" anchorCtr="0" compatLnSpc="1"/>
            <a:lstStyle/>
            <a:p>
              <a:endParaRPr lang="id-ID" sz="1100" dirty="0">
                <a:ea typeface="微软雅黑" panose="020B0503020204020204" pitchFamily="34" charset="-122"/>
              </a:endParaRPr>
            </a:p>
          </p:txBody>
        </p:sp>
      </p:grpSp>
      <p:grpSp>
        <p:nvGrpSpPr>
          <p:cNvPr id="11" name="Group 3"/>
          <p:cNvGrpSpPr/>
          <p:nvPr/>
        </p:nvGrpSpPr>
        <p:grpSpPr>
          <a:xfrm>
            <a:off x="6776499" y="2798736"/>
            <a:ext cx="1995107" cy="783599"/>
            <a:chOff x="8633134" y="3937440"/>
            <a:chExt cx="2765626" cy="1044803"/>
          </a:xfrm>
        </p:grpSpPr>
        <p:sp>
          <p:nvSpPr>
            <p:cNvPr id="92" name="TextBox 91"/>
            <p:cNvSpPr txBox="1"/>
            <p:nvPr/>
          </p:nvSpPr>
          <p:spPr>
            <a:xfrm>
              <a:off x="8670646" y="3937440"/>
              <a:ext cx="1535435" cy="369219"/>
            </a:xfrm>
            <a:prstGeom prst="rect">
              <a:avLst/>
            </a:prstGeom>
            <a:noFill/>
          </p:spPr>
          <p:txBody>
            <a:bodyPr wrap="none"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单击添加标题</a:t>
              </a:r>
            </a:p>
          </p:txBody>
        </p:sp>
        <p:sp>
          <p:nvSpPr>
            <p:cNvPr id="96" name="Rectangle 95"/>
            <p:cNvSpPr/>
            <p:nvPr/>
          </p:nvSpPr>
          <p:spPr>
            <a:xfrm>
              <a:off x="8633134" y="4297905"/>
              <a:ext cx="2765626" cy="684338"/>
            </a:xfrm>
            <a:prstGeom prst="rect">
              <a:avLst/>
            </a:prstGeom>
          </p:spPr>
          <p:txBody>
            <a:bodyPr wrap="square">
              <a:spAutoFit/>
            </a:bodyPr>
            <a:lstStyle/>
            <a:p>
              <a:pPr algn="just">
                <a:lnSpc>
                  <a:spcPct val="114000"/>
                </a:lnSpc>
              </a:pPr>
              <a:r>
                <a:rPr lang="zh-CN" altLang="en-US" sz="800" dirty="0">
                  <a:solidFill>
                    <a:schemeClr val="bg1">
                      <a:lumMod val="50000"/>
                    </a:schemeClr>
                  </a:solidFill>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ea typeface="微软雅黑" panose="020B0503020204020204" pitchFamily="34" charset="-122"/>
              </a:endParaRPr>
            </a:p>
          </p:txBody>
        </p:sp>
      </p:grpSp>
      <p:grpSp>
        <p:nvGrpSpPr>
          <p:cNvPr id="12" name="Group 1"/>
          <p:cNvGrpSpPr/>
          <p:nvPr/>
        </p:nvGrpSpPr>
        <p:grpSpPr>
          <a:xfrm>
            <a:off x="6753800" y="1071079"/>
            <a:ext cx="1995107" cy="804602"/>
            <a:chOff x="7544138" y="2128279"/>
            <a:chExt cx="2765626" cy="1072801"/>
          </a:xfrm>
        </p:grpSpPr>
        <p:sp>
          <p:nvSpPr>
            <p:cNvPr id="93" name="TextBox 92"/>
            <p:cNvSpPr txBox="1"/>
            <p:nvPr/>
          </p:nvSpPr>
          <p:spPr>
            <a:xfrm>
              <a:off x="7613115" y="2128279"/>
              <a:ext cx="1535435" cy="369218"/>
            </a:xfrm>
            <a:prstGeom prst="rect">
              <a:avLst/>
            </a:prstGeom>
            <a:noFill/>
          </p:spPr>
          <p:txBody>
            <a:bodyPr wrap="none"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单击添加标题</a:t>
              </a:r>
            </a:p>
          </p:txBody>
        </p:sp>
        <p:sp>
          <p:nvSpPr>
            <p:cNvPr id="97" name="Rectangle 96"/>
            <p:cNvSpPr/>
            <p:nvPr/>
          </p:nvSpPr>
          <p:spPr>
            <a:xfrm>
              <a:off x="7544138" y="2516745"/>
              <a:ext cx="2765626" cy="684335"/>
            </a:xfrm>
            <a:prstGeom prst="rect">
              <a:avLst/>
            </a:prstGeom>
          </p:spPr>
          <p:txBody>
            <a:bodyPr wrap="square">
              <a:spAutoFit/>
            </a:bodyPr>
            <a:lstStyle/>
            <a:p>
              <a:pPr algn="just">
                <a:lnSpc>
                  <a:spcPct val="114000"/>
                </a:lnSpc>
              </a:pPr>
              <a:r>
                <a:rPr lang="zh-CN" altLang="en-US" sz="800" dirty="0">
                  <a:solidFill>
                    <a:schemeClr val="bg1">
                      <a:lumMod val="50000"/>
                    </a:schemeClr>
                  </a:solidFill>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ea typeface="微软雅黑" panose="020B0503020204020204" pitchFamily="34" charset="-122"/>
              </a:endParaRPr>
            </a:p>
          </p:txBody>
        </p:sp>
      </p:grpSp>
      <p:grpSp>
        <p:nvGrpSpPr>
          <p:cNvPr id="13" name="Group 4"/>
          <p:cNvGrpSpPr/>
          <p:nvPr/>
        </p:nvGrpSpPr>
        <p:grpSpPr>
          <a:xfrm>
            <a:off x="538295" y="1574979"/>
            <a:ext cx="1907335" cy="845249"/>
            <a:chOff x="519901" y="2281342"/>
            <a:chExt cx="2765624" cy="1126998"/>
          </a:xfrm>
        </p:grpSpPr>
        <p:sp>
          <p:nvSpPr>
            <p:cNvPr id="94" name="TextBox 93"/>
            <p:cNvSpPr txBox="1"/>
            <p:nvPr/>
          </p:nvSpPr>
          <p:spPr>
            <a:xfrm>
              <a:off x="1671696" y="2281342"/>
              <a:ext cx="1606091" cy="369218"/>
            </a:xfrm>
            <a:prstGeom prst="rect">
              <a:avLst/>
            </a:prstGeom>
            <a:noFill/>
          </p:spPr>
          <p:txBody>
            <a:bodyPr wrap="none"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单击添加标题</a:t>
              </a:r>
            </a:p>
          </p:txBody>
        </p:sp>
        <p:sp>
          <p:nvSpPr>
            <p:cNvPr id="98" name="Rectangle 97"/>
            <p:cNvSpPr/>
            <p:nvPr/>
          </p:nvSpPr>
          <p:spPr>
            <a:xfrm>
              <a:off x="519901" y="2724005"/>
              <a:ext cx="2765624" cy="684335"/>
            </a:xfrm>
            <a:prstGeom prst="rect">
              <a:avLst/>
            </a:prstGeom>
          </p:spPr>
          <p:txBody>
            <a:bodyPr wrap="square">
              <a:spAutoFit/>
            </a:bodyPr>
            <a:lstStyle/>
            <a:p>
              <a:pPr algn="r">
                <a:lnSpc>
                  <a:spcPct val="114000"/>
                </a:lnSpc>
              </a:pPr>
              <a:r>
                <a:rPr lang="zh-CN" altLang="en-US" sz="800" dirty="0">
                  <a:solidFill>
                    <a:schemeClr val="bg1">
                      <a:lumMod val="50000"/>
                    </a:schemeClr>
                  </a:solidFill>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ea typeface="微软雅黑" panose="020B0503020204020204" pitchFamily="34" charset="-122"/>
              </a:endParaRPr>
            </a:p>
          </p:txBody>
        </p:sp>
      </p:grpSp>
      <p:grpSp>
        <p:nvGrpSpPr>
          <p:cNvPr id="14" name="Group 11"/>
          <p:cNvGrpSpPr/>
          <p:nvPr/>
        </p:nvGrpSpPr>
        <p:grpSpPr>
          <a:xfrm>
            <a:off x="338925" y="3255062"/>
            <a:ext cx="1985478" cy="839668"/>
            <a:chOff x="140161" y="4068259"/>
            <a:chExt cx="2765626" cy="1119552"/>
          </a:xfrm>
        </p:grpSpPr>
        <p:sp>
          <p:nvSpPr>
            <p:cNvPr id="95" name="TextBox 94"/>
            <p:cNvSpPr txBox="1"/>
            <p:nvPr/>
          </p:nvSpPr>
          <p:spPr>
            <a:xfrm>
              <a:off x="1323792" y="4068259"/>
              <a:ext cx="1542881" cy="369216"/>
            </a:xfrm>
            <a:prstGeom prst="rect">
              <a:avLst/>
            </a:prstGeom>
            <a:noFill/>
          </p:spPr>
          <p:txBody>
            <a:bodyPr wrap="none" rtlCol="0">
              <a:spAutoFit/>
            </a:body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单击添加标题</a:t>
              </a:r>
            </a:p>
          </p:txBody>
        </p:sp>
        <p:sp>
          <p:nvSpPr>
            <p:cNvPr id="99" name="Rectangle 98"/>
            <p:cNvSpPr/>
            <p:nvPr/>
          </p:nvSpPr>
          <p:spPr>
            <a:xfrm>
              <a:off x="140161" y="4503479"/>
              <a:ext cx="2765626" cy="684332"/>
            </a:xfrm>
            <a:prstGeom prst="rect">
              <a:avLst/>
            </a:prstGeom>
          </p:spPr>
          <p:txBody>
            <a:bodyPr wrap="square">
              <a:spAutoFit/>
            </a:bodyPr>
            <a:lstStyle/>
            <a:p>
              <a:pPr algn="r">
                <a:lnSpc>
                  <a:spcPct val="114000"/>
                </a:lnSpc>
              </a:pPr>
              <a:r>
                <a:rPr lang="zh-CN" altLang="en-US" sz="800" dirty="0">
                  <a:solidFill>
                    <a:schemeClr val="bg1">
                      <a:lumMod val="50000"/>
                    </a:schemeClr>
                  </a:solidFill>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ea typeface="微软雅黑" panose="020B0503020204020204" pitchFamily="34" charset="-122"/>
              </a:endParaRPr>
            </a:p>
          </p:txBody>
        </p:sp>
      </p:grpSp>
    </p:spTree>
    <p:extLst>
      <p:ext uri="{BB962C8B-B14F-4D97-AF65-F5344CB8AC3E}">
        <p14:creationId xmlns:p14="http://schemas.microsoft.com/office/powerpoint/2010/main" val="990468828"/>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C3C71C30-5AD5-429D-A67A-FC49AD7E87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12" y="0"/>
            <a:ext cx="9217024" cy="4608512"/>
          </a:xfrm>
          <a:prstGeom prst="rect">
            <a:avLst/>
          </a:prstGeom>
        </p:spPr>
      </p:pic>
      <p:pic>
        <p:nvPicPr>
          <p:cNvPr id="6" name="图片 5">
            <a:extLst>
              <a:ext uri="{FF2B5EF4-FFF2-40B4-BE49-F238E27FC236}">
                <a16:creationId xmlns="" xmlns:a16="http://schemas.microsoft.com/office/drawing/2014/main" id="{1AE4869D-2960-4F6F-8964-BA8690285B23}"/>
              </a:ext>
            </a:extLst>
          </p:cNvPr>
          <p:cNvPicPr>
            <a:picLocks noChangeAspect="1"/>
          </p:cNvPicPr>
          <p:nvPr/>
        </p:nvPicPr>
        <p:blipFill rotWithShape="1">
          <a:blip r:embed="rId4">
            <a:extLst>
              <a:ext uri="{28A0092B-C50C-407E-A947-70E740481C1C}">
                <a14:useLocalDpi xmlns:a14="http://schemas.microsoft.com/office/drawing/2010/main" val="0"/>
              </a:ext>
            </a:extLst>
          </a:blip>
          <a:srcRect t="45800" b="45800"/>
          <a:stretch/>
        </p:blipFill>
        <p:spPr>
          <a:xfrm>
            <a:off x="0" y="4711452"/>
            <a:ext cx="5143500" cy="432048"/>
          </a:xfrm>
          <a:prstGeom prst="rect">
            <a:avLst/>
          </a:prstGeom>
        </p:spPr>
      </p:pic>
      <p:pic>
        <p:nvPicPr>
          <p:cNvPr id="12" name="图片 11">
            <a:extLst>
              <a:ext uri="{FF2B5EF4-FFF2-40B4-BE49-F238E27FC236}">
                <a16:creationId xmlns="" xmlns:a16="http://schemas.microsoft.com/office/drawing/2014/main" id="{D10004AF-A3C6-41A6-B0CF-086231F53D56}"/>
              </a:ext>
            </a:extLst>
          </p:cNvPr>
          <p:cNvPicPr>
            <a:picLocks noChangeAspect="1"/>
          </p:cNvPicPr>
          <p:nvPr/>
        </p:nvPicPr>
        <p:blipFill rotWithShape="1">
          <a:blip r:embed="rId4">
            <a:extLst>
              <a:ext uri="{28A0092B-C50C-407E-A947-70E740481C1C}">
                <a14:useLocalDpi xmlns:a14="http://schemas.microsoft.com/office/drawing/2010/main" val="0"/>
              </a:ext>
            </a:extLst>
          </a:blip>
          <a:srcRect t="45800" b="45800"/>
          <a:stretch/>
        </p:blipFill>
        <p:spPr>
          <a:xfrm>
            <a:off x="251520" y="4711452"/>
            <a:ext cx="5143500" cy="432048"/>
          </a:xfrm>
          <a:prstGeom prst="rect">
            <a:avLst/>
          </a:prstGeom>
        </p:spPr>
      </p:pic>
      <p:pic>
        <p:nvPicPr>
          <p:cNvPr id="13" name="图片 12">
            <a:extLst>
              <a:ext uri="{FF2B5EF4-FFF2-40B4-BE49-F238E27FC236}">
                <a16:creationId xmlns="" xmlns:a16="http://schemas.microsoft.com/office/drawing/2014/main" id="{F9D55DB9-DF1F-4380-A267-0531F1F8B4AB}"/>
              </a:ext>
            </a:extLst>
          </p:cNvPr>
          <p:cNvPicPr>
            <a:picLocks noChangeAspect="1"/>
          </p:cNvPicPr>
          <p:nvPr/>
        </p:nvPicPr>
        <p:blipFill rotWithShape="1">
          <a:blip r:embed="rId4">
            <a:extLst>
              <a:ext uri="{28A0092B-C50C-407E-A947-70E740481C1C}">
                <a14:useLocalDpi xmlns:a14="http://schemas.microsoft.com/office/drawing/2010/main" val="0"/>
              </a:ext>
            </a:extLst>
          </a:blip>
          <a:srcRect l="27112" t="36399" b="45800"/>
          <a:stretch/>
        </p:blipFill>
        <p:spPr>
          <a:xfrm flipH="1">
            <a:off x="5395020" y="4227934"/>
            <a:ext cx="3748980" cy="915566"/>
          </a:xfrm>
          <a:prstGeom prst="rect">
            <a:avLst/>
          </a:prstGeom>
        </p:spPr>
      </p:pic>
      <p:sp>
        <p:nvSpPr>
          <p:cNvPr id="2" name="矩形 1">
            <a:extLst>
              <a:ext uri="{FF2B5EF4-FFF2-40B4-BE49-F238E27FC236}">
                <a16:creationId xmlns="" xmlns:a16="http://schemas.microsoft.com/office/drawing/2014/main" id="{B0FCB703-7F6F-441B-8D64-DE69CDF79D21}"/>
              </a:ext>
            </a:extLst>
          </p:cNvPr>
          <p:cNvSpPr/>
          <p:nvPr/>
        </p:nvSpPr>
        <p:spPr>
          <a:xfrm>
            <a:off x="2339752" y="699542"/>
            <a:ext cx="3960440" cy="16561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 xmlns:a16="http://schemas.microsoft.com/office/drawing/2014/main" id="{5FCC3C30-CB13-4146-BE66-1973DE605971}"/>
              </a:ext>
            </a:extLst>
          </p:cNvPr>
          <p:cNvSpPr txBox="1"/>
          <p:nvPr/>
        </p:nvSpPr>
        <p:spPr>
          <a:xfrm>
            <a:off x="2916739" y="2954723"/>
            <a:ext cx="3310523" cy="715581"/>
          </a:xfrm>
          <a:prstGeom prst="rect">
            <a:avLst/>
          </a:prstGeom>
          <a:noFill/>
        </p:spPr>
        <p:txBody>
          <a:bodyPr wrap="none" rtlCol="0">
            <a:spAutoFit/>
            <a:scene3d>
              <a:camera prst="orthographicFront"/>
              <a:lightRig rig="threePt" dir="t"/>
            </a:scene3d>
            <a:sp3d contourW="12700"/>
          </a:bodyPr>
          <a:lstStyle/>
          <a:p>
            <a:pPr algn="ctr"/>
            <a:r>
              <a:rPr lang="zh-CN" altLang="en-US" sz="4050" b="1" dirty="0">
                <a:gradFill>
                  <a:gsLst>
                    <a:gs pos="0">
                      <a:srgbClr val="C00000"/>
                    </a:gs>
                    <a:gs pos="100000">
                      <a:srgbClr val="EB0000"/>
                    </a:gs>
                  </a:gsLst>
                  <a:lin ang="5400000" scaled="1"/>
                </a:gradFill>
              </a:rPr>
              <a:t>工作完成情况</a:t>
            </a:r>
          </a:p>
        </p:txBody>
      </p:sp>
      <p:grpSp>
        <p:nvGrpSpPr>
          <p:cNvPr id="8" name="组合 7">
            <a:extLst>
              <a:ext uri="{FF2B5EF4-FFF2-40B4-BE49-F238E27FC236}">
                <a16:creationId xmlns="" xmlns:a16="http://schemas.microsoft.com/office/drawing/2014/main" id="{06257A67-61C5-4AED-946B-A29F5C06BB9A}"/>
              </a:ext>
            </a:extLst>
          </p:cNvPr>
          <p:cNvGrpSpPr/>
          <p:nvPr/>
        </p:nvGrpSpPr>
        <p:grpSpPr>
          <a:xfrm>
            <a:off x="3576923" y="719750"/>
            <a:ext cx="2000057" cy="2018108"/>
            <a:chOff x="4769231" y="959667"/>
            <a:chExt cx="2666742" cy="2690810"/>
          </a:xfrm>
        </p:grpSpPr>
        <p:pic>
          <p:nvPicPr>
            <p:cNvPr id="9" name="图片 8">
              <a:extLst>
                <a:ext uri="{FF2B5EF4-FFF2-40B4-BE49-F238E27FC236}">
                  <a16:creationId xmlns="" xmlns:a16="http://schemas.microsoft.com/office/drawing/2014/main" id="{77C69E2F-79DA-4C1F-B396-4526FD1EE77B}"/>
                </a:ext>
              </a:extLst>
            </p:cNvPr>
            <p:cNvPicPr>
              <a:picLocks noChangeAspect="1"/>
            </p:cNvPicPr>
            <p:nvPr/>
          </p:nvPicPr>
          <p:blipFill rotWithShape="1">
            <a:blip r:embed="rId5"/>
            <a:srcRect l="7256" t="3548" r="5316" b="8075"/>
            <a:stretch/>
          </p:blipFill>
          <p:spPr>
            <a:xfrm>
              <a:off x="4769231" y="959667"/>
              <a:ext cx="2666742" cy="2690810"/>
            </a:xfrm>
            <a:custGeom>
              <a:avLst/>
              <a:gdLst>
                <a:gd name="connsiteX0" fmla="*/ 1391762 w 2783524"/>
                <a:gd name="connsiteY0" fmla="*/ 0 h 2783524"/>
                <a:gd name="connsiteX1" fmla="*/ 2783524 w 2783524"/>
                <a:gd name="connsiteY1" fmla="*/ 1391762 h 2783524"/>
                <a:gd name="connsiteX2" fmla="*/ 1391762 w 2783524"/>
                <a:gd name="connsiteY2" fmla="*/ 2783524 h 2783524"/>
                <a:gd name="connsiteX3" fmla="*/ 0 w 2783524"/>
                <a:gd name="connsiteY3" fmla="*/ 1391762 h 2783524"/>
                <a:gd name="connsiteX4" fmla="*/ 1391762 w 2783524"/>
                <a:gd name="connsiteY4" fmla="*/ 0 h 2783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524" h="2783524">
                  <a:moveTo>
                    <a:pt x="1391762" y="0"/>
                  </a:moveTo>
                  <a:cubicBezTo>
                    <a:pt x="2160411" y="0"/>
                    <a:pt x="2783524" y="623113"/>
                    <a:pt x="2783524" y="1391762"/>
                  </a:cubicBezTo>
                  <a:cubicBezTo>
                    <a:pt x="2783524" y="2160411"/>
                    <a:pt x="2160411" y="2783524"/>
                    <a:pt x="1391762" y="2783524"/>
                  </a:cubicBezTo>
                  <a:cubicBezTo>
                    <a:pt x="623113" y="2783524"/>
                    <a:pt x="0" y="2160411"/>
                    <a:pt x="0" y="1391762"/>
                  </a:cubicBezTo>
                  <a:cubicBezTo>
                    <a:pt x="0" y="623113"/>
                    <a:pt x="623113" y="0"/>
                    <a:pt x="1391762" y="0"/>
                  </a:cubicBezTo>
                  <a:close/>
                </a:path>
              </a:pathLst>
            </a:custGeom>
          </p:spPr>
        </p:pic>
        <p:sp>
          <p:nvSpPr>
            <p:cNvPr id="10" name="文本框 9">
              <a:extLst>
                <a:ext uri="{FF2B5EF4-FFF2-40B4-BE49-F238E27FC236}">
                  <a16:creationId xmlns="" xmlns:a16="http://schemas.microsoft.com/office/drawing/2014/main" id="{9C13DECE-7923-4D19-8CE9-8DAC4E4FD957}"/>
                </a:ext>
              </a:extLst>
            </p:cNvPr>
            <p:cNvSpPr txBox="1"/>
            <p:nvPr/>
          </p:nvSpPr>
          <p:spPr>
            <a:xfrm>
              <a:off x="5453516" y="1634299"/>
              <a:ext cx="1284968" cy="1354217"/>
            </a:xfrm>
            <a:prstGeom prst="rect">
              <a:avLst/>
            </a:prstGeom>
            <a:noFill/>
          </p:spPr>
          <p:txBody>
            <a:bodyPr wrap="none" rtlCol="0">
              <a:spAutoFit/>
              <a:scene3d>
                <a:camera prst="orthographicFront"/>
                <a:lightRig rig="threePt" dir="t"/>
              </a:scene3d>
              <a:sp3d contourW="12700"/>
            </a:bodyPr>
            <a:lstStyle/>
            <a:p>
              <a:pPr algn="ctr"/>
              <a:r>
                <a:rPr lang="en-US" altLang="zh-CN" sz="6000" b="1" dirty="0">
                  <a:gradFill>
                    <a:gsLst>
                      <a:gs pos="0">
                        <a:srgbClr val="C00000"/>
                      </a:gs>
                      <a:gs pos="100000">
                        <a:srgbClr val="EB0000"/>
                      </a:gs>
                    </a:gsLst>
                    <a:lin ang="5400000" scaled="1"/>
                  </a:gradFill>
                </a:rPr>
                <a:t>02</a:t>
              </a:r>
              <a:endParaRPr lang="zh-CN" altLang="en-US" sz="6000" b="1" dirty="0">
                <a:gradFill>
                  <a:gsLst>
                    <a:gs pos="0">
                      <a:srgbClr val="C00000"/>
                    </a:gs>
                    <a:gs pos="100000">
                      <a:srgbClr val="EB0000"/>
                    </a:gs>
                  </a:gsLst>
                  <a:lin ang="5400000" scaled="1"/>
                </a:gradFill>
              </a:endParaRPr>
            </a:p>
          </p:txBody>
        </p:sp>
      </p:grpSp>
      <p:sp>
        <p:nvSpPr>
          <p:cNvPr id="11" name="文本框 10">
            <a:extLst>
              <a:ext uri="{FF2B5EF4-FFF2-40B4-BE49-F238E27FC236}">
                <a16:creationId xmlns="" xmlns:a16="http://schemas.microsoft.com/office/drawing/2014/main" id="{8DE276A4-9CF1-4323-8A94-3A58E8E46378}"/>
              </a:ext>
            </a:extLst>
          </p:cNvPr>
          <p:cNvSpPr txBox="1"/>
          <p:nvPr/>
        </p:nvSpPr>
        <p:spPr>
          <a:xfrm>
            <a:off x="2611925" y="3637358"/>
            <a:ext cx="3920151" cy="36881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788" dirty="0">
                <a:solidFill>
                  <a:schemeClr val="bg1">
                    <a:lumMod val="50000"/>
                  </a:schemeClr>
                </a:solidFill>
                <a:latin typeface="Arial" panose="020B0604020202020204" pitchFamily="34" charset="0"/>
                <a:ea typeface="+mj-ea"/>
                <a:cs typeface="Arial" panose="020B0604020202020204" pitchFamily="34" charset="0"/>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129379439"/>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47"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randombar(horizontal)">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31"/>
          <p:cNvGrpSpPr/>
          <p:nvPr/>
        </p:nvGrpSpPr>
        <p:grpSpPr>
          <a:xfrm>
            <a:off x="5377235" y="3438040"/>
            <a:ext cx="3192494" cy="730811"/>
            <a:chOff x="4854651" y="2406822"/>
            <a:chExt cx="3192924" cy="709969"/>
          </a:xfrm>
        </p:grpSpPr>
        <p:cxnSp>
          <p:nvCxnSpPr>
            <p:cNvPr id="33" name="Straight Connector 1"/>
            <p:cNvCxnSpPr/>
            <p:nvPr/>
          </p:nvCxnSpPr>
          <p:spPr>
            <a:xfrm>
              <a:off x="4854651" y="2540519"/>
              <a:ext cx="1484239" cy="15490"/>
            </a:xfrm>
            <a:prstGeom prst="line">
              <a:avLst/>
            </a:prstGeom>
            <a:ln w="12700">
              <a:solidFill>
                <a:schemeClr val="bg1">
                  <a:lumMod val="65000"/>
                </a:schemeClr>
              </a:solidFill>
              <a:tailEnd type="ova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4" name="组合 33"/>
            <p:cNvGrpSpPr/>
            <p:nvPr/>
          </p:nvGrpSpPr>
          <p:grpSpPr>
            <a:xfrm>
              <a:off x="6412546" y="2406822"/>
              <a:ext cx="1635029" cy="709969"/>
              <a:chOff x="6412546" y="2406822"/>
              <a:chExt cx="1635029" cy="709969"/>
            </a:xfrm>
          </p:grpSpPr>
          <p:sp>
            <p:nvSpPr>
              <p:cNvPr id="35" name="Rounded Rectangle 43"/>
              <p:cNvSpPr/>
              <p:nvPr/>
            </p:nvSpPr>
            <p:spPr>
              <a:xfrm>
                <a:off x="6412546" y="2417674"/>
                <a:ext cx="817514" cy="220589"/>
              </a:xfrm>
              <a:prstGeom prst="roundRect">
                <a:avLst>
                  <a:gd name="adj" fmla="val 46832"/>
                </a:avLst>
              </a:prstGeom>
              <a:solidFill>
                <a:schemeClr val="accent4"/>
              </a:solidFill>
              <a:ln>
                <a:noFill/>
              </a:ln>
              <a:effectLst>
                <a:outerShdw blurRad="88900" dist="88900" dir="5400000" algn="t" rotWithShape="0">
                  <a:schemeClr val="tx1">
                    <a:lumMod val="75000"/>
                    <a:lumOff val="25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dirty="0">
                  <a:latin typeface="+mj-ea"/>
                  <a:ea typeface="+mj-ea"/>
                </a:endParaRPr>
              </a:p>
            </p:txBody>
          </p:sp>
          <p:sp>
            <p:nvSpPr>
              <p:cNvPr id="36" name="TextBox 35"/>
              <p:cNvSpPr txBox="1"/>
              <p:nvPr/>
            </p:nvSpPr>
            <p:spPr>
              <a:xfrm>
                <a:off x="6469795" y="2406822"/>
                <a:ext cx="697507" cy="239125"/>
              </a:xfrm>
              <a:prstGeom prst="rect">
                <a:avLst/>
              </a:prstGeom>
              <a:noFill/>
            </p:spPr>
            <p:txBody>
              <a:bodyPr wrap="none" rtlCol="0">
                <a:spAutoFit/>
              </a:bodyPr>
              <a:lstStyle/>
              <a:p>
                <a:pPr algn="ctr"/>
                <a:r>
                  <a:rPr lang="zh-CN" altLang="en-US" sz="1000" dirty="0">
                    <a:solidFill>
                      <a:schemeClr val="bg1"/>
                    </a:solidFill>
                    <a:latin typeface="+mj-ea"/>
                    <a:ea typeface="+mj-ea"/>
                  </a:rPr>
                  <a:t>添加内容</a:t>
                </a:r>
                <a:endParaRPr lang="id-ID" sz="1000" dirty="0">
                  <a:solidFill>
                    <a:schemeClr val="bg1"/>
                  </a:solidFill>
                  <a:latin typeface="+mj-ea"/>
                  <a:ea typeface="+mj-ea"/>
                </a:endParaRPr>
              </a:p>
            </p:txBody>
          </p:sp>
          <p:sp>
            <p:nvSpPr>
              <p:cNvPr id="37" name="TextBox 36"/>
              <p:cNvSpPr txBox="1"/>
              <p:nvPr/>
            </p:nvSpPr>
            <p:spPr>
              <a:xfrm>
                <a:off x="6412546" y="2668431"/>
                <a:ext cx="1635029" cy="448360"/>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itchFamily="34" charset="-122"/>
                    <a:ea typeface="微软雅黑" pitchFamily="34" charset="-122"/>
                  </a:rPr>
                  <a:t>添加你的内容文字，添加你的饿内容文字，添加你的饿</a:t>
                </a:r>
                <a:endParaRPr lang="id-ID" sz="800" dirty="0">
                  <a:solidFill>
                    <a:schemeClr val="bg1">
                      <a:lumMod val="50000"/>
                    </a:schemeClr>
                  </a:solidFill>
                  <a:latin typeface="微软雅黑" pitchFamily="34" charset="-122"/>
                  <a:ea typeface="微软雅黑" pitchFamily="34" charset="-122"/>
                </a:endParaRPr>
              </a:p>
            </p:txBody>
          </p:sp>
        </p:grpSp>
      </p:grpSp>
      <p:grpSp>
        <p:nvGrpSpPr>
          <p:cNvPr id="5" name="组合 113"/>
          <p:cNvGrpSpPr/>
          <p:nvPr/>
        </p:nvGrpSpPr>
        <p:grpSpPr>
          <a:xfrm>
            <a:off x="1260081" y="1748134"/>
            <a:ext cx="2970695" cy="770606"/>
            <a:chOff x="1097890" y="1891967"/>
            <a:chExt cx="2971096" cy="748628"/>
          </a:xfrm>
        </p:grpSpPr>
        <p:sp>
          <p:nvSpPr>
            <p:cNvPr id="115" name="Rounded Rectangle 43"/>
            <p:cNvSpPr/>
            <p:nvPr/>
          </p:nvSpPr>
          <p:spPr>
            <a:xfrm>
              <a:off x="1952894" y="1917570"/>
              <a:ext cx="768382" cy="195578"/>
            </a:xfrm>
            <a:prstGeom prst="roundRect">
              <a:avLst>
                <a:gd name="adj" fmla="val 46832"/>
              </a:avLst>
            </a:prstGeom>
            <a:solidFill>
              <a:schemeClr val="accent1"/>
            </a:solidFill>
            <a:ln>
              <a:noFill/>
            </a:ln>
            <a:effectLst>
              <a:outerShdw blurRad="165100" dist="127000" dir="5400000" sx="92000" sy="92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dirty="0">
                <a:latin typeface="+mj-ea"/>
                <a:ea typeface="+mj-ea"/>
              </a:endParaRPr>
            </a:p>
          </p:txBody>
        </p:sp>
        <p:sp>
          <p:nvSpPr>
            <p:cNvPr id="116" name="TextBox 115"/>
            <p:cNvSpPr txBox="1"/>
            <p:nvPr/>
          </p:nvSpPr>
          <p:spPr>
            <a:xfrm>
              <a:off x="1988330" y="1891967"/>
              <a:ext cx="697507" cy="239125"/>
            </a:xfrm>
            <a:prstGeom prst="rect">
              <a:avLst/>
            </a:prstGeom>
            <a:noFill/>
          </p:spPr>
          <p:txBody>
            <a:bodyPr wrap="none" rtlCol="0">
              <a:spAutoFit/>
            </a:bodyPr>
            <a:lstStyle/>
            <a:p>
              <a:pPr algn="ctr"/>
              <a:r>
                <a:rPr lang="zh-CN" altLang="en-US" sz="1000" dirty="0">
                  <a:solidFill>
                    <a:schemeClr val="bg1"/>
                  </a:solidFill>
                  <a:latin typeface="+mj-ea"/>
                  <a:ea typeface="+mj-ea"/>
                </a:rPr>
                <a:t>添加内容</a:t>
              </a:r>
              <a:endParaRPr lang="id-ID" sz="1000" dirty="0">
                <a:solidFill>
                  <a:schemeClr val="bg1"/>
                </a:solidFill>
                <a:latin typeface="+mj-ea"/>
                <a:ea typeface="+mj-ea"/>
              </a:endParaRPr>
            </a:p>
          </p:txBody>
        </p:sp>
        <p:cxnSp>
          <p:nvCxnSpPr>
            <p:cNvPr id="117" name="Straight Connector 1"/>
            <p:cNvCxnSpPr/>
            <p:nvPr/>
          </p:nvCxnSpPr>
          <p:spPr>
            <a:xfrm flipH="1">
              <a:off x="2835798" y="2008102"/>
              <a:ext cx="1233188" cy="0"/>
            </a:xfrm>
            <a:prstGeom prst="line">
              <a:avLst/>
            </a:prstGeom>
            <a:ln w="12700">
              <a:solidFill>
                <a:schemeClr val="bg1">
                  <a:lumMod val="65000"/>
                </a:schemeClr>
              </a:solidFill>
              <a:tailEnd type="ova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8" name="TextBox 117"/>
            <p:cNvSpPr txBox="1"/>
            <p:nvPr/>
          </p:nvSpPr>
          <p:spPr>
            <a:xfrm>
              <a:off x="1097890" y="2192235"/>
              <a:ext cx="1635029" cy="448360"/>
            </a:xfrm>
            <a:prstGeom prst="rect">
              <a:avLst/>
            </a:prstGeom>
            <a:noFill/>
          </p:spPr>
          <p:txBody>
            <a:bodyPr wrap="square" rtlCol="0">
              <a:spAutoFit/>
            </a:bodyPr>
            <a:lstStyle/>
            <a:p>
              <a:pPr algn="r">
                <a:lnSpc>
                  <a:spcPct val="150000"/>
                </a:lnSpc>
              </a:pPr>
              <a:r>
                <a:rPr lang="zh-CN" altLang="en-US" sz="800" dirty="0">
                  <a:solidFill>
                    <a:schemeClr val="bg1">
                      <a:lumMod val="50000"/>
                    </a:schemeClr>
                  </a:solidFill>
                  <a:latin typeface="微软雅黑" pitchFamily="34" charset="-122"/>
                  <a:ea typeface="微软雅黑" pitchFamily="34" charset="-122"/>
                </a:rPr>
                <a:t>添加你的饿内容文字，添加你的内容文字，添加你的饿</a:t>
              </a:r>
              <a:endParaRPr lang="id-ID" sz="800" dirty="0">
                <a:solidFill>
                  <a:schemeClr val="bg1">
                    <a:lumMod val="50000"/>
                  </a:schemeClr>
                </a:solidFill>
                <a:latin typeface="微软雅黑" pitchFamily="34" charset="-122"/>
                <a:ea typeface="微软雅黑" pitchFamily="34" charset="-122"/>
              </a:endParaRPr>
            </a:p>
          </p:txBody>
        </p:sp>
      </p:grpSp>
      <p:grpSp>
        <p:nvGrpSpPr>
          <p:cNvPr id="6" name="组合 118"/>
          <p:cNvGrpSpPr/>
          <p:nvPr/>
        </p:nvGrpSpPr>
        <p:grpSpPr>
          <a:xfrm>
            <a:off x="1297565" y="3009985"/>
            <a:ext cx="2970695" cy="745251"/>
            <a:chOff x="1097890" y="3117831"/>
            <a:chExt cx="2971096" cy="723996"/>
          </a:xfrm>
        </p:grpSpPr>
        <p:sp>
          <p:nvSpPr>
            <p:cNvPr id="120" name="Rounded Rectangle 43"/>
            <p:cNvSpPr/>
            <p:nvPr/>
          </p:nvSpPr>
          <p:spPr>
            <a:xfrm>
              <a:off x="1915404" y="3141706"/>
              <a:ext cx="805872" cy="201686"/>
            </a:xfrm>
            <a:prstGeom prst="roundRect">
              <a:avLst>
                <a:gd name="adj" fmla="val 46832"/>
              </a:avLst>
            </a:prstGeom>
            <a:solidFill>
              <a:schemeClr val="accent3"/>
            </a:solidFill>
            <a:ln>
              <a:noFill/>
            </a:ln>
            <a:effectLst>
              <a:outerShdw blurRad="215900" dist="114300" dir="3240000" sx="97000" sy="97000" algn="t"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dirty="0">
                <a:latin typeface="+mj-ea"/>
                <a:ea typeface="+mj-ea"/>
              </a:endParaRPr>
            </a:p>
          </p:txBody>
        </p:sp>
        <p:sp>
          <p:nvSpPr>
            <p:cNvPr id="121" name="TextBox 120"/>
            <p:cNvSpPr txBox="1"/>
            <p:nvPr/>
          </p:nvSpPr>
          <p:spPr>
            <a:xfrm>
              <a:off x="1973392" y="3117831"/>
              <a:ext cx="697507" cy="239125"/>
            </a:xfrm>
            <a:prstGeom prst="rect">
              <a:avLst/>
            </a:prstGeom>
            <a:noFill/>
          </p:spPr>
          <p:txBody>
            <a:bodyPr wrap="none" rtlCol="0">
              <a:spAutoFit/>
            </a:bodyPr>
            <a:lstStyle/>
            <a:p>
              <a:pPr algn="ctr"/>
              <a:r>
                <a:rPr lang="zh-CN" altLang="en-US" sz="1000" dirty="0">
                  <a:solidFill>
                    <a:schemeClr val="bg1"/>
                  </a:solidFill>
                  <a:latin typeface="+mj-ea"/>
                  <a:ea typeface="+mj-ea"/>
                </a:rPr>
                <a:t>添加内容</a:t>
              </a:r>
              <a:endParaRPr lang="id-ID" sz="1000" dirty="0">
                <a:solidFill>
                  <a:schemeClr val="bg1"/>
                </a:solidFill>
                <a:latin typeface="+mj-ea"/>
                <a:ea typeface="+mj-ea"/>
              </a:endParaRPr>
            </a:p>
          </p:txBody>
        </p:sp>
        <p:cxnSp>
          <p:nvCxnSpPr>
            <p:cNvPr id="122" name="Straight Connector 1"/>
            <p:cNvCxnSpPr/>
            <p:nvPr/>
          </p:nvCxnSpPr>
          <p:spPr>
            <a:xfrm flipH="1">
              <a:off x="2835798" y="3215712"/>
              <a:ext cx="1233188" cy="22634"/>
            </a:xfrm>
            <a:prstGeom prst="line">
              <a:avLst/>
            </a:prstGeom>
            <a:ln w="12700">
              <a:solidFill>
                <a:schemeClr val="bg1">
                  <a:lumMod val="65000"/>
                </a:schemeClr>
              </a:solidFill>
              <a:tailEnd type="ova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3" name="TextBox 122"/>
            <p:cNvSpPr txBox="1"/>
            <p:nvPr/>
          </p:nvSpPr>
          <p:spPr>
            <a:xfrm>
              <a:off x="1097890" y="3393467"/>
              <a:ext cx="1635029" cy="448360"/>
            </a:xfrm>
            <a:prstGeom prst="rect">
              <a:avLst/>
            </a:prstGeom>
            <a:noFill/>
          </p:spPr>
          <p:txBody>
            <a:bodyPr wrap="square" rtlCol="0">
              <a:spAutoFit/>
            </a:bodyPr>
            <a:lstStyle/>
            <a:p>
              <a:pPr algn="r">
                <a:lnSpc>
                  <a:spcPct val="150000"/>
                </a:lnSpc>
              </a:pPr>
              <a:r>
                <a:rPr lang="zh-CN" altLang="en-US" sz="800" dirty="0">
                  <a:solidFill>
                    <a:schemeClr val="bg1">
                      <a:lumMod val="50000"/>
                    </a:schemeClr>
                  </a:solidFill>
                  <a:latin typeface="微软雅黑" pitchFamily="34" charset="-122"/>
                  <a:ea typeface="微软雅黑" pitchFamily="34" charset="-122"/>
                </a:rPr>
                <a:t>添加你的饿内容文字，添加你的内容文字，添加你的饿</a:t>
              </a:r>
              <a:endParaRPr lang="id-ID" sz="800" dirty="0">
                <a:solidFill>
                  <a:schemeClr val="bg1">
                    <a:lumMod val="50000"/>
                  </a:schemeClr>
                </a:solidFill>
                <a:latin typeface="微软雅黑" pitchFamily="34" charset="-122"/>
                <a:ea typeface="微软雅黑" pitchFamily="34" charset="-122"/>
              </a:endParaRPr>
            </a:p>
          </p:txBody>
        </p:sp>
      </p:grpSp>
      <p:grpSp>
        <p:nvGrpSpPr>
          <p:cNvPr id="7" name="组合 123"/>
          <p:cNvGrpSpPr/>
          <p:nvPr/>
        </p:nvGrpSpPr>
        <p:grpSpPr>
          <a:xfrm>
            <a:off x="5053819" y="2278105"/>
            <a:ext cx="3192494" cy="730810"/>
            <a:chOff x="4854651" y="2406822"/>
            <a:chExt cx="3192924" cy="709967"/>
          </a:xfrm>
        </p:grpSpPr>
        <p:cxnSp>
          <p:nvCxnSpPr>
            <p:cNvPr id="125" name="Straight Connector 1"/>
            <p:cNvCxnSpPr/>
            <p:nvPr/>
          </p:nvCxnSpPr>
          <p:spPr>
            <a:xfrm>
              <a:off x="4854651" y="2540519"/>
              <a:ext cx="1484239" cy="15490"/>
            </a:xfrm>
            <a:prstGeom prst="line">
              <a:avLst/>
            </a:prstGeom>
            <a:ln w="12700">
              <a:solidFill>
                <a:schemeClr val="bg1">
                  <a:lumMod val="65000"/>
                </a:schemeClr>
              </a:solidFill>
              <a:tailEnd type="oval"/>
            </a:ln>
            <a:effectLst>
              <a:outerShdw blurRad="50800" dist="381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grpSp>
          <p:nvGrpSpPr>
            <p:cNvPr id="8" name="组合 125"/>
            <p:cNvGrpSpPr/>
            <p:nvPr/>
          </p:nvGrpSpPr>
          <p:grpSpPr>
            <a:xfrm>
              <a:off x="6412546" y="2406822"/>
              <a:ext cx="1635029" cy="709967"/>
              <a:chOff x="6412546" y="2406822"/>
              <a:chExt cx="1635029" cy="709967"/>
            </a:xfrm>
          </p:grpSpPr>
          <p:sp>
            <p:nvSpPr>
              <p:cNvPr id="127" name="Rounded Rectangle 43"/>
              <p:cNvSpPr/>
              <p:nvPr/>
            </p:nvSpPr>
            <p:spPr>
              <a:xfrm>
                <a:off x="6412546" y="2417674"/>
                <a:ext cx="817514" cy="220589"/>
              </a:xfrm>
              <a:prstGeom prst="roundRect">
                <a:avLst>
                  <a:gd name="adj" fmla="val 46832"/>
                </a:avLst>
              </a:prstGeom>
              <a:solidFill>
                <a:schemeClr val="accent2"/>
              </a:solidFill>
              <a:ln>
                <a:noFill/>
              </a:ln>
              <a:effectLst>
                <a:outerShdw blurRad="88900" dist="88900" dir="5400000" algn="t" rotWithShape="0">
                  <a:schemeClr val="tx1">
                    <a:lumMod val="75000"/>
                    <a:lumOff val="25000"/>
                    <a:alpha val="32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dirty="0">
                  <a:latin typeface="+mj-ea"/>
                  <a:ea typeface="+mj-ea"/>
                </a:endParaRPr>
              </a:p>
            </p:txBody>
          </p:sp>
          <p:sp>
            <p:nvSpPr>
              <p:cNvPr id="128" name="TextBox 127"/>
              <p:cNvSpPr txBox="1"/>
              <p:nvPr/>
            </p:nvSpPr>
            <p:spPr>
              <a:xfrm>
                <a:off x="6469795" y="2406822"/>
                <a:ext cx="697507" cy="239125"/>
              </a:xfrm>
              <a:prstGeom prst="rect">
                <a:avLst/>
              </a:prstGeom>
              <a:noFill/>
            </p:spPr>
            <p:txBody>
              <a:bodyPr wrap="none" rtlCol="0">
                <a:spAutoFit/>
              </a:bodyPr>
              <a:lstStyle/>
              <a:p>
                <a:pPr algn="ctr"/>
                <a:r>
                  <a:rPr lang="zh-CN" altLang="en-US" sz="1000" dirty="0">
                    <a:solidFill>
                      <a:schemeClr val="bg1"/>
                    </a:solidFill>
                    <a:latin typeface="+mj-ea"/>
                    <a:ea typeface="+mj-ea"/>
                  </a:rPr>
                  <a:t>添加内容</a:t>
                </a:r>
                <a:endParaRPr lang="id-ID" sz="1000" dirty="0">
                  <a:solidFill>
                    <a:schemeClr val="bg1"/>
                  </a:solidFill>
                  <a:latin typeface="+mj-ea"/>
                  <a:ea typeface="+mj-ea"/>
                </a:endParaRPr>
              </a:p>
            </p:txBody>
          </p:sp>
          <p:sp>
            <p:nvSpPr>
              <p:cNvPr id="129" name="TextBox 128"/>
              <p:cNvSpPr txBox="1"/>
              <p:nvPr/>
            </p:nvSpPr>
            <p:spPr>
              <a:xfrm>
                <a:off x="6412546" y="2668430"/>
                <a:ext cx="1635029" cy="448359"/>
              </a:xfrm>
              <a:prstGeom prst="rect">
                <a:avLst/>
              </a:prstGeom>
              <a:noFill/>
            </p:spPr>
            <p:txBody>
              <a:bodyPr wrap="square" rtlCol="0">
                <a:spAutoFit/>
              </a:bodyPr>
              <a:lstStyle/>
              <a:p>
                <a:pPr>
                  <a:lnSpc>
                    <a:spcPct val="150000"/>
                  </a:lnSpc>
                </a:pPr>
                <a:r>
                  <a:rPr lang="zh-CN" altLang="en-US" sz="800" dirty="0">
                    <a:solidFill>
                      <a:schemeClr val="bg1">
                        <a:lumMod val="50000"/>
                      </a:schemeClr>
                    </a:solidFill>
                    <a:latin typeface="微软雅黑" pitchFamily="34" charset="-122"/>
                    <a:ea typeface="微软雅黑" pitchFamily="34" charset="-122"/>
                  </a:rPr>
                  <a:t>添加你的内容文字，添加你的饿内容文字，添加你的饿</a:t>
                </a:r>
                <a:endParaRPr lang="id-ID" sz="800" dirty="0">
                  <a:solidFill>
                    <a:schemeClr val="bg1">
                      <a:lumMod val="50000"/>
                    </a:schemeClr>
                  </a:solidFill>
                  <a:latin typeface="微软雅黑" pitchFamily="34" charset="-122"/>
                  <a:ea typeface="微软雅黑" pitchFamily="34" charset="-122"/>
                </a:endParaRPr>
              </a:p>
            </p:txBody>
          </p:sp>
        </p:grpSp>
      </p:grpSp>
      <p:sp>
        <p:nvSpPr>
          <p:cNvPr id="139" name="Freeform 6"/>
          <p:cNvSpPr>
            <a:spLocks/>
          </p:cNvSpPr>
          <p:nvPr/>
        </p:nvSpPr>
        <p:spPr bwMode="auto">
          <a:xfrm>
            <a:off x="4115213" y="1272313"/>
            <a:ext cx="938607" cy="839624"/>
          </a:xfrm>
          <a:custGeom>
            <a:avLst/>
            <a:gdLst>
              <a:gd name="T0" fmla="*/ 0 w 267"/>
              <a:gd name="T1" fmla="*/ 232 h 232"/>
              <a:gd name="T2" fmla="*/ 135 w 267"/>
              <a:gd name="T3" fmla="*/ 0 h 232"/>
              <a:gd name="T4" fmla="*/ 267 w 267"/>
              <a:gd name="T5" fmla="*/ 232 h 232"/>
              <a:gd name="T6" fmla="*/ 0 w 267"/>
              <a:gd name="T7" fmla="*/ 232 h 232"/>
            </a:gdLst>
            <a:ahLst/>
            <a:cxnLst>
              <a:cxn ang="0">
                <a:pos x="T0" y="T1"/>
              </a:cxn>
              <a:cxn ang="0">
                <a:pos x="T2" y="T3"/>
              </a:cxn>
              <a:cxn ang="0">
                <a:pos x="T4" y="T5"/>
              </a:cxn>
              <a:cxn ang="0">
                <a:pos x="T6" y="T7"/>
              </a:cxn>
            </a:cxnLst>
            <a:rect l="0" t="0" r="r" b="b"/>
            <a:pathLst>
              <a:path w="267" h="232">
                <a:moveTo>
                  <a:pt x="0" y="232"/>
                </a:moveTo>
                <a:lnTo>
                  <a:pt x="135" y="0"/>
                </a:lnTo>
                <a:lnTo>
                  <a:pt x="267" y="232"/>
                </a:lnTo>
                <a:lnTo>
                  <a:pt x="0" y="232"/>
                </a:lnTo>
                <a:close/>
              </a:path>
            </a:pathLst>
          </a:custGeom>
          <a:solidFill>
            <a:schemeClr val="accent1"/>
          </a:solidFill>
          <a:ln w="5" cap="flat">
            <a:noFill/>
            <a:prstDash val="solid"/>
            <a:miter lim="800000"/>
            <a:headEnd/>
            <a:tailEnd/>
          </a:ln>
        </p:spPr>
        <p:txBody>
          <a:bodyPr vert="horz" wrap="square" lIns="92348" tIns="46174" rIns="92348" bIns="46174" numCol="1" anchor="b" anchorCtr="0" compatLnSpc="1">
            <a:prstTxWarp prst="textNoShape">
              <a:avLst/>
            </a:prstTxWarp>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增长</a:t>
            </a:r>
          </a:p>
        </p:txBody>
      </p:sp>
      <p:sp>
        <p:nvSpPr>
          <p:cNvPr id="140" name="Freeform 7"/>
          <p:cNvSpPr>
            <a:spLocks/>
          </p:cNvSpPr>
          <p:nvPr/>
        </p:nvSpPr>
        <p:spPr bwMode="auto">
          <a:xfrm>
            <a:off x="3791797" y="2289278"/>
            <a:ext cx="1585438" cy="394479"/>
          </a:xfrm>
          <a:custGeom>
            <a:avLst/>
            <a:gdLst>
              <a:gd name="T0" fmla="*/ 0 w 451"/>
              <a:gd name="T1" fmla="*/ 109 h 109"/>
              <a:gd name="T2" fmla="*/ 64 w 451"/>
              <a:gd name="T3" fmla="*/ 0 h 109"/>
              <a:gd name="T4" fmla="*/ 387 w 451"/>
              <a:gd name="T5" fmla="*/ 0 h 109"/>
              <a:gd name="T6" fmla="*/ 451 w 451"/>
              <a:gd name="T7" fmla="*/ 109 h 109"/>
              <a:gd name="T8" fmla="*/ 0 w 451"/>
              <a:gd name="T9" fmla="*/ 109 h 109"/>
            </a:gdLst>
            <a:ahLst/>
            <a:cxnLst>
              <a:cxn ang="0">
                <a:pos x="T0" y="T1"/>
              </a:cxn>
              <a:cxn ang="0">
                <a:pos x="T2" y="T3"/>
              </a:cxn>
              <a:cxn ang="0">
                <a:pos x="T4" y="T5"/>
              </a:cxn>
              <a:cxn ang="0">
                <a:pos x="T6" y="T7"/>
              </a:cxn>
              <a:cxn ang="0">
                <a:pos x="T8" y="T9"/>
              </a:cxn>
            </a:cxnLst>
            <a:rect l="0" t="0" r="r" b="b"/>
            <a:pathLst>
              <a:path w="451" h="109">
                <a:moveTo>
                  <a:pt x="0" y="109"/>
                </a:moveTo>
                <a:lnTo>
                  <a:pt x="64" y="0"/>
                </a:lnTo>
                <a:lnTo>
                  <a:pt x="387" y="0"/>
                </a:lnTo>
                <a:lnTo>
                  <a:pt x="451" y="109"/>
                </a:lnTo>
                <a:lnTo>
                  <a:pt x="0" y="109"/>
                </a:lnTo>
                <a:close/>
              </a:path>
            </a:pathLst>
          </a:custGeom>
          <a:solidFill>
            <a:schemeClr val="accent2"/>
          </a:solidFill>
          <a:ln w="5" cap="flat">
            <a:noFill/>
            <a:prstDash val="solid"/>
            <a:miter lim="800000"/>
            <a:headEnd/>
            <a:tailEnd/>
          </a:ln>
        </p:spPr>
        <p:txBody>
          <a:bodyPr vert="horz" wrap="square" lIns="92348" tIns="46174" rIns="92348" bIns="46174" numCol="1" anchor="ctr" anchorCtr="0" compatLnSpc="1">
            <a:prstTxWarp prst="textNoShape">
              <a:avLst/>
            </a:prstTxWarp>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添加内容</a:t>
            </a:r>
          </a:p>
        </p:txBody>
      </p:sp>
      <p:sp>
        <p:nvSpPr>
          <p:cNvPr id="141" name="Freeform 8"/>
          <p:cNvSpPr>
            <a:spLocks/>
          </p:cNvSpPr>
          <p:nvPr/>
        </p:nvSpPr>
        <p:spPr bwMode="auto">
          <a:xfrm>
            <a:off x="3475417" y="2864709"/>
            <a:ext cx="2225237" cy="390860"/>
          </a:xfrm>
          <a:custGeom>
            <a:avLst/>
            <a:gdLst>
              <a:gd name="T0" fmla="*/ 0 w 633"/>
              <a:gd name="T1" fmla="*/ 108 h 108"/>
              <a:gd name="T2" fmla="*/ 62 w 633"/>
              <a:gd name="T3" fmla="*/ 0 h 108"/>
              <a:gd name="T4" fmla="*/ 570 w 633"/>
              <a:gd name="T5" fmla="*/ 0 h 108"/>
              <a:gd name="T6" fmla="*/ 633 w 633"/>
              <a:gd name="T7" fmla="*/ 108 h 108"/>
              <a:gd name="T8" fmla="*/ 0 w 633"/>
              <a:gd name="T9" fmla="*/ 108 h 108"/>
            </a:gdLst>
            <a:ahLst/>
            <a:cxnLst>
              <a:cxn ang="0">
                <a:pos x="T0" y="T1"/>
              </a:cxn>
              <a:cxn ang="0">
                <a:pos x="T2" y="T3"/>
              </a:cxn>
              <a:cxn ang="0">
                <a:pos x="T4" y="T5"/>
              </a:cxn>
              <a:cxn ang="0">
                <a:pos x="T6" y="T7"/>
              </a:cxn>
              <a:cxn ang="0">
                <a:pos x="T8" y="T9"/>
              </a:cxn>
            </a:cxnLst>
            <a:rect l="0" t="0" r="r" b="b"/>
            <a:pathLst>
              <a:path w="633" h="108">
                <a:moveTo>
                  <a:pt x="0" y="108"/>
                </a:moveTo>
                <a:lnTo>
                  <a:pt x="62" y="0"/>
                </a:lnTo>
                <a:lnTo>
                  <a:pt x="570" y="0"/>
                </a:lnTo>
                <a:lnTo>
                  <a:pt x="633" y="108"/>
                </a:lnTo>
                <a:lnTo>
                  <a:pt x="0" y="108"/>
                </a:lnTo>
                <a:close/>
              </a:path>
            </a:pathLst>
          </a:custGeom>
          <a:solidFill>
            <a:schemeClr val="accent3"/>
          </a:solidFill>
          <a:ln w="5" cap="flat">
            <a:noFill/>
            <a:prstDash val="solid"/>
            <a:miter lim="800000"/>
            <a:headEnd/>
            <a:tailEnd/>
          </a:ln>
        </p:spPr>
        <p:txBody>
          <a:bodyPr vert="horz" wrap="square" lIns="92348" tIns="46174" rIns="92348" bIns="46174" numCol="1" anchor="ctr" anchorCtr="0" compatLnSpc="1">
            <a:prstTxWarp prst="textNoShape">
              <a:avLst/>
            </a:prstTxWarp>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添加内容</a:t>
            </a:r>
          </a:p>
        </p:txBody>
      </p:sp>
      <p:sp>
        <p:nvSpPr>
          <p:cNvPr id="142" name="Freeform 10"/>
          <p:cNvSpPr>
            <a:spLocks/>
          </p:cNvSpPr>
          <p:nvPr/>
        </p:nvSpPr>
        <p:spPr bwMode="auto">
          <a:xfrm>
            <a:off x="4115213" y="2111938"/>
            <a:ext cx="1037039" cy="177335"/>
          </a:xfrm>
          <a:custGeom>
            <a:avLst/>
            <a:gdLst>
              <a:gd name="T0" fmla="*/ 0 w 295"/>
              <a:gd name="T1" fmla="*/ 0 h 49"/>
              <a:gd name="T2" fmla="*/ 206 w 295"/>
              <a:gd name="T3" fmla="*/ 0 h 49"/>
              <a:gd name="T4" fmla="*/ 295 w 295"/>
              <a:gd name="T5" fmla="*/ 49 h 49"/>
              <a:gd name="T6" fmla="*/ 90 w 295"/>
              <a:gd name="T7" fmla="*/ 49 h 49"/>
              <a:gd name="T8" fmla="*/ 0 w 295"/>
              <a:gd name="T9" fmla="*/ 0 h 49"/>
            </a:gdLst>
            <a:ahLst/>
            <a:cxnLst>
              <a:cxn ang="0">
                <a:pos x="T0" y="T1"/>
              </a:cxn>
              <a:cxn ang="0">
                <a:pos x="T2" y="T3"/>
              </a:cxn>
              <a:cxn ang="0">
                <a:pos x="T4" y="T5"/>
              </a:cxn>
              <a:cxn ang="0">
                <a:pos x="T6" y="T7"/>
              </a:cxn>
              <a:cxn ang="0">
                <a:pos x="T8" y="T9"/>
              </a:cxn>
            </a:cxnLst>
            <a:rect l="0" t="0" r="r" b="b"/>
            <a:pathLst>
              <a:path w="295" h="49">
                <a:moveTo>
                  <a:pt x="0" y="0"/>
                </a:moveTo>
                <a:lnTo>
                  <a:pt x="206" y="0"/>
                </a:lnTo>
                <a:lnTo>
                  <a:pt x="295" y="49"/>
                </a:lnTo>
                <a:lnTo>
                  <a:pt x="90" y="49"/>
                </a:lnTo>
                <a:lnTo>
                  <a:pt x="0" y="0"/>
                </a:lnTo>
                <a:close/>
              </a:path>
            </a:pathLst>
          </a:custGeom>
          <a:solidFill>
            <a:schemeClr val="bg1">
              <a:lumMod val="75000"/>
              <a:alpha val="79000"/>
            </a:schemeClr>
          </a:solidFill>
          <a:ln w="5" cap="flat">
            <a:noFill/>
            <a:prstDash val="solid"/>
            <a:miter lim="800000"/>
            <a:headEnd/>
            <a:tailEnd/>
          </a:ln>
        </p:spPr>
        <p:txBody>
          <a:bodyPr vert="horz" wrap="square" lIns="92348" tIns="46174" rIns="92348" bIns="46174" numCol="1" anchor="t" anchorCtr="0" compatLnSpc="1">
            <a:prstTxWarp prst="textNoShape">
              <a:avLst/>
            </a:prstTxWarp>
          </a:bodyPr>
          <a:lstStyle/>
          <a:p>
            <a:endParaRPr lang="zh-CN" altLang="en-US" sz="1600" dirty="0"/>
          </a:p>
        </p:txBody>
      </p:sp>
      <p:sp>
        <p:nvSpPr>
          <p:cNvPr id="143" name="Freeform 11"/>
          <p:cNvSpPr>
            <a:spLocks/>
          </p:cNvSpPr>
          <p:nvPr/>
        </p:nvSpPr>
        <p:spPr bwMode="auto">
          <a:xfrm>
            <a:off x="3791799" y="2683756"/>
            <a:ext cx="1687383" cy="180954"/>
          </a:xfrm>
          <a:custGeom>
            <a:avLst/>
            <a:gdLst>
              <a:gd name="T0" fmla="*/ 0 w 480"/>
              <a:gd name="T1" fmla="*/ 0 h 50"/>
              <a:gd name="T2" fmla="*/ 333 w 480"/>
              <a:gd name="T3" fmla="*/ 0 h 50"/>
              <a:gd name="T4" fmla="*/ 480 w 480"/>
              <a:gd name="T5" fmla="*/ 50 h 50"/>
              <a:gd name="T6" fmla="*/ 146 w 480"/>
              <a:gd name="T7" fmla="*/ 50 h 50"/>
              <a:gd name="T8" fmla="*/ 0 w 480"/>
              <a:gd name="T9" fmla="*/ 0 h 50"/>
            </a:gdLst>
            <a:ahLst/>
            <a:cxnLst>
              <a:cxn ang="0">
                <a:pos x="T0" y="T1"/>
              </a:cxn>
              <a:cxn ang="0">
                <a:pos x="T2" y="T3"/>
              </a:cxn>
              <a:cxn ang="0">
                <a:pos x="T4" y="T5"/>
              </a:cxn>
              <a:cxn ang="0">
                <a:pos x="T6" y="T7"/>
              </a:cxn>
              <a:cxn ang="0">
                <a:pos x="T8" y="T9"/>
              </a:cxn>
            </a:cxnLst>
            <a:rect l="0" t="0" r="r" b="b"/>
            <a:pathLst>
              <a:path w="480" h="50">
                <a:moveTo>
                  <a:pt x="0" y="0"/>
                </a:moveTo>
                <a:lnTo>
                  <a:pt x="333" y="0"/>
                </a:lnTo>
                <a:lnTo>
                  <a:pt x="480" y="50"/>
                </a:lnTo>
                <a:lnTo>
                  <a:pt x="146" y="50"/>
                </a:lnTo>
                <a:lnTo>
                  <a:pt x="0" y="0"/>
                </a:lnTo>
                <a:close/>
              </a:path>
            </a:pathLst>
          </a:custGeom>
          <a:solidFill>
            <a:schemeClr val="bg1">
              <a:lumMod val="75000"/>
              <a:alpha val="79000"/>
            </a:schemeClr>
          </a:solidFill>
          <a:ln w="5" cap="flat">
            <a:noFill/>
            <a:prstDash val="solid"/>
            <a:miter lim="800000"/>
            <a:headEnd/>
            <a:tailEnd/>
          </a:ln>
        </p:spPr>
        <p:txBody>
          <a:bodyPr vert="horz" wrap="square" lIns="92348" tIns="46174" rIns="92348" bIns="46174" numCol="1" anchor="t" anchorCtr="0" compatLnSpc="1">
            <a:prstTxWarp prst="textNoShape">
              <a:avLst/>
            </a:prstTxWarp>
          </a:bodyPr>
          <a:lstStyle/>
          <a:p>
            <a:endParaRPr lang="zh-CN" altLang="en-US" sz="1600" dirty="0"/>
          </a:p>
        </p:txBody>
      </p:sp>
      <p:sp>
        <p:nvSpPr>
          <p:cNvPr id="146" name="Freeform 12"/>
          <p:cNvSpPr>
            <a:spLocks/>
          </p:cNvSpPr>
          <p:nvPr/>
        </p:nvSpPr>
        <p:spPr bwMode="auto">
          <a:xfrm>
            <a:off x="3475413" y="3255569"/>
            <a:ext cx="2327182" cy="180954"/>
          </a:xfrm>
          <a:custGeom>
            <a:avLst/>
            <a:gdLst>
              <a:gd name="T0" fmla="*/ 0 w 662"/>
              <a:gd name="T1" fmla="*/ 0 h 50"/>
              <a:gd name="T2" fmla="*/ 461 w 662"/>
              <a:gd name="T3" fmla="*/ 0 h 50"/>
              <a:gd name="T4" fmla="*/ 662 w 662"/>
              <a:gd name="T5" fmla="*/ 50 h 50"/>
              <a:gd name="T6" fmla="*/ 201 w 662"/>
              <a:gd name="T7" fmla="*/ 50 h 50"/>
              <a:gd name="T8" fmla="*/ 0 w 662"/>
              <a:gd name="T9" fmla="*/ 0 h 50"/>
            </a:gdLst>
            <a:ahLst/>
            <a:cxnLst>
              <a:cxn ang="0">
                <a:pos x="T0" y="T1"/>
              </a:cxn>
              <a:cxn ang="0">
                <a:pos x="T2" y="T3"/>
              </a:cxn>
              <a:cxn ang="0">
                <a:pos x="T4" y="T5"/>
              </a:cxn>
              <a:cxn ang="0">
                <a:pos x="T6" y="T7"/>
              </a:cxn>
              <a:cxn ang="0">
                <a:pos x="T8" y="T9"/>
              </a:cxn>
            </a:cxnLst>
            <a:rect l="0" t="0" r="r" b="b"/>
            <a:pathLst>
              <a:path w="662" h="50">
                <a:moveTo>
                  <a:pt x="0" y="0"/>
                </a:moveTo>
                <a:lnTo>
                  <a:pt x="461" y="0"/>
                </a:lnTo>
                <a:lnTo>
                  <a:pt x="662" y="50"/>
                </a:lnTo>
                <a:lnTo>
                  <a:pt x="201" y="50"/>
                </a:lnTo>
                <a:lnTo>
                  <a:pt x="0" y="0"/>
                </a:lnTo>
                <a:close/>
              </a:path>
            </a:pathLst>
          </a:custGeom>
          <a:solidFill>
            <a:schemeClr val="bg1">
              <a:lumMod val="75000"/>
              <a:alpha val="79000"/>
            </a:schemeClr>
          </a:solidFill>
          <a:ln w="5" cap="flat">
            <a:noFill/>
            <a:prstDash val="solid"/>
            <a:miter lim="800000"/>
            <a:headEnd/>
            <a:tailEnd/>
          </a:ln>
        </p:spPr>
        <p:txBody>
          <a:bodyPr vert="horz" wrap="square" lIns="92348" tIns="46174" rIns="92348" bIns="46174" numCol="1" anchor="t" anchorCtr="0" compatLnSpc="1">
            <a:prstTxWarp prst="textNoShape">
              <a:avLst/>
            </a:prstTxWarp>
          </a:bodyPr>
          <a:lstStyle/>
          <a:p>
            <a:endParaRPr lang="zh-CN" altLang="en-US" sz="1600" dirty="0"/>
          </a:p>
        </p:txBody>
      </p:sp>
      <p:sp>
        <p:nvSpPr>
          <p:cNvPr id="147" name="Freeform 9"/>
          <p:cNvSpPr>
            <a:spLocks/>
          </p:cNvSpPr>
          <p:nvPr/>
        </p:nvSpPr>
        <p:spPr bwMode="auto">
          <a:xfrm>
            <a:off x="2986775" y="3436519"/>
            <a:ext cx="3206026" cy="694862"/>
          </a:xfrm>
          <a:custGeom>
            <a:avLst/>
            <a:gdLst>
              <a:gd name="T0" fmla="*/ 0 w 912"/>
              <a:gd name="T1" fmla="*/ 192 h 192"/>
              <a:gd name="T2" fmla="*/ 111 w 912"/>
              <a:gd name="T3" fmla="*/ 0 h 192"/>
              <a:gd name="T4" fmla="*/ 801 w 912"/>
              <a:gd name="T5" fmla="*/ 0 h 192"/>
              <a:gd name="T6" fmla="*/ 912 w 912"/>
              <a:gd name="T7" fmla="*/ 192 h 192"/>
              <a:gd name="T8" fmla="*/ 0 w 912"/>
              <a:gd name="T9" fmla="*/ 192 h 192"/>
            </a:gdLst>
            <a:ahLst/>
            <a:cxnLst>
              <a:cxn ang="0">
                <a:pos x="T0" y="T1"/>
              </a:cxn>
              <a:cxn ang="0">
                <a:pos x="T2" y="T3"/>
              </a:cxn>
              <a:cxn ang="0">
                <a:pos x="T4" y="T5"/>
              </a:cxn>
              <a:cxn ang="0">
                <a:pos x="T6" y="T7"/>
              </a:cxn>
              <a:cxn ang="0">
                <a:pos x="T8" y="T9"/>
              </a:cxn>
            </a:cxnLst>
            <a:rect l="0" t="0" r="r" b="b"/>
            <a:pathLst>
              <a:path w="912" h="192">
                <a:moveTo>
                  <a:pt x="0" y="192"/>
                </a:moveTo>
                <a:lnTo>
                  <a:pt x="111" y="0"/>
                </a:lnTo>
                <a:lnTo>
                  <a:pt x="801" y="0"/>
                </a:lnTo>
                <a:lnTo>
                  <a:pt x="912" y="192"/>
                </a:lnTo>
                <a:lnTo>
                  <a:pt x="0" y="192"/>
                </a:lnTo>
                <a:close/>
              </a:path>
            </a:pathLst>
          </a:custGeom>
          <a:solidFill>
            <a:schemeClr val="accent4"/>
          </a:solidFill>
          <a:ln w="5" cap="flat">
            <a:noFill/>
            <a:prstDash val="solid"/>
            <a:miter lim="800000"/>
            <a:headEnd/>
            <a:tailEnd/>
          </a:ln>
          <a:effectLst>
            <a:outerShdw blurRad="114300" dist="38100" dir="5400000" algn="t" rotWithShape="0">
              <a:prstClr val="black">
                <a:alpha val="23000"/>
              </a:prstClr>
            </a:outerShdw>
          </a:effectLst>
        </p:spPr>
        <p:txBody>
          <a:bodyPr vert="horz" wrap="square" lIns="92348" tIns="46174" rIns="92348" bIns="46174" numCol="1" anchor="ctr" anchorCtr="0" compatLnSpc="1">
            <a:prstTxWarp prst="textNoShape">
              <a:avLst/>
            </a:prstTxWarp>
          </a:bodyPr>
          <a:lstStyle/>
          <a:p>
            <a:pPr algn="ctr"/>
            <a:r>
              <a:rPr lang="zh-CN" altLang="en-US" sz="1600" dirty="0">
                <a:solidFill>
                  <a:schemeClr val="bg1"/>
                </a:solidFill>
                <a:latin typeface="微软雅黑" panose="020B0503020204020204" pitchFamily="34" charset="-122"/>
                <a:ea typeface="微软雅黑" panose="020B0503020204020204" pitchFamily="34" charset="-122"/>
              </a:rPr>
              <a:t>添加内容</a:t>
            </a:r>
          </a:p>
        </p:txBody>
      </p:sp>
    </p:spTree>
    <p:extLst>
      <p:ext uri="{BB962C8B-B14F-4D97-AF65-F5344CB8AC3E}">
        <p14:creationId xmlns:p14="http://schemas.microsoft.com/office/powerpoint/2010/main" val="4032370072"/>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wipe(left)">
                                      <p:cBhvr>
                                        <p:cTn id="7" dur="300"/>
                                        <p:tgtEl>
                                          <p:spTgt spid="147"/>
                                        </p:tgtEl>
                                      </p:cBhvr>
                                    </p:animEffect>
                                  </p:childTnLst>
                                </p:cTn>
                              </p:par>
                            </p:childTnLst>
                          </p:cTn>
                        </p:par>
                        <p:par>
                          <p:cTn id="8" fill="hold">
                            <p:stCondLst>
                              <p:cond delay="300"/>
                            </p:stCondLst>
                            <p:childTnLst>
                              <p:par>
                                <p:cTn id="9" presetID="22" presetClass="entr" presetSubtype="2" fill="hold" grpId="0" nodeType="afterEffect">
                                  <p:stCondLst>
                                    <p:cond delay="0"/>
                                  </p:stCondLst>
                                  <p:childTnLst>
                                    <p:set>
                                      <p:cBhvr>
                                        <p:cTn id="10" dur="1" fill="hold">
                                          <p:stCondLst>
                                            <p:cond delay="0"/>
                                          </p:stCondLst>
                                        </p:cTn>
                                        <p:tgtEl>
                                          <p:spTgt spid="146"/>
                                        </p:tgtEl>
                                        <p:attrNameLst>
                                          <p:attrName>style.visibility</p:attrName>
                                        </p:attrNameLst>
                                      </p:cBhvr>
                                      <p:to>
                                        <p:strVal val="visible"/>
                                      </p:to>
                                    </p:set>
                                    <p:animEffect transition="in" filter="wipe(right)">
                                      <p:cBhvr>
                                        <p:cTn id="11" dur="300"/>
                                        <p:tgtEl>
                                          <p:spTgt spid="146"/>
                                        </p:tgtEl>
                                      </p:cBhvr>
                                    </p:animEffect>
                                  </p:childTnLst>
                                </p:cTn>
                              </p:par>
                            </p:childTnLst>
                          </p:cTn>
                        </p:par>
                        <p:par>
                          <p:cTn id="12" fill="hold">
                            <p:stCondLst>
                              <p:cond delay="600"/>
                            </p:stCondLst>
                            <p:childTnLst>
                              <p:par>
                                <p:cTn id="13" presetID="22" presetClass="entr" presetSubtype="8" fill="hold" grpId="0" nodeType="afterEffect">
                                  <p:stCondLst>
                                    <p:cond delay="0"/>
                                  </p:stCondLst>
                                  <p:childTnLst>
                                    <p:set>
                                      <p:cBhvr>
                                        <p:cTn id="14" dur="1" fill="hold">
                                          <p:stCondLst>
                                            <p:cond delay="0"/>
                                          </p:stCondLst>
                                        </p:cTn>
                                        <p:tgtEl>
                                          <p:spTgt spid="141"/>
                                        </p:tgtEl>
                                        <p:attrNameLst>
                                          <p:attrName>style.visibility</p:attrName>
                                        </p:attrNameLst>
                                      </p:cBhvr>
                                      <p:to>
                                        <p:strVal val="visible"/>
                                      </p:to>
                                    </p:set>
                                    <p:animEffect transition="in" filter="wipe(left)">
                                      <p:cBhvr>
                                        <p:cTn id="15" dur="300"/>
                                        <p:tgtEl>
                                          <p:spTgt spid="141"/>
                                        </p:tgtEl>
                                      </p:cBhvr>
                                    </p:animEffect>
                                  </p:childTnLst>
                                </p:cTn>
                              </p:par>
                            </p:childTnLst>
                          </p:cTn>
                        </p:par>
                        <p:par>
                          <p:cTn id="16" fill="hold">
                            <p:stCondLst>
                              <p:cond delay="900"/>
                            </p:stCondLst>
                            <p:childTnLst>
                              <p:par>
                                <p:cTn id="17" presetID="22" presetClass="entr" presetSubtype="2" fill="hold" grpId="0" nodeType="afterEffect">
                                  <p:stCondLst>
                                    <p:cond delay="0"/>
                                  </p:stCondLst>
                                  <p:childTnLst>
                                    <p:set>
                                      <p:cBhvr>
                                        <p:cTn id="18" dur="1" fill="hold">
                                          <p:stCondLst>
                                            <p:cond delay="0"/>
                                          </p:stCondLst>
                                        </p:cTn>
                                        <p:tgtEl>
                                          <p:spTgt spid="143"/>
                                        </p:tgtEl>
                                        <p:attrNameLst>
                                          <p:attrName>style.visibility</p:attrName>
                                        </p:attrNameLst>
                                      </p:cBhvr>
                                      <p:to>
                                        <p:strVal val="visible"/>
                                      </p:to>
                                    </p:set>
                                    <p:animEffect transition="in" filter="wipe(right)">
                                      <p:cBhvr>
                                        <p:cTn id="19" dur="300"/>
                                        <p:tgtEl>
                                          <p:spTgt spid="143"/>
                                        </p:tgtEl>
                                      </p:cBhvr>
                                    </p:animEffect>
                                  </p:childTnLst>
                                </p:cTn>
                              </p:par>
                            </p:childTnLst>
                          </p:cTn>
                        </p:par>
                        <p:par>
                          <p:cTn id="20" fill="hold">
                            <p:stCondLst>
                              <p:cond delay="1200"/>
                            </p:stCondLst>
                            <p:childTnLst>
                              <p:par>
                                <p:cTn id="21" presetID="22" presetClass="entr" presetSubtype="8" fill="hold" grpId="0" nodeType="afterEffect">
                                  <p:stCondLst>
                                    <p:cond delay="0"/>
                                  </p:stCondLst>
                                  <p:childTnLst>
                                    <p:set>
                                      <p:cBhvr>
                                        <p:cTn id="22" dur="1" fill="hold">
                                          <p:stCondLst>
                                            <p:cond delay="0"/>
                                          </p:stCondLst>
                                        </p:cTn>
                                        <p:tgtEl>
                                          <p:spTgt spid="140"/>
                                        </p:tgtEl>
                                        <p:attrNameLst>
                                          <p:attrName>style.visibility</p:attrName>
                                        </p:attrNameLst>
                                      </p:cBhvr>
                                      <p:to>
                                        <p:strVal val="visible"/>
                                      </p:to>
                                    </p:set>
                                    <p:animEffect transition="in" filter="wipe(left)">
                                      <p:cBhvr>
                                        <p:cTn id="23" dur="300"/>
                                        <p:tgtEl>
                                          <p:spTgt spid="140"/>
                                        </p:tgtEl>
                                      </p:cBhvr>
                                    </p:animEffect>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142"/>
                                        </p:tgtEl>
                                        <p:attrNameLst>
                                          <p:attrName>style.visibility</p:attrName>
                                        </p:attrNameLst>
                                      </p:cBhvr>
                                      <p:to>
                                        <p:strVal val="visible"/>
                                      </p:to>
                                    </p:set>
                                    <p:animEffect transition="in" filter="wipe(right)">
                                      <p:cBhvr>
                                        <p:cTn id="27" dur="300"/>
                                        <p:tgtEl>
                                          <p:spTgt spid="142"/>
                                        </p:tgtEl>
                                      </p:cBhvr>
                                    </p:animEffect>
                                  </p:childTnLst>
                                </p:cTn>
                              </p:par>
                            </p:childTnLst>
                          </p:cTn>
                        </p:par>
                        <p:par>
                          <p:cTn id="28" fill="hold">
                            <p:stCondLst>
                              <p:cond delay="1800"/>
                            </p:stCondLst>
                            <p:childTnLst>
                              <p:par>
                                <p:cTn id="29" presetID="22" presetClass="entr" presetSubtype="4" fill="hold" grpId="0" nodeType="afterEffect">
                                  <p:stCondLst>
                                    <p:cond delay="0"/>
                                  </p:stCondLst>
                                  <p:childTnLst>
                                    <p:set>
                                      <p:cBhvr>
                                        <p:cTn id="30" dur="1" fill="hold">
                                          <p:stCondLst>
                                            <p:cond delay="0"/>
                                          </p:stCondLst>
                                        </p:cTn>
                                        <p:tgtEl>
                                          <p:spTgt spid="139"/>
                                        </p:tgtEl>
                                        <p:attrNameLst>
                                          <p:attrName>style.visibility</p:attrName>
                                        </p:attrNameLst>
                                      </p:cBhvr>
                                      <p:to>
                                        <p:strVal val="visible"/>
                                      </p:to>
                                    </p:set>
                                    <p:animEffect transition="in" filter="wipe(down)">
                                      <p:cBhvr>
                                        <p:cTn id="31" dur="300"/>
                                        <p:tgtEl>
                                          <p:spTgt spid="139"/>
                                        </p:tgtEl>
                                      </p:cBhvr>
                                    </p:animEffect>
                                  </p:childTnLst>
                                </p:cTn>
                              </p:par>
                            </p:childTnLst>
                          </p:cTn>
                        </p:par>
                        <p:par>
                          <p:cTn id="32" fill="hold">
                            <p:stCondLst>
                              <p:cond delay="2100"/>
                            </p:stCondLst>
                            <p:childTnLst>
                              <p:par>
                                <p:cTn id="33" presetID="22" presetClass="entr" presetSubtype="2"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right)">
                                      <p:cBhvr>
                                        <p:cTn id="35" dur="500"/>
                                        <p:tgtEl>
                                          <p:spTgt spid="5"/>
                                        </p:tgtEl>
                                      </p:cBhvr>
                                    </p:animEffect>
                                  </p:childTnLst>
                                </p:cTn>
                              </p:par>
                              <p:par>
                                <p:cTn id="36" presetID="22" presetClass="entr" presetSubtype="8" fill="hold"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par>
                                <p:cTn id="39" presetID="22" presetClass="entr" presetSubtype="2"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right)">
                                      <p:cBhvr>
                                        <p:cTn id="41" dur="500"/>
                                        <p:tgtEl>
                                          <p:spTgt spid="6"/>
                                        </p:tgtEl>
                                      </p:cBhvr>
                                    </p:animEffect>
                                  </p:childTnLst>
                                </p:cTn>
                              </p:par>
                              <p:par>
                                <p:cTn id="42" presetID="22" presetClass="entr" presetSubtype="8" fill="hold" nodeType="with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left)">
                                      <p:cBhvr>
                                        <p:cTn id="4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 grpId="0" animBg="1"/>
      <p:bldP spid="140" grpId="0" animBg="1"/>
      <p:bldP spid="141" grpId="0" animBg="1"/>
      <p:bldP spid="142" grpId="0" animBg="1"/>
      <p:bldP spid="143" grpId="0" animBg="1"/>
      <p:bldP spid="146" grpId="0" animBg="1"/>
      <p:bldP spid="14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a:grpSpLocks/>
          </p:cNvGrpSpPr>
          <p:nvPr/>
        </p:nvGrpSpPr>
        <p:grpSpPr bwMode="auto">
          <a:xfrm>
            <a:off x="2864081" y="1408114"/>
            <a:ext cx="1919029" cy="681037"/>
            <a:chOff x="3666731" y="1984470"/>
            <a:chExt cx="2636520" cy="1447800"/>
          </a:xfrm>
        </p:grpSpPr>
        <p:sp>
          <p:nvSpPr>
            <p:cNvPr id="4" name="任意多边形 3"/>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899" b="1" noProof="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8675" name="文本框 35"/>
            <p:cNvSpPr txBox="1">
              <a:spLocks noChangeArrowheads="1"/>
            </p:cNvSpPr>
            <p:nvPr/>
          </p:nvSpPr>
          <p:spPr bwMode="auto">
            <a:xfrm>
              <a:off x="3971726" y="2364755"/>
              <a:ext cx="2230360" cy="687235"/>
            </a:xfrm>
            <a:prstGeom prst="rect">
              <a:avLst/>
            </a:prstGeom>
            <a:noFill/>
            <a:ln w="9525">
              <a:noFill/>
              <a:miter lim="800000"/>
              <a:headEnd/>
              <a:tailEnd/>
            </a:ln>
          </p:spPr>
          <p:txBody>
            <a:bodyPr anchor="ctr">
              <a:spAutoFit/>
            </a:bodyPr>
            <a:lstStyle/>
            <a:p>
              <a:pPr algn="ctr"/>
              <a:r>
                <a:rPr lang="zh-CN" altLang="en-US" sz="1500" b="1" dirty="0">
                  <a:solidFill>
                    <a:srgbClr val="F2F2F2"/>
                  </a:solidFill>
                  <a:latin typeface="Arial" pitchFamily="34" charset="0"/>
                  <a:ea typeface="微软雅黑" pitchFamily="34" charset="-122"/>
                </a:rPr>
                <a:t>第二季度</a:t>
              </a:r>
              <a:endParaRPr lang="zh-CN" altLang="en-US" sz="1500" b="1" baseline="-3000" dirty="0">
                <a:solidFill>
                  <a:srgbClr val="F2F2F2"/>
                </a:solidFill>
                <a:latin typeface="Arial" pitchFamily="34" charset="0"/>
                <a:ea typeface="微软雅黑" pitchFamily="34" charset="-122"/>
              </a:endParaRPr>
            </a:p>
          </p:txBody>
        </p:sp>
      </p:grpSp>
      <p:grpSp>
        <p:nvGrpSpPr>
          <p:cNvPr id="3" name="组合 5"/>
          <p:cNvGrpSpPr>
            <a:grpSpLocks/>
          </p:cNvGrpSpPr>
          <p:nvPr/>
        </p:nvGrpSpPr>
        <p:grpSpPr bwMode="auto">
          <a:xfrm>
            <a:off x="1262510" y="1408114"/>
            <a:ext cx="1917441" cy="681037"/>
            <a:chOff x="1436370" y="1984470"/>
            <a:chExt cx="2636520" cy="1447800"/>
          </a:xfrm>
        </p:grpSpPr>
        <p:sp>
          <p:nvSpPr>
            <p:cNvPr id="7" name="任意多边形 6"/>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899" b="1" noProof="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8678" name="文本框 43"/>
            <p:cNvSpPr txBox="1">
              <a:spLocks noChangeArrowheads="1"/>
            </p:cNvSpPr>
            <p:nvPr/>
          </p:nvSpPr>
          <p:spPr bwMode="auto">
            <a:xfrm>
              <a:off x="1709209" y="2315913"/>
              <a:ext cx="2293960" cy="784912"/>
            </a:xfrm>
            <a:prstGeom prst="rect">
              <a:avLst/>
            </a:prstGeom>
            <a:noFill/>
            <a:ln w="9525">
              <a:noFill/>
              <a:miter lim="800000"/>
              <a:headEnd/>
              <a:tailEnd/>
            </a:ln>
          </p:spPr>
          <p:txBody>
            <a:bodyPr anchor="ctr">
              <a:spAutoFit/>
            </a:bodyPr>
            <a:lstStyle/>
            <a:p>
              <a:pPr algn="ctr">
                <a:lnSpc>
                  <a:spcPct val="120000"/>
                </a:lnSpc>
              </a:pPr>
              <a:r>
                <a:rPr lang="zh-CN" altLang="en-US" sz="1500" b="1" dirty="0">
                  <a:solidFill>
                    <a:srgbClr val="F2F2F2"/>
                  </a:solidFill>
                  <a:latin typeface="Arial" pitchFamily="34" charset="0"/>
                  <a:ea typeface="微软雅黑" pitchFamily="34" charset="-122"/>
                </a:rPr>
                <a:t>第一季度</a:t>
              </a:r>
              <a:endParaRPr lang="zh-CN" altLang="en-US" sz="1500" b="1" baseline="-3000" dirty="0">
                <a:solidFill>
                  <a:srgbClr val="F2F2F2"/>
                </a:solidFill>
                <a:latin typeface="Arial" pitchFamily="34" charset="0"/>
                <a:ea typeface="微软雅黑" pitchFamily="34" charset="-122"/>
              </a:endParaRPr>
            </a:p>
          </p:txBody>
        </p:sp>
      </p:grpSp>
      <p:grpSp>
        <p:nvGrpSpPr>
          <p:cNvPr id="5" name="组合 9"/>
          <p:cNvGrpSpPr>
            <a:grpSpLocks/>
          </p:cNvGrpSpPr>
          <p:nvPr/>
        </p:nvGrpSpPr>
        <p:grpSpPr bwMode="auto">
          <a:xfrm>
            <a:off x="6070398" y="1408114"/>
            <a:ext cx="1917441" cy="681037"/>
            <a:chOff x="8127453" y="1984470"/>
            <a:chExt cx="2636520" cy="1447800"/>
          </a:xfrm>
        </p:grpSpPr>
        <p:sp>
          <p:nvSpPr>
            <p:cNvPr id="11" name="任意多边形 10"/>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899" b="1" noProof="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8681" name="文本框 46"/>
            <p:cNvSpPr txBox="1">
              <a:spLocks noChangeArrowheads="1"/>
            </p:cNvSpPr>
            <p:nvPr/>
          </p:nvSpPr>
          <p:spPr bwMode="auto">
            <a:xfrm>
              <a:off x="8439016" y="2315913"/>
              <a:ext cx="2230360" cy="784912"/>
            </a:xfrm>
            <a:prstGeom prst="rect">
              <a:avLst/>
            </a:prstGeom>
            <a:noFill/>
            <a:ln w="9525">
              <a:noFill/>
              <a:miter lim="800000"/>
              <a:headEnd/>
              <a:tailEnd/>
            </a:ln>
          </p:spPr>
          <p:txBody>
            <a:bodyPr anchor="ctr">
              <a:spAutoFit/>
            </a:bodyPr>
            <a:lstStyle/>
            <a:p>
              <a:pPr algn="ctr">
                <a:lnSpc>
                  <a:spcPct val="120000"/>
                </a:lnSpc>
              </a:pPr>
              <a:r>
                <a:rPr lang="zh-CN" altLang="en-US" sz="1500" b="1" dirty="0">
                  <a:solidFill>
                    <a:srgbClr val="F2F2F2"/>
                  </a:solidFill>
                  <a:latin typeface="Arial" pitchFamily="34" charset="0"/>
                  <a:ea typeface="微软雅黑" pitchFamily="34" charset="-122"/>
                </a:rPr>
                <a:t>第四季度</a:t>
              </a:r>
              <a:endParaRPr lang="zh-CN" altLang="en-US" sz="1500" b="1" baseline="-3000" dirty="0">
                <a:solidFill>
                  <a:srgbClr val="F2F2F2"/>
                </a:solidFill>
                <a:latin typeface="Arial" pitchFamily="34" charset="0"/>
                <a:ea typeface="微软雅黑" pitchFamily="34" charset="-122"/>
              </a:endParaRPr>
            </a:p>
          </p:txBody>
        </p:sp>
      </p:grpSp>
      <p:grpSp>
        <p:nvGrpSpPr>
          <p:cNvPr id="6" name="组合 12"/>
          <p:cNvGrpSpPr>
            <a:grpSpLocks/>
          </p:cNvGrpSpPr>
          <p:nvPr/>
        </p:nvGrpSpPr>
        <p:grpSpPr bwMode="auto">
          <a:xfrm>
            <a:off x="4467240" y="1408114"/>
            <a:ext cx="1917441" cy="681037"/>
            <a:chOff x="5897092" y="1984470"/>
            <a:chExt cx="2636520" cy="1447800"/>
          </a:xfrm>
        </p:grpSpPr>
        <p:sp>
          <p:nvSpPr>
            <p:cNvPr id="14" name="任意多边形 13"/>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899" b="1" noProof="1">
                <a:solidFill>
                  <a:schemeClr val="tx2">
                    <a:lumMod val="7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8684" name="文本框 49"/>
            <p:cNvSpPr txBox="1">
              <a:spLocks noChangeArrowheads="1"/>
            </p:cNvSpPr>
            <p:nvPr/>
          </p:nvSpPr>
          <p:spPr bwMode="auto">
            <a:xfrm>
              <a:off x="6227711" y="2315917"/>
              <a:ext cx="2205654" cy="784912"/>
            </a:xfrm>
            <a:prstGeom prst="rect">
              <a:avLst/>
            </a:prstGeom>
            <a:noFill/>
            <a:ln w="9525">
              <a:noFill/>
              <a:miter lim="800000"/>
              <a:headEnd/>
              <a:tailEnd/>
            </a:ln>
          </p:spPr>
          <p:txBody>
            <a:bodyPr anchor="ctr">
              <a:spAutoFit/>
            </a:bodyPr>
            <a:lstStyle/>
            <a:p>
              <a:pPr algn="ctr">
                <a:lnSpc>
                  <a:spcPct val="120000"/>
                </a:lnSpc>
              </a:pPr>
              <a:r>
                <a:rPr lang="zh-CN" altLang="en-US" sz="1500" b="1" dirty="0">
                  <a:solidFill>
                    <a:srgbClr val="F2F2F2"/>
                  </a:solidFill>
                  <a:latin typeface="Arial" pitchFamily="34" charset="0"/>
                  <a:ea typeface="微软雅黑" pitchFamily="34" charset="-122"/>
                </a:rPr>
                <a:t>第三季度</a:t>
              </a:r>
              <a:endParaRPr lang="zh-CN" altLang="en-US" sz="1500" b="1" baseline="-3000" dirty="0">
                <a:solidFill>
                  <a:srgbClr val="F2F2F2"/>
                </a:solidFill>
                <a:latin typeface="Arial" pitchFamily="34" charset="0"/>
                <a:ea typeface="微软雅黑" pitchFamily="34" charset="-122"/>
              </a:endParaRPr>
            </a:p>
          </p:txBody>
        </p:sp>
      </p:grpSp>
      <p:sp>
        <p:nvSpPr>
          <p:cNvPr id="16" name="矩形 47"/>
          <p:cNvSpPr>
            <a:spLocks noChangeArrowheads="1"/>
          </p:cNvSpPr>
          <p:nvPr/>
        </p:nvSpPr>
        <p:spPr bwMode="auto">
          <a:xfrm>
            <a:off x="1062513" y="3815598"/>
            <a:ext cx="7038025" cy="364610"/>
          </a:xfrm>
          <a:prstGeom prst="rect">
            <a:avLst/>
          </a:prstGeom>
          <a:noFill/>
          <a:ln w="9525">
            <a:noFill/>
            <a:miter lim="800000"/>
            <a:headEnd/>
            <a:tailEnd/>
          </a:ln>
        </p:spPr>
        <p:txBody>
          <a:bodyPr lIns="68566" tIns="34283" rIns="68566" bIns="34283">
            <a:spAutoFit/>
          </a:bodyPr>
          <a:lstStyle/>
          <a:p>
            <a:pPr algn="ctr">
              <a:lnSpc>
                <a:spcPct val="120000"/>
              </a:lnSpc>
              <a:buFont typeface="Arial" pitchFamily="34" charset="0"/>
              <a:buNone/>
            </a:pPr>
            <a:r>
              <a:rPr lang="zh-CN" altLang="en-US" sz="800" dirty="0">
                <a:solidFill>
                  <a:schemeClr val="bg1">
                    <a:lumMod val="50000"/>
                  </a:schemeClr>
                </a:solidFill>
                <a:latin typeface="微软雅黑" pitchFamily="34" charset="-122"/>
                <a:ea typeface="微软雅黑" pitchFamily="34" charset="-122"/>
                <a:sym typeface="微软雅黑" pitchFamily="34" charset="-122"/>
              </a:rPr>
              <a:t>您的内容打在这里，或者通过复制您的文本后，在此框中选择粘贴，并选择只保留文字。在此录入上述图表的综合描述说明，您的内容打在这里，或者通过复制您的文本后，在此框中选择粘贴，并选择只保留文字。</a:t>
            </a:r>
          </a:p>
        </p:txBody>
      </p:sp>
      <p:sp>
        <p:nvSpPr>
          <p:cNvPr id="17" name="矩形 16"/>
          <p:cNvSpPr>
            <a:spLocks noChangeArrowheads="1"/>
          </p:cNvSpPr>
          <p:nvPr/>
        </p:nvSpPr>
        <p:spPr bwMode="auto">
          <a:xfrm>
            <a:off x="1638696" y="2297113"/>
            <a:ext cx="1061894" cy="254000"/>
          </a:xfrm>
          <a:prstGeom prst="rect">
            <a:avLst/>
          </a:prstGeom>
          <a:noFill/>
          <a:ln w="9525">
            <a:noFill/>
            <a:miter lim="800000"/>
            <a:headEnd/>
            <a:tailEnd/>
          </a:ln>
        </p:spPr>
        <p:txBody>
          <a:bodyPr wrap="none" lIns="68566" tIns="34283" rIns="68566" bIns="34283">
            <a:spAutoFit/>
          </a:bodyPr>
          <a:lstStyle/>
          <a:p>
            <a:pPr algn="ctr"/>
            <a:r>
              <a:rPr lang="zh-CN" altLang="en-US" sz="1200" b="1" dirty="0">
                <a:solidFill>
                  <a:schemeClr val="bg1">
                    <a:lumMod val="50000"/>
                  </a:schemeClr>
                </a:solidFill>
                <a:latin typeface="微软雅黑" pitchFamily="34" charset="-122"/>
                <a:ea typeface="微软雅黑" pitchFamily="34" charset="-122"/>
              </a:rPr>
              <a:t>单击添加标题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18" name="矩形 47"/>
          <p:cNvSpPr>
            <a:spLocks noChangeArrowheads="1"/>
          </p:cNvSpPr>
          <p:nvPr/>
        </p:nvSpPr>
        <p:spPr bwMode="auto">
          <a:xfrm>
            <a:off x="1456160" y="2655889"/>
            <a:ext cx="1430144" cy="659985"/>
          </a:xfrm>
          <a:prstGeom prst="rect">
            <a:avLst/>
          </a:prstGeom>
          <a:noFill/>
          <a:ln w="9525">
            <a:noFill/>
            <a:miter lim="800000"/>
            <a:headEnd/>
            <a:tailEnd/>
          </a:ln>
        </p:spPr>
        <p:txBody>
          <a:bodyPr lIns="68566" tIns="34283" rIns="68566" bIns="34283">
            <a:spAutoFit/>
          </a:bodyPr>
          <a:lstStyle/>
          <a:p>
            <a:pPr algn="ctr">
              <a:lnSpc>
                <a:spcPct val="120000"/>
              </a:lnSpc>
              <a:buFont typeface="Arial" pitchFamily="34" charset="0"/>
              <a:buNone/>
            </a:pPr>
            <a:r>
              <a:rPr lang="zh-CN" altLang="en-US" sz="8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在此录入上述图表的描述说明，在此录入上述图表的描述说明，在此录入上述图表的描述说明。</a:t>
            </a:r>
          </a:p>
        </p:txBody>
      </p:sp>
      <p:sp>
        <p:nvSpPr>
          <p:cNvPr id="19" name="矩形 18"/>
          <p:cNvSpPr>
            <a:spLocks noChangeArrowheads="1"/>
          </p:cNvSpPr>
          <p:nvPr/>
        </p:nvSpPr>
        <p:spPr bwMode="auto">
          <a:xfrm>
            <a:off x="3264077" y="2297113"/>
            <a:ext cx="1060307" cy="254000"/>
          </a:xfrm>
          <a:prstGeom prst="rect">
            <a:avLst/>
          </a:prstGeom>
          <a:noFill/>
          <a:ln w="9525">
            <a:noFill/>
            <a:miter lim="800000"/>
            <a:headEnd/>
            <a:tailEnd/>
          </a:ln>
        </p:spPr>
        <p:txBody>
          <a:bodyPr wrap="none" lIns="68566" tIns="34283" rIns="68566" bIns="34283">
            <a:spAutoFit/>
          </a:bodyPr>
          <a:lstStyle/>
          <a:p>
            <a:pPr algn="ctr"/>
            <a:r>
              <a:rPr lang="zh-CN" altLang="en-US" sz="1200" b="1" dirty="0">
                <a:solidFill>
                  <a:schemeClr val="bg1">
                    <a:lumMod val="50000"/>
                  </a:schemeClr>
                </a:solidFill>
                <a:latin typeface="微软雅黑" pitchFamily="34" charset="-122"/>
                <a:ea typeface="微软雅黑" pitchFamily="34" charset="-122"/>
              </a:rPr>
              <a:t>单击添加标题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20" name="矩形 47"/>
          <p:cNvSpPr>
            <a:spLocks noChangeArrowheads="1"/>
          </p:cNvSpPr>
          <p:nvPr/>
        </p:nvSpPr>
        <p:spPr bwMode="auto">
          <a:xfrm>
            <a:off x="3113286" y="2655889"/>
            <a:ext cx="1406335" cy="659985"/>
          </a:xfrm>
          <a:prstGeom prst="rect">
            <a:avLst/>
          </a:prstGeom>
          <a:noFill/>
          <a:ln w="9525">
            <a:noFill/>
            <a:miter lim="800000"/>
            <a:headEnd/>
            <a:tailEnd/>
          </a:ln>
        </p:spPr>
        <p:txBody>
          <a:bodyPr lIns="68566" tIns="34283" rIns="68566" bIns="34283">
            <a:spAutoFit/>
          </a:bodyPr>
          <a:lstStyle/>
          <a:p>
            <a:pPr algn="ctr">
              <a:lnSpc>
                <a:spcPct val="120000"/>
              </a:lnSpc>
              <a:buFont typeface="Arial" pitchFamily="34" charset="0"/>
              <a:buNone/>
            </a:pPr>
            <a:r>
              <a:rPr lang="zh-CN" altLang="en-US" sz="8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在此录入上述图表的描述说明，在此录入上述图表的描述说明，在此录入上述图表的描述说明。</a:t>
            </a:r>
          </a:p>
        </p:txBody>
      </p:sp>
      <p:sp>
        <p:nvSpPr>
          <p:cNvPr id="21" name="矩形 20"/>
          <p:cNvSpPr>
            <a:spLocks noChangeArrowheads="1"/>
          </p:cNvSpPr>
          <p:nvPr/>
        </p:nvSpPr>
        <p:spPr bwMode="auto">
          <a:xfrm>
            <a:off x="4889457" y="2297113"/>
            <a:ext cx="1060307" cy="254000"/>
          </a:xfrm>
          <a:prstGeom prst="rect">
            <a:avLst/>
          </a:prstGeom>
          <a:noFill/>
          <a:ln w="9525">
            <a:noFill/>
            <a:miter lim="800000"/>
            <a:headEnd/>
            <a:tailEnd/>
          </a:ln>
        </p:spPr>
        <p:txBody>
          <a:bodyPr wrap="none" lIns="68566" tIns="34283" rIns="68566" bIns="34283">
            <a:spAutoFit/>
          </a:bodyPr>
          <a:lstStyle/>
          <a:p>
            <a:pPr algn="ctr"/>
            <a:r>
              <a:rPr lang="zh-CN" altLang="en-US" sz="1200" b="1" dirty="0">
                <a:solidFill>
                  <a:schemeClr val="bg1">
                    <a:lumMod val="50000"/>
                  </a:schemeClr>
                </a:solidFill>
                <a:latin typeface="微软雅黑" pitchFamily="34" charset="-122"/>
                <a:ea typeface="微软雅黑" pitchFamily="34" charset="-122"/>
              </a:rPr>
              <a:t>单击添加标题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22" name="矩形 47"/>
          <p:cNvSpPr>
            <a:spLocks noChangeArrowheads="1"/>
          </p:cNvSpPr>
          <p:nvPr/>
        </p:nvSpPr>
        <p:spPr bwMode="auto">
          <a:xfrm>
            <a:off x="4746603" y="2655889"/>
            <a:ext cx="1419033" cy="659985"/>
          </a:xfrm>
          <a:prstGeom prst="rect">
            <a:avLst/>
          </a:prstGeom>
          <a:noFill/>
          <a:ln w="9525">
            <a:noFill/>
            <a:miter lim="800000"/>
            <a:headEnd/>
            <a:tailEnd/>
          </a:ln>
        </p:spPr>
        <p:txBody>
          <a:bodyPr lIns="68566" tIns="34283" rIns="68566" bIns="34283">
            <a:spAutoFit/>
          </a:bodyPr>
          <a:lstStyle/>
          <a:p>
            <a:pPr algn="ctr">
              <a:lnSpc>
                <a:spcPct val="120000"/>
              </a:lnSpc>
              <a:buFont typeface="Arial" pitchFamily="34" charset="0"/>
              <a:buNone/>
            </a:pPr>
            <a:r>
              <a:rPr lang="zh-CN" altLang="en-US" sz="8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在此录入上述图表的描述说明，在此录入上述图表的描述说明，在此录入上述图表的描述说明。</a:t>
            </a:r>
          </a:p>
        </p:txBody>
      </p:sp>
      <p:sp>
        <p:nvSpPr>
          <p:cNvPr id="23" name="矩形 22"/>
          <p:cNvSpPr>
            <a:spLocks noChangeArrowheads="1"/>
          </p:cNvSpPr>
          <p:nvPr/>
        </p:nvSpPr>
        <p:spPr bwMode="auto">
          <a:xfrm>
            <a:off x="6513252" y="2297113"/>
            <a:ext cx="1061893" cy="254000"/>
          </a:xfrm>
          <a:prstGeom prst="rect">
            <a:avLst/>
          </a:prstGeom>
          <a:noFill/>
          <a:ln w="9525">
            <a:noFill/>
            <a:miter lim="800000"/>
            <a:headEnd/>
            <a:tailEnd/>
          </a:ln>
        </p:spPr>
        <p:txBody>
          <a:bodyPr wrap="none" lIns="68566" tIns="34283" rIns="68566" bIns="34283">
            <a:spAutoFit/>
          </a:bodyPr>
          <a:lstStyle/>
          <a:p>
            <a:pPr algn="ctr"/>
            <a:r>
              <a:rPr lang="zh-CN" altLang="en-US" sz="1200" b="1" dirty="0">
                <a:solidFill>
                  <a:schemeClr val="bg1">
                    <a:lumMod val="50000"/>
                  </a:schemeClr>
                </a:solidFill>
                <a:latin typeface="微软雅黑" pitchFamily="34" charset="-122"/>
                <a:ea typeface="微软雅黑" pitchFamily="34" charset="-122"/>
              </a:rPr>
              <a:t>单击添加标题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24" name="矩形 47"/>
          <p:cNvSpPr>
            <a:spLocks noChangeArrowheads="1"/>
          </p:cNvSpPr>
          <p:nvPr/>
        </p:nvSpPr>
        <p:spPr bwMode="auto">
          <a:xfrm>
            <a:off x="6392619" y="2655889"/>
            <a:ext cx="1404747" cy="659985"/>
          </a:xfrm>
          <a:prstGeom prst="rect">
            <a:avLst/>
          </a:prstGeom>
          <a:noFill/>
          <a:ln w="9525">
            <a:noFill/>
            <a:miter lim="800000"/>
            <a:headEnd/>
            <a:tailEnd/>
          </a:ln>
        </p:spPr>
        <p:txBody>
          <a:bodyPr lIns="68566" tIns="34283" rIns="68566" bIns="34283">
            <a:spAutoFit/>
          </a:bodyPr>
          <a:lstStyle/>
          <a:p>
            <a:pPr algn="ctr">
              <a:lnSpc>
                <a:spcPct val="120000"/>
              </a:lnSpc>
              <a:buFont typeface="Arial" pitchFamily="34" charset="0"/>
              <a:buNone/>
            </a:pPr>
            <a:r>
              <a:rPr lang="zh-CN" altLang="en-US" sz="8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在此录入上述图表的描述说明，在此录入上述图表的描述说明，在此录入上述图表的描述说明。</a:t>
            </a:r>
          </a:p>
        </p:txBody>
      </p:sp>
      <p:cxnSp>
        <p:nvCxnSpPr>
          <p:cNvPr id="25" name="直接连接符 8"/>
          <p:cNvCxnSpPr/>
          <p:nvPr/>
        </p:nvCxnSpPr>
        <p:spPr>
          <a:xfrm>
            <a:off x="1072036" y="3723523"/>
            <a:ext cx="7018978"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4979243"/>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400" fill="hold"/>
                                        <p:tgtEl>
                                          <p:spTgt spid="3"/>
                                        </p:tgtEl>
                                        <p:attrNameLst>
                                          <p:attrName>ppt_x</p:attrName>
                                        </p:attrNameLst>
                                      </p:cBhvr>
                                      <p:tavLst>
                                        <p:tav tm="0">
                                          <p:val>
                                            <p:strVal val="0-#ppt_w/2"/>
                                          </p:val>
                                        </p:tav>
                                        <p:tav tm="100000">
                                          <p:val>
                                            <p:strVal val="#ppt_x"/>
                                          </p:val>
                                        </p:tav>
                                      </p:tavLst>
                                    </p:anim>
                                    <p:anim calcmode="lin" valueType="num">
                                      <p:cBhvr>
                                        <p:cTn id="8" dur="400" fill="hold"/>
                                        <p:tgtEl>
                                          <p:spTgt spid="3"/>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17"/>
                                        </p:tgtEl>
                                        <p:attrNameLst>
                                          <p:attrName>style.visibility</p:attrName>
                                        </p:attrNameLst>
                                      </p:cBhvr>
                                      <p:to>
                                        <p:strVal val="visible"/>
                                      </p:to>
                                    </p:set>
                                    <p:anim calcmode="lin" valueType="num">
                                      <p:cBhvr>
                                        <p:cTn id="11" dur="400"/>
                                        <p:tgtEl>
                                          <p:spTgt spid="17"/>
                                        </p:tgtEl>
                                        <p:attrNameLst>
                                          <p:attrName>ppt_y</p:attrName>
                                        </p:attrNameLst>
                                      </p:cBhvr>
                                      <p:tavLst>
                                        <p:tav tm="0">
                                          <p:val>
                                            <p:strVal val="#ppt_y-#ppt_h*1.125000"/>
                                          </p:val>
                                        </p:tav>
                                        <p:tav tm="100000">
                                          <p:val>
                                            <p:strVal val="#ppt_y"/>
                                          </p:val>
                                        </p:tav>
                                      </p:tavLst>
                                    </p:anim>
                                    <p:animEffect transition="in" filter="wipe(down)">
                                      <p:cBhvr>
                                        <p:cTn id="12" dur="400"/>
                                        <p:tgtEl>
                                          <p:spTgt spid="17"/>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18"/>
                                        </p:tgtEl>
                                        <p:attrNameLst>
                                          <p:attrName>style.visibility</p:attrName>
                                        </p:attrNameLst>
                                      </p:cBhvr>
                                      <p:to>
                                        <p:strVal val="visible"/>
                                      </p:to>
                                    </p:set>
                                    <p:anim calcmode="lin" valueType="num">
                                      <p:cBhvr>
                                        <p:cTn id="15" dur="400"/>
                                        <p:tgtEl>
                                          <p:spTgt spid="18"/>
                                        </p:tgtEl>
                                        <p:attrNameLst>
                                          <p:attrName>ppt_y</p:attrName>
                                        </p:attrNameLst>
                                      </p:cBhvr>
                                      <p:tavLst>
                                        <p:tav tm="0">
                                          <p:val>
                                            <p:strVal val="#ppt_y-#ppt_h*1.125000"/>
                                          </p:val>
                                        </p:tav>
                                        <p:tav tm="100000">
                                          <p:val>
                                            <p:strVal val="#ppt_y"/>
                                          </p:val>
                                        </p:tav>
                                      </p:tavLst>
                                    </p:anim>
                                    <p:animEffect transition="in" filter="wipe(down)">
                                      <p:cBhvr>
                                        <p:cTn id="16" dur="400"/>
                                        <p:tgtEl>
                                          <p:spTgt spid="18"/>
                                        </p:tgtEl>
                                      </p:cBhvr>
                                    </p:animEffect>
                                  </p:childTnLst>
                                </p:cTn>
                              </p:par>
                            </p:childTnLst>
                          </p:cTn>
                        </p:par>
                        <p:par>
                          <p:cTn id="17" fill="hold">
                            <p:stCondLst>
                              <p:cond delay="900"/>
                            </p:stCondLst>
                            <p:childTnLst>
                              <p:par>
                                <p:cTn id="18" presetID="12" presetClass="entr" presetSubtype="8"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400"/>
                                        <p:tgtEl>
                                          <p:spTgt spid="2"/>
                                        </p:tgtEl>
                                        <p:attrNameLst>
                                          <p:attrName>ppt_x</p:attrName>
                                        </p:attrNameLst>
                                      </p:cBhvr>
                                      <p:tavLst>
                                        <p:tav tm="0">
                                          <p:val>
                                            <p:strVal val="#ppt_x-#ppt_w*1.125000"/>
                                          </p:val>
                                        </p:tav>
                                        <p:tav tm="100000">
                                          <p:val>
                                            <p:strVal val="#ppt_x"/>
                                          </p:val>
                                        </p:tav>
                                      </p:tavLst>
                                    </p:anim>
                                    <p:animEffect transition="in" filter="wipe(right)">
                                      <p:cBhvr>
                                        <p:cTn id="21" dur="400"/>
                                        <p:tgtEl>
                                          <p:spTgt spid="2"/>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19"/>
                                        </p:tgtEl>
                                        <p:attrNameLst>
                                          <p:attrName>style.visibility</p:attrName>
                                        </p:attrNameLst>
                                      </p:cBhvr>
                                      <p:to>
                                        <p:strVal val="visible"/>
                                      </p:to>
                                    </p:set>
                                    <p:anim calcmode="lin" valueType="num">
                                      <p:cBhvr>
                                        <p:cTn id="24" dur="400"/>
                                        <p:tgtEl>
                                          <p:spTgt spid="19"/>
                                        </p:tgtEl>
                                        <p:attrNameLst>
                                          <p:attrName>ppt_y</p:attrName>
                                        </p:attrNameLst>
                                      </p:cBhvr>
                                      <p:tavLst>
                                        <p:tav tm="0">
                                          <p:val>
                                            <p:strVal val="#ppt_y-#ppt_h*1.125000"/>
                                          </p:val>
                                        </p:tav>
                                        <p:tav tm="100000">
                                          <p:val>
                                            <p:strVal val="#ppt_y"/>
                                          </p:val>
                                        </p:tav>
                                      </p:tavLst>
                                    </p:anim>
                                    <p:animEffect transition="in" filter="wipe(down)">
                                      <p:cBhvr>
                                        <p:cTn id="25" dur="400"/>
                                        <p:tgtEl>
                                          <p:spTgt spid="19"/>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20"/>
                                        </p:tgtEl>
                                        <p:attrNameLst>
                                          <p:attrName>style.visibility</p:attrName>
                                        </p:attrNameLst>
                                      </p:cBhvr>
                                      <p:to>
                                        <p:strVal val="visible"/>
                                      </p:to>
                                    </p:set>
                                    <p:anim calcmode="lin" valueType="num">
                                      <p:cBhvr>
                                        <p:cTn id="28" dur="400"/>
                                        <p:tgtEl>
                                          <p:spTgt spid="20"/>
                                        </p:tgtEl>
                                        <p:attrNameLst>
                                          <p:attrName>ppt_y</p:attrName>
                                        </p:attrNameLst>
                                      </p:cBhvr>
                                      <p:tavLst>
                                        <p:tav tm="0">
                                          <p:val>
                                            <p:strVal val="#ppt_y-#ppt_h*1.125000"/>
                                          </p:val>
                                        </p:tav>
                                        <p:tav tm="100000">
                                          <p:val>
                                            <p:strVal val="#ppt_y"/>
                                          </p:val>
                                        </p:tav>
                                      </p:tavLst>
                                    </p:anim>
                                    <p:animEffect transition="in" filter="wipe(down)">
                                      <p:cBhvr>
                                        <p:cTn id="29" dur="400"/>
                                        <p:tgtEl>
                                          <p:spTgt spid="20"/>
                                        </p:tgtEl>
                                      </p:cBhvr>
                                    </p:animEffect>
                                  </p:childTnLst>
                                </p:cTn>
                              </p:par>
                            </p:childTnLst>
                          </p:cTn>
                        </p:par>
                        <p:par>
                          <p:cTn id="30" fill="hold">
                            <p:stCondLst>
                              <p:cond delay="1800"/>
                            </p:stCondLst>
                            <p:childTnLst>
                              <p:par>
                                <p:cTn id="31" presetID="12" presetClass="entr" presetSubtype="8"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400"/>
                                        <p:tgtEl>
                                          <p:spTgt spid="6"/>
                                        </p:tgtEl>
                                        <p:attrNameLst>
                                          <p:attrName>ppt_x</p:attrName>
                                        </p:attrNameLst>
                                      </p:cBhvr>
                                      <p:tavLst>
                                        <p:tav tm="0">
                                          <p:val>
                                            <p:strVal val="#ppt_x-#ppt_w*1.125000"/>
                                          </p:val>
                                        </p:tav>
                                        <p:tav tm="100000">
                                          <p:val>
                                            <p:strVal val="#ppt_x"/>
                                          </p:val>
                                        </p:tav>
                                      </p:tavLst>
                                    </p:anim>
                                    <p:animEffect transition="in" filter="wipe(right)">
                                      <p:cBhvr>
                                        <p:cTn id="34" dur="400"/>
                                        <p:tgtEl>
                                          <p:spTgt spid="6"/>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21"/>
                                        </p:tgtEl>
                                        <p:attrNameLst>
                                          <p:attrName>style.visibility</p:attrName>
                                        </p:attrNameLst>
                                      </p:cBhvr>
                                      <p:to>
                                        <p:strVal val="visible"/>
                                      </p:to>
                                    </p:set>
                                    <p:anim calcmode="lin" valueType="num">
                                      <p:cBhvr>
                                        <p:cTn id="37" dur="400"/>
                                        <p:tgtEl>
                                          <p:spTgt spid="21"/>
                                        </p:tgtEl>
                                        <p:attrNameLst>
                                          <p:attrName>ppt_y</p:attrName>
                                        </p:attrNameLst>
                                      </p:cBhvr>
                                      <p:tavLst>
                                        <p:tav tm="0">
                                          <p:val>
                                            <p:strVal val="#ppt_y-#ppt_h*1.125000"/>
                                          </p:val>
                                        </p:tav>
                                        <p:tav tm="100000">
                                          <p:val>
                                            <p:strVal val="#ppt_y"/>
                                          </p:val>
                                        </p:tav>
                                      </p:tavLst>
                                    </p:anim>
                                    <p:animEffect transition="in" filter="wipe(down)">
                                      <p:cBhvr>
                                        <p:cTn id="38" dur="400"/>
                                        <p:tgtEl>
                                          <p:spTgt spid="21"/>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22"/>
                                        </p:tgtEl>
                                        <p:attrNameLst>
                                          <p:attrName>style.visibility</p:attrName>
                                        </p:attrNameLst>
                                      </p:cBhvr>
                                      <p:to>
                                        <p:strVal val="visible"/>
                                      </p:to>
                                    </p:set>
                                    <p:anim calcmode="lin" valueType="num">
                                      <p:cBhvr>
                                        <p:cTn id="41" dur="400"/>
                                        <p:tgtEl>
                                          <p:spTgt spid="22"/>
                                        </p:tgtEl>
                                        <p:attrNameLst>
                                          <p:attrName>ppt_y</p:attrName>
                                        </p:attrNameLst>
                                      </p:cBhvr>
                                      <p:tavLst>
                                        <p:tav tm="0">
                                          <p:val>
                                            <p:strVal val="#ppt_y-#ppt_h*1.125000"/>
                                          </p:val>
                                        </p:tav>
                                        <p:tav tm="100000">
                                          <p:val>
                                            <p:strVal val="#ppt_y"/>
                                          </p:val>
                                        </p:tav>
                                      </p:tavLst>
                                    </p:anim>
                                    <p:animEffect transition="in" filter="wipe(down)">
                                      <p:cBhvr>
                                        <p:cTn id="42" dur="400"/>
                                        <p:tgtEl>
                                          <p:spTgt spid="22"/>
                                        </p:tgtEl>
                                      </p:cBhvr>
                                    </p:animEffect>
                                  </p:childTnLst>
                                </p:cTn>
                              </p:par>
                            </p:childTnLst>
                          </p:cTn>
                        </p:par>
                        <p:par>
                          <p:cTn id="43" fill="hold">
                            <p:stCondLst>
                              <p:cond delay="2700"/>
                            </p:stCondLst>
                            <p:childTnLst>
                              <p:par>
                                <p:cTn id="44" presetID="12" presetClass="entr" presetSubtype="8"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p:cTn id="46" dur="400"/>
                                        <p:tgtEl>
                                          <p:spTgt spid="5"/>
                                        </p:tgtEl>
                                        <p:attrNameLst>
                                          <p:attrName>ppt_x</p:attrName>
                                        </p:attrNameLst>
                                      </p:cBhvr>
                                      <p:tavLst>
                                        <p:tav tm="0">
                                          <p:val>
                                            <p:strVal val="#ppt_x-#ppt_w*1.125000"/>
                                          </p:val>
                                        </p:tav>
                                        <p:tav tm="100000">
                                          <p:val>
                                            <p:strVal val="#ppt_x"/>
                                          </p:val>
                                        </p:tav>
                                      </p:tavLst>
                                    </p:anim>
                                    <p:animEffect transition="in" filter="wipe(right)">
                                      <p:cBhvr>
                                        <p:cTn id="47" dur="400"/>
                                        <p:tgtEl>
                                          <p:spTgt spid="5"/>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23"/>
                                        </p:tgtEl>
                                        <p:attrNameLst>
                                          <p:attrName>style.visibility</p:attrName>
                                        </p:attrNameLst>
                                      </p:cBhvr>
                                      <p:to>
                                        <p:strVal val="visible"/>
                                      </p:to>
                                    </p:set>
                                    <p:anim calcmode="lin" valueType="num">
                                      <p:cBhvr>
                                        <p:cTn id="50" dur="400"/>
                                        <p:tgtEl>
                                          <p:spTgt spid="23"/>
                                        </p:tgtEl>
                                        <p:attrNameLst>
                                          <p:attrName>ppt_y</p:attrName>
                                        </p:attrNameLst>
                                      </p:cBhvr>
                                      <p:tavLst>
                                        <p:tav tm="0">
                                          <p:val>
                                            <p:strVal val="#ppt_y-#ppt_h*1.125000"/>
                                          </p:val>
                                        </p:tav>
                                        <p:tav tm="100000">
                                          <p:val>
                                            <p:strVal val="#ppt_y"/>
                                          </p:val>
                                        </p:tav>
                                      </p:tavLst>
                                    </p:anim>
                                    <p:animEffect transition="in" filter="wipe(down)">
                                      <p:cBhvr>
                                        <p:cTn id="51" dur="400"/>
                                        <p:tgtEl>
                                          <p:spTgt spid="23"/>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24"/>
                                        </p:tgtEl>
                                        <p:attrNameLst>
                                          <p:attrName>style.visibility</p:attrName>
                                        </p:attrNameLst>
                                      </p:cBhvr>
                                      <p:to>
                                        <p:strVal val="visible"/>
                                      </p:to>
                                    </p:set>
                                    <p:anim calcmode="lin" valueType="num">
                                      <p:cBhvr>
                                        <p:cTn id="54" dur="400"/>
                                        <p:tgtEl>
                                          <p:spTgt spid="24"/>
                                        </p:tgtEl>
                                        <p:attrNameLst>
                                          <p:attrName>ppt_y</p:attrName>
                                        </p:attrNameLst>
                                      </p:cBhvr>
                                      <p:tavLst>
                                        <p:tav tm="0">
                                          <p:val>
                                            <p:strVal val="#ppt_y-#ppt_h*1.125000"/>
                                          </p:val>
                                        </p:tav>
                                        <p:tav tm="100000">
                                          <p:val>
                                            <p:strVal val="#ppt_y"/>
                                          </p:val>
                                        </p:tav>
                                      </p:tavLst>
                                    </p:anim>
                                    <p:animEffect transition="in" filter="wipe(down)">
                                      <p:cBhvr>
                                        <p:cTn id="55" dur="400"/>
                                        <p:tgtEl>
                                          <p:spTgt spid="24"/>
                                        </p:tgtEl>
                                      </p:cBhvr>
                                    </p:animEffect>
                                  </p:childTnLst>
                                </p:cTn>
                              </p:par>
                            </p:childTnLst>
                          </p:cTn>
                        </p:par>
                        <p:par>
                          <p:cTn id="56" fill="hold">
                            <p:stCondLst>
                              <p:cond delay="3600"/>
                            </p:stCondLst>
                            <p:childTnLst>
                              <p:par>
                                <p:cTn id="57" presetID="16" presetClass="entr" presetSubtype="37"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barn(outVertical)">
                                      <p:cBhvr>
                                        <p:cTn id="59" dur="750"/>
                                        <p:tgtEl>
                                          <p:spTgt spid="25"/>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五边形 28"/>
          <p:cNvSpPr>
            <a:spLocks noChangeAspect="1"/>
          </p:cNvSpPr>
          <p:nvPr/>
        </p:nvSpPr>
        <p:spPr>
          <a:xfrm flipH="1">
            <a:off x="1594581" y="1790147"/>
            <a:ext cx="2885616" cy="294163"/>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45829" tIns="22915" rIns="45829" bIns="22915" rtlCol="0" anchor="ctr"/>
          <a:lstStyle/>
          <a:p>
            <a:pPr algn="ctr"/>
            <a:endParaRPr lang="zh-CN" altLang="en-US" sz="1600" dirty="0">
              <a:solidFill>
                <a:schemeClr val="tx1">
                  <a:lumMod val="65000"/>
                  <a:lumOff val="35000"/>
                </a:schemeClr>
              </a:solidFill>
            </a:endParaRPr>
          </a:p>
        </p:txBody>
      </p:sp>
      <p:sp>
        <p:nvSpPr>
          <p:cNvPr id="30" name="五边形 29"/>
          <p:cNvSpPr>
            <a:spLocks noChangeAspect="1"/>
          </p:cNvSpPr>
          <p:nvPr/>
        </p:nvSpPr>
        <p:spPr>
          <a:xfrm flipH="1">
            <a:off x="2696805" y="2234103"/>
            <a:ext cx="1774650" cy="294163"/>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829" tIns="22915" rIns="45829" bIns="22915" rtlCol="0" anchor="ctr"/>
          <a:lstStyle/>
          <a:p>
            <a:pPr algn="ctr"/>
            <a:endParaRPr lang="zh-CN" altLang="en-US" sz="1600" dirty="0">
              <a:solidFill>
                <a:schemeClr val="tx1">
                  <a:lumMod val="65000"/>
                  <a:lumOff val="35000"/>
                </a:schemeClr>
              </a:solidFill>
            </a:endParaRPr>
          </a:p>
        </p:txBody>
      </p:sp>
      <p:sp>
        <p:nvSpPr>
          <p:cNvPr id="31" name="五边形 30"/>
          <p:cNvSpPr>
            <a:spLocks noChangeAspect="1"/>
          </p:cNvSpPr>
          <p:nvPr/>
        </p:nvSpPr>
        <p:spPr>
          <a:xfrm flipH="1">
            <a:off x="2030431" y="2667753"/>
            <a:ext cx="2449765" cy="294163"/>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45829" tIns="22915" rIns="45829" bIns="22915" rtlCol="0" anchor="ctr"/>
          <a:lstStyle/>
          <a:p>
            <a:pPr algn="ctr"/>
            <a:endParaRPr lang="zh-CN" altLang="en-US" sz="1600" dirty="0">
              <a:solidFill>
                <a:schemeClr val="tx1">
                  <a:lumMod val="65000"/>
                  <a:lumOff val="35000"/>
                </a:schemeClr>
              </a:solidFill>
            </a:endParaRPr>
          </a:p>
        </p:txBody>
      </p:sp>
      <p:sp>
        <p:nvSpPr>
          <p:cNvPr id="32" name="五边形 31"/>
          <p:cNvSpPr>
            <a:spLocks noChangeAspect="1"/>
          </p:cNvSpPr>
          <p:nvPr/>
        </p:nvSpPr>
        <p:spPr>
          <a:xfrm flipH="1">
            <a:off x="969002" y="3115180"/>
            <a:ext cx="3511193" cy="294163"/>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45829" tIns="22915" rIns="45829" bIns="22915" rtlCol="0" anchor="ctr"/>
          <a:lstStyle/>
          <a:p>
            <a:pPr algn="ctr"/>
            <a:endParaRPr lang="zh-CN" altLang="en-US" sz="1600" dirty="0">
              <a:solidFill>
                <a:schemeClr val="tx1">
                  <a:lumMod val="65000"/>
                  <a:lumOff val="35000"/>
                </a:schemeClr>
              </a:solidFill>
            </a:endParaRPr>
          </a:p>
        </p:txBody>
      </p:sp>
      <p:sp>
        <p:nvSpPr>
          <p:cNvPr id="33" name="五边形 32"/>
          <p:cNvSpPr>
            <a:spLocks noChangeAspect="1"/>
          </p:cNvSpPr>
          <p:nvPr/>
        </p:nvSpPr>
        <p:spPr>
          <a:xfrm flipH="1">
            <a:off x="1258189" y="3544125"/>
            <a:ext cx="3216282" cy="294163"/>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45829" tIns="22915" rIns="45829" bIns="22915" rtlCol="0" anchor="ctr"/>
          <a:lstStyle/>
          <a:p>
            <a:pPr algn="ctr"/>
            <a:endParaRPr lang="zh-CN" altLang="en-US" sz="1600" dirty="0">
              <a:solidFill>
                <a:schemeClr val="tx1">
                  <a:lumMod val="65000"/>
                  <a:lumOff val="35000"/>
                </a:schemeClr>
              </a:solidFill>
            </a:endParaRPr>
          </a:p>
        </p:txBody>
      </p:sp>
      <p:sp>
        <p:nvSpPr>
          <p:cNvPr id="34" name="五边形 33"/>
          <p:cNvSpPr>
            <a:spLocks noChangeAspect="1"/>
          </p:cNvSpPr>
          <p:nvPr/>
        </p:nvSpPr>
        <p:spPr>
          <a:xfrm flipH="1">
            <a:off x="2300946" y="3983448"/>
            <a:ext cx="2179249" cy="294163"/>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829" tIns="22915" rIns="45829" bIns="22915" rtlCol="0" anchor="ctr"/>
          <a:lstStyle/>
          <a:p>
            <a:pPr algn="ctr"/>
            <a:endParaRPr lang="zh-CN" altLang="en-US" sz="1600" dirty="0">
              <a:solidFill>
                <a:schemeClr val="tx1">
                  <a:lumMod val="65000"/>
                  <a:lumOff val="35000"/>
                </a:schemeClr>
              </a:solidFill>
            </a:endParaRPr>
          </a:p>
        </p:txBody>
      </p:sp>
      <p:sp>
        <p:nvSpPr>
          <p:cNvPr id="35" name="五边形 34"/>
          <p:cNvSpPr>
            <a:spLocks noChangeAspect="1"/>
          </p:cNvSpPr>
          <p:nvPr/>
        </p:nvSpPr>
        <p:spPr>
          <a:xfrm flipH="1">
            <a:off x="3156686" y="4412393"/>
            <a:ext cx="1307551" cy="294163"/>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45829" tIns="22915" rIns="45829" bIns="22915" rtlCol="0" anchor="ctr"/>
          <a:lstStyle/>
          <a:p>
            <a:pPr algn="ctr"/>
            <a:endParaRPr lang="zh-CN" altLang="en-US" sz="1600" dirty="0">
              <a:solidFill>
                <a:schemeClr val="tx1">
                  <a:lumMod val="65000"/>
                  <a:lumOff val="35000"/>
                </a:schemeClr>
              </a:solidFill>
            </a:endParaRPr>
          </a:p>
        </p:txBody>
      </p:sp>
      <p:sp>
        <p:nvSpPr>
          <p:cNvPr id="36" name="TextBox 10"/>
          <p:cNvSpPr txBox="1">
            <a:spLocks noChangeAspect="1"/>
          </p:cNvSpPr>
          <p:nvPr/>
        </p:nvSpPr>
        <p:spPr>
          <a:xfrm>
            <a:off x="1181711" y="1853322"/>
            <a:ext cx="358226" cy="205106"/>
          </a:xfrm>
          <a:prstGeom prst="rect">
            <a:avLst/>
          </a:prstGeom>
          <a:noFill/>
        </p:spPr>
        <p:txBody>
          <a:bodyPr wrap="none" lIns="45829" tIns="22915" rIns="45829" bIns="22915"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文字</a:t>
            </a:r>
          </a:p>
        </p:txBody>
      </p:sp>
      <p:sp>
        <p:nvSpPr>
          <p:cNvPr id="37" name="TextBox 11"/>
          <p:cNvSpPr txBox="1">
            <a:spLocks noChangeAspect="1"/>
          </p:cNvSpPr>
          <p:nvPr/>
        </p:nvSpPr>
        <p:spPr>
          <a:xfrm>
            <a:off x="2273947" y="2281898"/>
            <a:ext cx="358226" cy="205106"/>
          </a:xfrm>
          <a:prstGeom prst="rect">
            <a:avLst/>
          </a:prstGeom>
          <a:noFill/>
        </p:spPr>
        <p:txBody>
          <a:bodyPr wrap="none" lIns="45829" tIns="22915" rIns="45829" bIns="22915"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文字</a:t>
            </a:r>
          </a:p>
        </p:txBody>
      </p:sp>
      <p:sp>
        <p:nvSpPr>
          <p:cNvPr id="38" name="TextBox 12"/>
          <p:cNvSpPr txBox="1">
            <a:spLocks noChangeAspect="1"/>
          </p:cNvSpPr>
          <p:nvPr/>
        </p:nvSpPr>
        <p:spPr>
          <a:xfrm>
            <a:off x="1544616" y="2737705"/>
            <a:ext cx="358226" cy="205106"/>
          </a:xfrm>
          <a:prstGeom prst="rect">
            <a:avLst/>
          </a:prstGeom>
          <a:noFill/>
        </p:spPr>
        <p:txBody>
          <a:bodyPr wrap="none" lIns="45829" tIns="22915" rIns="45829" bIns="22915"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文字</a:t>
            </a:r>
          </a:p>
        </p:txBody>
      </p:sp>
      <p:sp>
        <p:nvSpPr>
          <p:cNvPr id="39" name="TextBox 13"/>
          <p:cNvSpPr txBox="1">
            <a:spLocks noChangeAspect="1"/>
          </p:cNvSpPr>
          <p:nvPr/>
        </p:nvSpPr>
        <p:spPr>
          <a:xfrm>
            <a:off x="481683" y="3161914"/>
            <a:ext cx="358226" cy="205106"/>
          </a:xfrm>
          <a:prstGeom prst="rect">
            <a:avLst/>
          </a:prstGeom>
          <a:noFill/>
        </p:spPr>
        <p:txBody>
          <a:bodyPr wrap="none" lIns="45829" tIns="22915" rIns="45829" bIns="22915"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文字</a:t>
            </a:r>
          </a:p>
        </p:txBody>
      </p:sp>
      <p:sp>
        <p:nvSpPr>
          <p:cNvPr id="40" name="TextBox 14"/>
          <p:cNvSpPr txBox="1">
            <a:spLocks noChangeAspect="1"/>
          </p:cNvSpPr>
          <p:nvPr/>
        </p:nvSpPr>
        <p:spPr>
          <a:xfrm>
            <a:off x="760145" y="3604176"/>
            <a:ext cx="358226" cy="205106"/>
          </a:xfrm>
          <a:prstGeom prst="rect">
            <a:avLst/>
          </a:prstGeom>
          <a:noFill/>
        </p:spPr>
        <p:txBody>
          <a:bodyPr wrap="none" lIns="45829" tIns="22915" rIns="45829" bIns="22915"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文字</a:t>
            </a:r>
          </a:p>
        </p:txBody>
      </p:sp>
      <p:sp>
        <p:nvSpPr>
          <p:cNvPr id="41" name="TextBox 15"/>
          <p:cNvSpPr txBox="1">
            <a:spLocks noChangeAspect="1"/>
          </p:cNvSpPr>
          <p:nvPr/>
        </p:nvSpPr>
        <p:spPr>
          <a:xfrm>
            <a:off x="1848104" y="4059208"/>
            <a:ext cx="358226" cy="205106"/>
          </a:xfrm>
          <a:prstGeom prst="rect">
            <a:avLst/>
          </a:prstGeom>
          <a:noFill/>
        </p:spPr>
        <p:txBody>
          <a:bodyPr wrap="none" lIns="45829" tIns="22915" rIns="45829" bIns="22915"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文字</a:t>
            </a:r>
          </a:p>
        </p:txBody>
      </p:sp>
      <p:sp>
        <p:nvSpPr>
          <p:cNvPr id="42" name="TextBox 16"/>
          <p:cNvSpPr txBox="1">
            <a:spLocks noChangeAspect="1"/>
          </p:cNvSpPr>
          <p:nvPr/>
        </p:nvSpPr>
        <p:spPr>
          <a:xfrm>
            <a:off x="2704660" y="4481070"/>
            <a:ext cx="358226" cy="205106"/>
          </a:xfrm>
          <a:prstGeom prst="rect">
            <a:avLst/>
          </a:prstGeom>
          <a:noFill/>
        </p:spPr>
        <p:txBody>
          <a:bodyPr wrap="none" lIns="45829" tIns="22915" rIns="45829" bIns="22915"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文字</a:t>
            </a:r>
          </a:p>
        </p:txBody>
      </p:sp>
      <p:sp>
        <p:nvSpPr>
          <p:cNvPr id="43" name="五边形 42"/>
          <p:cNvSpPr>
            <a:spLocks noChangeAspect="1"/>
          </p:cNvSpPr>
          <p:nvPr/>
        </p:nvSpPr>
        <p:spPr>
          <a:xfrm>
            <a:off x="4901771" y="1806522"/>
            <a:ext cx="1472881" cy="294163"/>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45829" tIns="22915" rIns="45829" bIns="22915" rtlCol="0" anchor="ctr"/>
          <a:lstStyle/>
          <a:p>
            <a:pPr algn="ctr"/>
            <a:endParaRPr lang="zh-CN" altLang="en-US" sz="1600" dirty="0">
              <a:solidFill>
                <a:schemeClr val="tx1">
                  <a:lumMod val="65000"/>
                  <a:lumOff val="35000"/>
                </a:schemeClr>
              </a:solidFill>
            </a:endParaRPr>
          </a:p>
        </p:txBody>
      </p:sp>
      <p:sp>
        <p:nvSpPr>
          <p:cNvPr id="44" name="五边形 43"/>
          <p:cNvSpPr>
            <a:spLocks noChangeAspect="1"/>
          </p:cNvSpPr>
          <p:nvPr/>
        </p:nvSpPr>
        <p:spPr>
          <a:xfrm>
            <a:off x="4906037" y="2235533"/>
            <a:ext cx="2780430" cy="294163"/>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829" tIns="22915" rIns="45829" bIns="22915" rtlCol="0" anchor="ctr"/>
          <a:lstStyle/>
          <a:p>
            <a:pPr algn="ctr"/>
            <a:endParaRPr lang="zh-CN" altLang="en-US" sz="1600" dirty="0">
              <a:solidFill>
                <a:schemeClr val="tx1">
                  <a:lumMod val="65000"/>
                  <a:lumOff val="35000"/>
                </a:schemeClr>
              </a:solidFill>
            </a:endParaRPr>
          </a:p>
        </p:txBody>
      </p:sp>
      <p:sp>
        <p:nvSpPr>
          <p:cNvPr id="45" name="五边形 44"/>
          <p:cNvSpPr>
            <a:spLocks noChangeAspect="1"/>
          </p:cNvSpPr>
          <p:nvPr/>
        </p:nvSpPr>
        <p:spPr>
          <a:xfrm>
            <a:off x="4914834" y="2664543"/>
            <a:ext cx="1743398" cy="294163"/>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45829" tIns="22915" rIns="45829" bIns="22915" rtlCol="0" anchor="ctr"/>
          <a:lstStyle/>
          <a:p>
            <a:pPr algn="ctr"/>
            <a:endParaRPr lang="zh-CN" altLang="en-US" sz="1600" dirty="0">
              <a:solidFill>
                <a:schemeClr val="tx1">
                  <a:lumMod val="65000"/>
                  <a:lumOff val="35000"/>
                </a:schemeClr>
              </a:solidFill>
            </a:endParaRPr>
          </a:p>
        </p:txBody>
      </p:sp>
      <p:sp>
        <p:nvSpPr>
          <p:cNvPr id="46" name="五边形 45"/>
          <p:cNvSpPr>
            <a:spLocks noChangeAspect="1"/>
          </p:cNvSpPr>
          <p:nvPr/>
        </p:nvSpPr>
        <p:spPr>
          <a:xfrm>
            <a:off x="4899392" y="3115114"/>
            <a:ext cx="3239696" cy="294163"/>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45829" tIns="22915" rIns="45829" bIns="22915" rtlCol="0" anchor="ctr"/>
          <a:lstStyle/>
          <a:p>
            <a:pPr algn="ctr"/>
            <a:endParaRPr lang="zh-CN" altLang="en-US" sz="1600" dirty="0">
              <a:solidFill>
                <a:schemeClr val="tx1">
                  <a:lumMod val="65000"/>
                  <a:lumOff val="35000"/>
                </a:schemeClr>
              </a:solidFill>
            </a:endParaRPr>
          </a:p>
        </p:txBody>
      </p:sp>
      <p:sp>
        <p:nvSpPr>
          <p:cNvPr id="47" name="五边形 46"/>
          <p:cNvSpPr>
            <a:spLocks noChangeAspect="1"/>
          </p:cNvSpPr>
          <p:nvPr/>
        </p:nvSpPr>
        <p:spPr>
          <a:xfrm>
            <a:off x="4914635" y="3544125"/>
            <a:ext cx="2689875" cy="294163"/>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45829" tIns="22915" rIns="45829" bIns="22915" rtlCol="0" anchor="ctr"/>
          <a:lstStyle/>
          <a:p>
            <a:pPr algn="ctr"/>
            <a:endParaRPr lang="zh-CN" altLang="en-US" sz="1600" dirty="0">
              <a:solidFill>
                <a:schemeClr val="tx1">
                  <a:lumMod val="65000"/>
                  <a:lumOff val="35000"/>
                </a:schemeClr>
              </a:solidFill>
            </a:endParaRPr>
          </a:p>
        </p:txBody>
      </p:sp>
      <p:sp>
        <p:nvSpPr>
          <p:cNvPr id="48" name="五边形 47"/>
          <p:cNvSpPr>
            <a:spLocks noChangeAspect="1"/>
          </p:cNvSpPr>
          <p:nvPr/>
        </p:nvSpPr>
        <p:spPr>
          <a:xfrm>
            <a:off x="4914634" y="3985388"/>
            <a:ext cx="3117680" cy="294163"/>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45829" tIns="22915" rIns="45829" bIns="22915" rtlCol="0" anchor="ctr"/>
          <a:lstStyle/>
          <a:p>
            <a:pPr algn="ctr"/>
            <a:endParaRPr lang="zh-CN" altLang="en-US" sz="1600" dirty="0">
              <a:solidFill>
                <a:schemeClr val="tx1">
                  <a:lumMod val="65000"/>
                  <a:lumOff val="35000"/>
                </a:schemeClr>
              </a:solidFill>
            </a:endParaRPr>
          </a:p>
        </p:txBody>
      </p:sp>
      <p:sp>
        <p:nvSpPr>
          <p:cNvPr id="49" name="五边形 48"/>
          <p:cNvSpPr>
            <a:spLocks noChangeAspect="1"/>
          </p:cNvSpPr>
          <p:nvPr/>
        </p:nvSpPr>
        <p:spPr>
          <a:xfrm>
            <a:off x="4916261" y="4416082"/>
            <a:ext cx="2297609" cy="28658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45829" tIns="22915" rIns="45829" bIns="22915" rtlCol="0" anchor="ctr"/>
          <a:lstStyle/>
          <a:p>
            <a:pPr algn="ctr"/>
            <a:endParaRPr lang="zh-CN" altLang="en-US" sz="1600" dirty="0">
              <a:solidFill>
                <a:schemeClr val="tx1">
                  <a:lumMod val="65000"/>
                  <a:lumOff val="35000"/>
                </a:schemeClr>
              </a:solidFill>
            </a:endParaRPr>
          </a:p>
        </p:txBody>
      </p:sp>
      <p:sp>
        <p:nvSpPr>
          <p:cNvPr id="50" name="TextBox 24"/>
          <p:cNvSpPr txBox="1">
            <a:spLocks noChangeAspect="1"/>
          </p:cNvSpPr>
          <p:nvPr/>
        </p:nvSpPr>
        <p:spPr>
          <a:xfrm>
            <a:off x="6446572" y="1852226"/>
            <a:ext cx="358226" cy="205106"/>
          </a:xfrm>
          <a:prstGeom prst="rect">
            <a:avLst/>
          </a:prstGeom>
          <a:noFill/>
        </p:spPr>
        <p:txBody>
          <a:bodyPr wrap="none" lIns="45829" tIns="22915" rIns="45829" bIns="22915"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文字</a:t>
            </a:r>
          </a:p>
        </p:txBody>
      </p:sp>
      <p:sp>
        <p:nvSpPr>
          <p:cNvPr id="51" name="TextBox 25"/>
          <p:cNvSpPr txBox="1">
            <a:spLocks noChangeAspect="1"/>
          </p:cNvSpPr>
          <p:nvPr/>
        </p:nvSpPr>
        <p:spPr>
          <a:xfrm>
            <a:off x="7751114" y="2308830"/>
            <a:ext cx="358226" cy="205106"/>
          </a:xfrm>
          <a:prstGeom prst="rect">
            <a:avLst/>
          </a:prstGeom>
          <a:noFill/>
        </p:spPr>
        <p:txBody>
          <a:bodyPr wrap="none" lIns="45829" tIns="22915" rIns="45829" bIns="22915"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文字</a:t>
            </a:r>
          </a:p>
        </p:txBody>
      </p:sp>
      <p:sp>
        <p:nvSpPr>
          <p:cNvPr id="52" name="TextBox 26"/>
          <p:cNvSpPr txBox="1">
            <a:spLocks noChangeAspect="1"/>
          </p:cNvSpPr>
          <p:nvPr/>
        </p:nvSpPr>
        <p:spPr>
          <a:xfrm>
            <a:off x="6729220" y="2711383"/>
            <a:ext cx="358226" cy="205106"/>
          </a:xfrm>
          <a:prstGeom prst="rect">
            <a:avLst/>
          </a:prstGeom>
          <a:noFill/>
        </p:spPr>
        <p:txBody>
          <a:bodyPr wrap="none" lIns="45829" tIns="22915" rIns="45829" bIns="22915"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文字</a:t>
            </a:r>
          </a:p>
        </p:txBody>
      </p:sp>
      <p:sp>
        <p:nvSpPr>
          <p:cNvPr id="53" name="TextBox 27"/>
          <p:cNvSpPr txBox="1">
            <a:spLocks noChangeAspect="1"/>
          </p:cNvSpPr>
          <p:nvPr/>
        </p:nvSpPr>
        <p:spPr>
          <a:xfrm>
            <a:off x="8276245" y="3161914"/>
            <a:ext cx="358226" cy="205106"/>
          </a:xfrm>
          <a:prstGeom prst="rect">
            <a:avLst/>
          </a:prstGeom>
          <a:noFill/>
        </p:spPr>
        <p:txBody>
          <a:bodyPr wrap="none" lIns="45829" tIns="22915" rIns="45829" bIns="22915"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文字</a:t>
            </a:r>
          </a:p>
        </p:txBody>
      </p:sp>
      <p:sp>
        <p:nvSpPr>
          <p:cNvPr id="54" name="TextBox 28"/>
          <p:cNvSpPr txBox="1">
            <a:spLocks noChangeAspect="1"/>
          </p:cNvSpPr>
          <p:nvPr/>
        </p:nvSpPr>
        <p:spPr>
          <a:xfrm>
            <a:off x="7677158" y="3604176"/>
            <a:ext cx="358226" cy="205106"/>
          </a:xfrm>
          <a:prstGeom prst="rect">
            <a:avLst/>
          </a:prstGeom>
          <a:noFill/>
        </p:spPr>
        <p:txBody>
          <a:bodyPr wrap="none" lIns="45829" tIns="22915" rIns="45829" bIns="22915"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文字</a:t>
            </a:r>
          </a:p>
        </p:txBody>
      </p:sp>
      <p:sp>
        <p:nvSpPr>
          <p:cNvPr id="55" name="TextBox 29"/>
          <p:cNvSpPr txBox="1">
            <a:spLocks noChangeAspect="1"/>
          </p:cNvSpPr>
          <p:nvPr/>
        </p:nvSpPr>
        <p:spPr>
          <a:xfrm>
            <a:off x="8101417" y="4030249"/>
            <a:ext cx="358226" cy="205106"/>
          </a:xfrm>
          <a:prstGeom prst="rect">
            <a:avLst/>
          </a:prstGeom>
          <a:noFill/>
        </p:spPr>
        <p:txBody>
          <a:bodyPr wrap="none" lIns="45829" tIns="22915" rIns="45829" bIns="22915"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文字</a:t>
            </a:r>
          </a:p>
        </p:txBody>
      </p:sp>
      <p:sp>
        <p:nvSpPr>
          <p:cNvPr id="56" name="TextBox 30"/>
          <p:cNvSpPr txBox="1">
            <a:spLocks noChangeAspect="1"/>
          </p:cNvSpPr>
          <p:nvPr/>
        </p:nvSpPr>
        <p:spPr>
          <a:xfrm>
            <a:off x="7316239" y="4459093"/>
            <a:ext cx="358226" cy="205106"/>
          </a:xfrm>
          <a:prstGeom prst="rect">
            <a:avLst/>
          </a:prstGeom>
          <a:noFill/>
        </p:spPr>
        <p:txBody>
          <a:bodyPr wrap="none" lIns="45829" tIns="22915" rIns="45829" bIns="22915" rtlCol="0">
            <a:spAutoFit/>
          </a:bodyPr>
          <a:lstStyle/>
          <a:p>
            <a:r>
              <a:rPr lang="zh-CN" altLang="en-US" sz="1000" dirty="0">
                <a:solidFill>
                  <a:schemeClr val="tx1">
                    <a:lumMod val="65000"/>
                    <a:lumOff val="35000"/>
                  </a:schemeClr>
                </a:solidFill>
                <a:latin typeface="微软雅黑" pitchFamily="34" charset="-122"/>
                <a:ea typeface="微软雅黑" pitchFamily="34" charset="-122"/>
              </a:rPr>
              <a:t>文字</a:t>
            </a:r>
          </a:p>
        </p:txBody>
      </p:sp>
      <p:sp>
        <p:nvSpPr>
          <p:cNvPr id="57" name="TextBox 31"/>
          <p:cNvSpPr txBox="1">
            <a:spLocks noChangeAspect="1"/>
          </p:cNvSpPr>
          <p:nvPr/>
        </p:nvSpPr>
        <p:spPr>
          <a:xfrm>
            <a:off x="4617857" y="1849841"/>
            <a:ext cx="185756" cy="205106"/>
          </a:xfrm>
          <a:prstGeom prst="rect">
            <a:avLst/>
          </a:prstGeom>
          <a:noFill/>
        </p:spPr>
        <p:txBody>
          <a:bodyPr wrap="none" lIns="45829" tIns="22915" rIns="45829" bIns="22915" rtlCol="0">
            <a:spAutoFit/>
          </a:bodyPr>
          <a:lstStyle/>
          <a:p>
            <a:r>
              <a:rPr lang="en-US" altLang="zh-CN" sz="1000" dirty="0">
                <a:solidFill>
                  <a:schemeClr val="tx1">
                    <a:lumMod val="65000"/>
                    <a:lumOff val="35000"/>
                  </a:schemeClr>
                </a:solidFill>
                <a:latin typeface="微软雅黑" pitchFamily="34" charset="-122"/>
                <a:ea typeface="微软雅黑" pitchFamily="34" charset="-122"/>
              </a:rPr>
              <a:t>A</a:t>
            </a:r>
            <a:endParaRPr lang="zh-CN" altLang="en-US" sz="1000" dirty="0">
              <a:solidFill>
                <a:schemeClr val="tx1">
                  <a:lumMod val="65000"/>
                  <a:lumOff val="35000"/>
                </a:schemeClr>
              </a:solidFill>
              <a:latin typeface="微软雅黑" pitchFamily="34" charset="-122"/>
              <a:ea typeface="微软雅黑" pitchFamily="34" charset="-122"/>
            </a:endParaRPr>
          </a:p>
        </p:txBody>
      </p:sp>
      <p:sp>
        <p:nvSpPr>
          <p:cNvPr id="58" name="TextBox 32"/>
          <p:cNvSpPr txBox="1">
            <a:spLocks noChangeAspect="1"/>
          </p:cNvSpPr>
          <p:nvPr/>
        </p:nvSpPr>
        <p:spPr>
          <a:xfrm>
            <a:off x="4617857" y="2292708"/>
            <a:ext cx="176115" cy="205106"/>
          </a:xfrm>
          <a:prstGeom prst="rect">
            <a:avLst/>
          </a:prstGeom>
          <a:noFill/>
        </p:spPr>
        <p:txBody>
          <a:bodyPr wrap="none" lIns="45829" tIns="22915" rIns="45829" bIns="22915" rtlCol="0">
            <a:spAutoFit/>
          </a:bodyPr>
          <a:lstStyle/>
          <a:p>
            <a:r>
              <a:rPr lang="en-US" altLang="zh-CN" sz="1000" dirty="0">
                <a:solidFill>
                  <a:schemeClr val="tx1">
                    <a:lumMod val="65000"/>
                    <a:lumOff val="35000"/>
                  </a:schemeClr>
                </a:solidFill>
                <a:latin typeface="微软雅黑" pitchFamily="34" charset="-122"/>
                <a:ea typeface="微软雅黑" pitchFamily="34" charset="-122"/>
              </a:rPr>
              <a:t>B</a:t>
            </a:r>
            <a:endParaRPr lang="zh-CN" altLang="en-US" sz="1000" dirty="0">
              <a:solidFill>
                <a:schemeClr val="tx1">
                  <a:lumMod val="65000"/>
                  <a:lumOff val="35000"/>
                </a:schemeClr>
              </a:solidFill>
              <a:latin typeface="微软雅黑" pitchFamily="34" charset="-122"/>
              <a:ea typeface="微软雅黑" pitchFamily="34" charset="-122"/>
            </a:endParaRPr>
          </a:p>
        </p:txBody>
      </p:sp>
      <p:sp>
        <p:nvSpPr>
          <p:cNvPr id="60" name="TextBox 33"/>
          <p:cNvSpPr txBox="1">
            <a:spLocks noChangeAspect="1"/>
          </p:cNvSpPr>
          <p:nvPr/>
        </p:nvSpPr>
        <p:spPr>
          <a:xfrm>
            <a:off x="4617857" y="2713821"/>
            <a:ext cx="181470" cy="205106"/>
          </a:xfrm>
          <a:prstGeom prst="rect">
            <a:avLst/>
          </a:prstGeom>
          <a:noFill/>
        </p:spPr>
        <p:txBody>
          <a:bodyPr wrap="none" lIns="45829" tIns="22915" rIns="45829" bIns="22915" rtlCol="0">
            <a:spAutoFit/>
          </a:bodyPr>
          <a:lstStyle/>
          <a:p>
            <a:r>
              <a:rPr lang="en-US" altLang="zh-CN" sz="1000" dirty="0">
                <a:solidFill>
                  <a:schemeClr val="tx1">
                    <a:lumMod val="65000"/>
                    <a:lumOff val="35000"/>
                  </a:schemeClr>
                </a:solidFill>
                <a:latin typeface="微软雅黑" pitchFamily="34" charset="-122"/>
                <a:ea typeface="微软雅黑" pitchFamily="34" charset="-122"/>
              </a:rPr>
              <a:t>C</a:t>
            </a:r>
            <a:endParaRPr lang="zh-CN" altLang="en-US" sz="1000" dirty="0">
              <a:solidFill>
                <a:schemeClr val="tx1">
                  <a:lumMod val="65000"/>
                  <a:lumOff val="35000"/>
                </a:schemeClr>
              </a:solidFill>
              <a:latin typeface="微软雅黑" pitchFamily="34" charset="-122"/>
              <a:ea typeface="微软雅黑" pitchFamily="34" charset="-122"/>
            </a:endParaRPr>
          </a:p>
        </p:txBody>
      </p:sp>
      <p:sp>
        <p:nvSpPr>
          <p:cNvPr id="63" name="TextBox 36"/>
          <p:cNvSpPr txBox="1">
            <a:spLocks noChangeAspect="1"/>
          </p:cNvSpPr>
          <p:nvPr/>
        </p:nvSpPr>
        <p:spPr>
          <a:xfrm>
            <a:off x="4617856" y="3183062"/>
            <a:ext cx="193254" cy="205106"/>
          </a:xfrm>
          <a:prstGeom prst="rect">
            <a:avLst/>
          </a:prstGeom>
          <a:noFill/>
        </p:spPr>
        <p:txBody>
          <a:bodyPr wrap="none" lIns="45829" tIns="22915" rIns="45829" bIns="22915" rtlCol="0">
            <a:spAutoFit/>
          </a:bodyPr>
          <a:lstStyle/>
          <a:p>
            <a:r>
              <a:rPr lang="en-US" altLang="zh-CN" sz="1000" dirty="0">
                <a:solidFill>
                  <a:schemeClr val="tx1">
                    <a:lumMod val="65000"/>
                    <a:lumOff val="35000"/>
                  </a:schemeClr>
                </a:solidFill>
                <a:latin typeface="微软雅黑" pitchFamily="34" charset="-122"/>
                <a:ea typeface="微软雅黑" pitchFamily="34" charset="-122"/>
              </a:rPr>
              <a:t>D</a:t>
            </a:r>
            <a:endParaRPr lang="zh-CN" altLang="en-US" sz="1000" dirty="0">
              <a:solidFill>
                <a:schemeClr val="tx1">
                  <a:lumMod val="65000"/>
                  <a:lumOff val="35000"/>
                </a:schemeClr>
              </a:solidFill>
              <a:latin typeface="微软雅黑" pitchFamily="34" charset="-122"/>
              <a:ea typeface="微软雅黑" pitchFamily="34" charset="-122"/>
            </a:endParaRPr>
          </a:p>
        </p:txBody>
      </p:sp>
      <p:sp>
        <p:nvSpPr>
          <p:cNvPr id="64" name="TextBox 37"/>
          <p:cNvSpPr txBox="1">
            <a:spLocks noChangeAspect="1"/>
          </p:cNvSpPr>
          <p:nvPr/>
        </p:nvSpPr>
        <p:spPr>
          <a:xfrm>
            <a:off x="4617855" y="3604176"/>
            <a:ext cx="165402" cy="205106"/>
          </a:xfrm>
          <a:prstGeom prst="rect">
            <a:avLst/>
          </a:prstGeom>
          <a:noFill/>
        </p:spPr>
        <p:txBody>
          <a:bodyPr wrap="none" lIns="45829" tIns="22915" rIns="45829" bIns="22915" rtlCol="0">
            <a:spAutoFit/>
          </a:bodyPr>
          <a:lstStyle/>
          <a:p>
            <a:r>
              <a:rPr lang="en-US" altLang="zh-CN" sz="1000" dirty="0">
                <a:solidFill>
                  <a:schemeClr val="tx1">
                    <a:lumMod val="65000"/>
                    <a:lumOff val="35000"/>
                  </a:schemeClr>
                </a:solidFill>
                <a:latin typeface="微软雅黑" pitchFamily="34" charset="-122"/>
                <a:ea typeface="微软雅黑" pitchFamily="34" charset="-122"/>
              </a:rPr>
              <a:t>E</a:t>
            </a:r>
            <a:endParaRPr lang="zh-CN" altLang="en-US" sz="1000" dirty="0">
              <a:solidFill>
                <a:schemeClr val="tx1">
                  <a:lumMod val="65000"/>
                  <a:lumOff val="35000"/>
                </a:schemeClr>
              </a:solidFill>
              <a:latin typeface="微软雅黑" pitchFamily="34" charset="-122"/>
              <a:ea typeface="微软雅黑" pitchFamily="34" charset="-122"/>
            </a:endParaRPr>
          </a:p>
        </p:txBody>
      </p:sp>
      <p:sp>
        <p:nvSpPr>
          <p:cNvPr id="67" name="TextBox 38"/>
          <p:cNvSpPr txBox="1">
            <a:spLocks noChangeAspect="1"/>
          </p:cNvSpPr>
          <p:nvPr/>
        </p:nvSpPr>
        <p:spPr>
          <a:xfrm>
            <a:off x="4617855" y="4073417"/>
            <a:ext cx="163260" cy="205106"/>
          </a:xfrm>
          <a:prstGeom prst="rect">
            <a:avLst/>
          </a:prstGeom>
          <a:noFill/>
        </p:spPr>
        <p:txBody>
          <a:bodyPr wrap="none" lIns="45829" tIns="22915" rIns="45829" bIns="22915" rtlCol="0">
            <a:spAutoFit/>
          </a:bodyPr>
          <a:lstStyle/>
          <a:p>
            <a:r>
              <a:rPr lang="en-US" altLang="zh-CN" sz="1000" dirty="0">
                <a:solidFill>
                  <a:schemeClr val="tx1">
                    <a:lumMod val="65000"/>
                    <a:lumOff val="35000"/>
                  </a:schemeClr>
                </a:solidFill>
                <a:latin typeface="微软雅黑" pitchFamily="34" charset="-122"/>
                <a:ea typeface="微软雅黑" pitchFamily="34" charset="-122"/>
              </a:rPr>
              <a:t>F</a:t>
            </a:r>
            <a:endParaRPr lang="zh-CN" altLang="en-US" sz="1000" dirty="0">
              <a:solidFill>
                <a:schemeClr val="tx1">
                  <a:lumMod val="65000"/>
                  <a:lumOff val="35000"/>
                </a:schemeClr>
              </a:solidFill>
              <a:latin typeface="微软雅黑" pitchFamily="34" charset="-122"/>
              <a:ea typeface="微软雅黑" pitchFamily="34" charset="-122"/>
            </a:endParaRPr>
          </a:p>
        </p:txBody>
      </p:sp>
      <p:sp>
        <p:nvSpPr>
          <p:cNvPr id="68" name="TextBox 39"/>
          <p:cNvSpPr txBox="1">
            <a:spLocks noChangeAspect="1"/>
          </p:cNvSpPr>
          <p:nvPr/>
        </p:nvSpPr>
        <p:spPr>
          <a:xfrm>
            <a:off x="4613269" y="4470467"/>
            <a:ext cx="191111" cy="205106"/>
          </a:xfrm>
          <a:prstGeom prst="rect">
            <a:avLst/>
          </a:prstGeom>
          <a:noFill/>
        </p:spPr>
        <p:txBody>
          <a:bodyPr wrap="none" lIns="45829" tIns="22915" rIns="45829" bIns="22915" rtlCol="0">
            <a:spAutoFit/>
          </a:bodyPr>
          <a:lstStyle/>
          <a:p>
            <a:r>
              <a:rPr lang="en-US" altLang="zh-CN" sz="1000" dirty="0">
                <a:solidFill>
                  <a:schemeClr val="tx1">
                    <a:lumMod val="65000"/>
                    <a:lumOff val="35000"/>
                  </a:schemeClr>
                </a:solidFill>
                <a:latin typeface="微软雅黑" pitchFamily="34" charset="-122"/>
                <a:ea typeface="微软雅黑" pitchFamily="34" charset="-122"/>
              </a:rPr>
              <a:t>G</a:t>
            </a:r>
            <a:endParaRPr lang="zh-CN" altLang="en-US" sz="1000" dirty="0">
              <a:solidFill>
                <a:schemeClr val="tx1">
                  <a:lumMod val="65000"/>
                  <a:lumOff val="35000"/>
                </a:schemeClr>
              </a:solidFill>
              <a:latin typeface="微软雅黑" pitchFamily="34" charset="-122"/>
              <a:ea typeface="微软雅黑" pitchFamily="34" charset="-122"/>
            </a:endParaRPr>
          </a:p>
        </p:txBody>
      </p:sp>
      <p:grpSp>
        <p:nvGrpSpPr>
          <p:cNvPr id="2" name="组合 74"/>
          <p:cNvGrpSpPr>
            <a:grpSpLocks noChangeAspect="1"/>
          </p:cNvGrpSpPr>
          <p:nvPr/>
        </p:nvGrpSpPr>
        <p:grpSpPr>
          <a:xfrm>
            <a:off x="1275196" y="1368569"/>
            <a:ext cx="3920096" cy="65370"/>
            <a:chOff x="1507396" y="1628800"/>
            <a:chExt cx="4320480" cy="144016"/>
          </a:xfrm>
        </p:grpSpPr>
        <p:cxnSp>
          <p:nvCxnSpPr>
            <p:cNvPr id="76" name="直接连接符 75"/>
            <p:cNvCxnSpPr/>
            <p:nvPr/>
          </p:nvCxnSpPr>
          <p:spPr>
            <a:xfrm>
              <a:off x="1507396" y="1700808"/>
              <a:ext cx="432048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flipV="1">
              <a:off x="1507396" y="1628800"/>
              <a:ext cx="0" cy="14401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flipV="1">
              <a:off x="1987449" y="1628800"/>
              <a:ext cx="0" cy="14401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flipV="1">
              <a:off x="2467502" y="1628800"/>
              <a:ext cx="0" cy="14401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V="1">
              <a:off x="2947555" y="1628800"/>
              <a:ext cx="0" cy="14401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V="1">
              <a:off x="3427608" y="1628800"/>
              <a:ext cx="0" cy="14401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flipV="1">
              <a:off x="3907661" y="1628800"/>
              <a:ext cx="0" cy="14401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flipV="1">
              <a:off x="4387714" y="1628800"/>
              <a:ext cx="0" cy="14401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flipV="1">
              <a:off x="4867767" y="1628800"/>
              <a:ext cx="0" cy="14401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flipV="1">
              <a:off x="5347820" y="1628800"/>
              <a:ext cx="0" cy="14401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flipV="1">
              <a:off x="5827876" y="1628800"/>
              <a:ext cx="0" cy="14401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3" name="组合 98"/>
          <p:cNvGrpSpPr>
            <a:grpSpLocks noChangeAspect="1"/>
          </p:cNvGrpSpPr>
          <p:nvPr/>
        </p:nvGrpSpPr>
        <p:grpSpPr>
          <a:xfrm>
            <a:off x="4218992" y="1368569"/>
            <a:ext cx="3920096" cy="65370"/>
            <a:chOff x="1507396" y="1628800"/>
            <a:chExt cx="4320480" cy="144016"/>
          </a:xfrm>
        </p:grpSpPr>
        <p:cxnSp>
          <p:nvCxnSpPr>
            <p:cNvPr id="100" name="直接连接符 99"/>
            <p:cNvCxnSpPr/>
            <p:nvPr/>
          </p:nvCxnSpPr>
          <p:spPr>
            <a:xfrm>
              <a:off x="1507396" y="1700808"/>
              <a:ext cx="432048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flipV="1">
              <a:off x="1507396" y="1628800"/>
              <a:ext cx="0" cy="14401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V="1">
              <a:off x="1987449" y="1628800"/>
              <a:ext cx="0" cy="14401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flipV="1">
              <a:off x="2467502" y="1628800"/>
              <a:ext cx="0" cy="14401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flipV="1">
              <a:off x="2947555" y="1628800"/>
              <a:ext cx="0" cy="14401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flipV="1">
              <a:off x="3427608" y="1628800"/>
              <a:ext cx="0" cy="14401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flipV="1">
              <a:off x="3907661" y="1628800"/>
              <a:ext cx="0" cy="14401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flipV="1">
              <a:off x="4387714" y="1628800"/>
              <a:ext cx="0" cy="14401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flipV="1">
              <a:off x="4867767" y="1628800"/>
              <a:ext cx="0" cy="14401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flipV="1">
              <a:off x="5347820" y="1628800"/>
              <a:ext cx="0" cy="14401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flipV="1">
              <a:off x="5827876" y="1628800"/>
              <a:ext cx="0" cy="144016"/>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111" name="TextBox 66"/>
          <p:cNvSpPr txBox="1">
            <a:spLocks noChangeAspect="1"/>
          </p:cNvSpPr>
          <p:nvPr/>
        </p:nvSpPr>
        <p:spPr>
          <a:xfrm>
            <a:off x="4529983" y="1176060"/>
            <a:ext cx="198306" cy="153959"/>
          </a:xfrm>
          <a:prstGeom prst="rect">
            <a:avLst/>
          </a:prstGeom>
          <a:noFill/>
        </p:spPr>
        <p:txBody>
          <a:bodyPr wrap="none" lIns="45823" tIns="22912" rIns="45823" bIns="22912" rtlCol="0">
            <a:spAutoFit/>
          </a:bodyPr>
          <a:lstStyle/>
          <a:p>
            <a:r>
              <a:rPr lang="en-US" altLang="zh-CN" sz="700" dirty="0">
                <a:solidFill>
                  <a:schemeClr val="tx1">
                    <a:lumMod val="50000"/>
                    <a:lumOff val="50000"/>
                  </a:schemeClr>
                </a:solidFill>
                <a:latin typeface="微软雅黑" pitchFamily="34" charset="-122"/>
                <a:ea typeface="微软雅黑" pitchFamily="34" charset="-122"/>
              </a:rPr>
              <a:t>10</a:t>
            </a:r>
            <a:endParaRPr lang="zh-CN" altLang="en-US" sz="700" dirty="0">
              <a:solidFill>
                <a:schemeClr val="tx1">
                  <a:lumMod val="50000"/>
                  <a:lumOff val="50000"/>
                </a:schemeClr>
              </a:solidFill>
              <a:latin typeface="微软雅黑" pitchFamily="34" charset="-122"/>
              <a:ea typeface="微软雅黑" pitchFamily="34" charset="-122"/>
            </a:endParaRPr>
          </a:p>
        </p:txBody>
      </p:sp>
      <p:sp>
        <p:nvSpPr>
          <p:cNvPr id="112" name="TextBox 67"/>
          <p:cNvSpPr txBox="1">
            <a:spLocks noChangeAspect="1"/>
          </p:cNvSpPr>
          <p:nvPr/>
        </p:nvSpPr>
        <p:spPr>
          <a:xfrm>
            <a:off x="4279533" y="1176060"/>
            <a:ext cx="198306" cy="153959"/>
          </a:xfrm>
          <a:prstGeom prst="rect">
            <a:avLst/>
          </a:prstGeom>
          <a:noFill/>
        </p:spPr>
        <p:txBody>
          <a:bodyPr wrap="none" lIns="45823" tIns="22912" rIns="45823" bIns="22912" rtlCol="0">
            <a:spAutoFit/>
          </a:bodyPr>
          <a:lstStyle/>
          <a:p>
            <a:r>
              <a:rPr lang="en-US" altLang="zh-CN" sz="700" dirty="0">
                <a:solidFill>
                  <a:schemeClr val="tx1">
                    <a:lumMod val="50000"/>
                    <a:lumOff val="50000"/>
                  </a:schemeClr>
                </a:solidFill>
                <a:latin typeface="微软雅黑" pitchFamily="34" charset="-122"/>
                <a:ea typeface="微软雅黑" pitchFamily="34" charset="-122"/>
              </a:rPr>
              <a:t>20</a:t>
            </a:r>
            <a:endParaRPr lang="zh-CN" altLang="en-US" sz="700" dirty="0">
              <a:solidFill>
                <a:schemeClr val="tx1">
                  <a:lumMod val="50000"/>
                  <a:lumOff val="50000"/>
                </a:schemeClr>
              </a:solidFill>
              <a:latin typeface="微软雅黑" pitchFamily="34" charset="-122"/>
              <a:ea typeface="微软雅黑" pitchFamily="34" charset="-122"/>
            </a:endParaRPr>
          </a:p>
        </p:txBody>
      </p:sp>
      <p:sp>
        <p:nvSpPr>
          <p:cNvPr id="113" name="TextBox 68"/>
          <p:cNvSpPr txBox="1">
            <a:spLocks noChangeAspect="1"/>
          </p:cNvSpPr>
          <p:nvPr/>
        </p:nvSpPr>
        <p:spPr>
          <a:xfrm>
            <a:off x="4096892" y="1176060"/>
            <a:ext cx="198306" cy="153959"/>
          </a:xfrm>
          <a:prstGeom prst="rect">
            <a:avLst/>
          </a:prstGeom>
          <a:noFill/>
        </p:spPr>
        <p:txBody>
          <a:bodyPr wrap="none" lIns="45823" tIns="22912" rIns="45823" bIns="22912" rtlCol="0">
            <a:spAutoFit/>
          </a:bodyPr>
          <a:lstStyle/>
          <a:p>
            <a:r>
              <a:rPr lang="en-US" altLang="zh-CN" sz="700" dirty="0">
                <a:solidFill>
                  <a:schemeClr val="tx1">
                    <a:lumMod val="50000"/>
                    <a:lumOff val="50000"/>
                  </a:schemeClr>
                </a:solidFill>
                <a:latin typeface="微软雅黑" pitchFamily="34" charset="-122"/>
                <a:ea typeface="微软雅黑" pitchFamily="34" charset="-122"/>
              </a:rPr>
              <a:t>30</a:t>
            </a:r>
            <a:endParaRPr lang="zh-CN" altLang="en-US" sz="700" dirty="0">
              <a:solidFill>
                <a:schemeClr val="tx1">
                  <a:lumMod val="50000"/>
                  <a:lumOff val="50000"/>
                </a:schemeClr>
              </a:solidFill>
              <a:latin typeface="微软雅黑" pitchFamily="34" charset="-122"/>
              <a:ea typeface="微软雅黑" pitchFamily="34" charset="-122"/>
            </a:endParaRPr>
          </a:p>
        </p:txBody>
      </p:sp>
      <p:sp>
        <p:nvSpPr>
          <p:cNvPr id="114" name="TextBox 69"/>
          <p:cNvSpPr txBox="1">
            <a:spLocks noChangeAspect="1"/>
          </p:cNvSpPr>
          <p:nvPr/>
        </p:nvSpPr>
        <p:spPr>
          <a:xfrm>
            <a:off x="3805462" y="1176060"/>
            <a:ext cx="198306" cy="153959"/>
          </a:xfrm>
          <a:prstGeom prst="rect">
            <a:avLst/>
          </a:prstGeom>
          <a:noFill/>
        </p:spPr>
        <p:txBody>
          <a:bodyPr wrap="none" lIns="45823" tIns="22912" rIns="45823" bIns="22912" rtlCol="0">
            <a:spAutoFit/>
          </a:bodyPr>
          <a:lstStyle/>
          <a:p>
            <a:r>
              <a:rPr lang="en-US" altLang="zh-CN" sz="700" dirty="0">
                <a:solidFill>
                  <a:schemeClr val="tx1">
                    <a:lumMod val="50000"/>
                    <a:lumOff val="50000"/>
                  </a:schemeClr>
                </a:solidFill>
                <a:latin typeface="微软雅黑" pitchFamily="34" charset="-122"/>
                <a:ea typeface="微软雅黑" pitchFamily="34" charset="-122"/>
              </a:rPr>
              <a:t>40</a:t>
            </a:r>
            <a:endParaRPr lang="zh-CN" altLang="en-US" sz="700" dirty="0">
              <a:solidFill>
                <a:schemeClr val="tx1">
                  <a:lumMod val="50000"/>
                  <a:lumOff val="50000"/>
                </a:schemeClr>
              </a:solidFill>
              <a:latin typeface="微软雅黑" pitchFamily="34" charset="-122"/>
              <a:ea typeface="微软雅黑" pitchFamily="34" charset="-122"/>
            </a:endParaRPr>
          </a:p>
        </p:txBody>
      </p:sp>
      <p:sp>
        <p:nvSpPr>
          <p:cNvPr id="115" name="TextBox 70"/>
          <p:cNvSpPr txBox="1">
            <a:spLocks noChangeAspect="1"/>
          </p:cNvSpPr>
          <p:nvPr/>
        </p:nvSpPr>
        <p:spPr>
          <a:xfrm>
            <a:off x="3372495" y="1176060"/>
            <a:ext cx="198306" cy="153959"/>
          </a:xfrm>
          <a:prstGeom prst="rect">
            <a:avLst/>
          </a:prstGeom>
          <a:noFill/>
        </p:spPr>
        <p:txBody>
          <a:bodyPr wrap="none" lIns="45823" tIns="22912" rIns="45823" bIns="22912" rtlCol="0">
            <a:spAutoFit/>
          </a:bodyPr>
          <a:lstStyle/>
          <a:p>
            <a:r>
              <a:rPr lang="en-US" altLang="zh-CN" sz="700" dirty="0">
                <a:solidFill>
                  <a:schemeClr val="tx1">
                    <a:lumMod val="50000"/>
                    <a:lumOff val="50000"/>
                  </a:schemeClr>
                </a:solidFill>
                <a:latin typeface="微软雅黑" pitchFamily="34" charset="-122"/>
                <a:ea typeface="微软雅黑" pitchFamily="34" charset="-122"/>
              </a:rPr>
              <a:t>50</a:t>
            </a:r>
            <a:endParaRPr lang="zh-CN" altLang="en-US" sz="700" dirty="0">
              <a:solidFill>
                <a:schemeClr val="tx1">
                  <a:lumMod val="50000"/>
                  <a:lumOff val="50000"/>
                </a:schemeClr>
              </a:solidFill>
              <a:latin typeface="微软雅黑" pitchFamily="34" charset="-122"/>
              <a:ea typeface="微软雅黑" pitchFamily="34" charset="-122"/>
            </a:endParaRPr>
          </a:p>
        </p:txBody>
      </p:sp>
      <p:sp>
        <p:nvSpPr>
          <p:cNvPr id="116" name="TextBox 71"/>
          <p:cNvSpPr txBox="1">
            <a:spLocks noChangeAspect="1"/>
          </p:cNvSpPr>
          <p:nvPr/>
        </p:nvSpPr>
        <p:spPr>
          <a:xfrm>
            <a:off x="2939529" y="1176060"/>
            <a:ext cx="198306" cy="153959"/>
          </a:xfrm>
          <a:prstGeom prst="rect">
            <a:avLst/>
          </a:prstGeom>
          <a:noFill/>
        </p:spPr>
        <p:txBody>
          <a:bodyPr wrap="none" lIns="45823" tIns="22912" rIns="45823" bIns="22912" rtlCol="0">
            <a:spAutoFit/>
          </a:bodyPr>
          <a:lstStyle/>
          <a:p>
            <a:r>
              <a:rPr lang="en-US" altLang="zh-CN" sz="700" dirty="0">
                <a:solidFill>
                  <a:schemeClr val="tx1">
                    <a:lumMod val="50000"/>
                    <a:lumOff val="50000"/>
                  </a:schemeClr>
                </a:solidFill>
                <a:latin typeface="微软雅黑" pitchFamily="34" charset="-122"/>
                <a:ea typeface="微软雅黑" pitchFamily="34" charset="-122"/>
              </a:rPr>
              <a:t>60</a:t>
            </a:r>
            <a:endParaRPr lang="zh-CN" altLang="en-US" sz="700" dirty="0">
              <a:solidFill>
                <a:schemeClr val="tx1">
                  <a:lumMod val="50000"/>
                  <a:lumOff val="50000"/>
                </a:schemeClr>
              </a:solidFill>
              <a:latin typeface="微软雅黑" pitchFamily="34" charset="-122"/>
              <a:ea typeface="微软雅黑" pitchFamily="34" charset="-122"/>
            </a:endParaRPr>
          </a:p>
        </p:txBody>
      </p:sp>
      <p:sp>
        <p:nvSpPr>
          <p:cNvPr id="117" name="TextBox 72"/>
          <p:cNvSpPr txBox="1">
            <a:spLocks noChangeAspect="1"/>
          </p:cNvSpPr>
          <p:nvPr/>
        </p:nvSpPr>
        <p:spPr>
          <a:xfrm>
            <a:off x="2478481" y="1176060"/>
            <a:ext cx="198306" cy="153959"/>
          </a:xfrm>
          <a:prstGeom prst="rect">
            <a:avLst/>
          </a:prstGeom>
          <a:noFill/>
        </p:spPr>
        <p:txBody>
          <a:bodyPr wrap="none" lIns="45823" tIns="22912" rIns="45823" bIns="22912" rtlCol="0">
            <a:spAutoFit/>
          </a:bodyPr>
          <a:lstStyle/>
          <a:p>
            <a:r>
              <a:rPr lang="en-US" altLang="zh-CN" sz="700" dirty="0">
                <a:solidFill>
                  <a:schemeClr val="tx1">
                    <a:lumMod val="50000"/>
                    <a:lumOff val="50000"/>
                  </a:schemeClr>
                </a:solidFill>
                <a:latin typeface="微软雅黑" pitchFamily="34" charset="-122"/>
                <a:ea typeface="微软雅黑" pitchFamily="34" charset="-122"/>
              </a:rPr>
              <a:t>70</a:t>
            </a:r>
            <a:endParaRPr lang="zh-CN" altLang="en-US" sz="700" dirty="0">
              <a:solidFill>
                <a:schemeClr val="tx1">
                  <a:lumMod val="50000"/>
                  <a:lumOff val="50000"/>
                </a:schemeClr>
              </a:solidFill>
              <a:latin typeface="微软雅黑" pitchFamily="34" charset="-122"/>
              <a:ea typeface="微软雅黑" pitchFamily="34" charset="-122"/>
            </a:endParaRPr>
          </a:p>
        </p:txBody>
      </p:sp>
      <p:sp>
        <p:nvSpPr>
          <p:cNvPr id="118" name="TextBox 73"/>
          <p:cNvSpPr txBox="1">
            <a:spLocks noChangeAspect="1"/>
          </p:cNvSpPr>
          <p:nvPr/>
        </p:nvSpPr>
        <p:spPr>
          <a:xfrm>
            <a:off x="2073595" y="1176060"/>
            <a:ext cx="198306" cy="153959"/>
          </a:xfrm>
          <a:prstGeom prst="rect">
            <a:avLst/>
          </a:prstGeom>
          <a:noFill/>
        </p:spPr>
        <p:txBody>
          <a:bodyPr wrap="none" lIns="45823" tIns="22912" rIns="45823" bIns="22912" rtlCol="0">
            <a:spAutoFit/>
          </a:bodyPr>
          <a:lstStyle/>
          <a:p>
            <a:r>
              <a:rPr lang="en-US" altLang="zh-CN" sz="700" dirty="0">
                <a:solidFill>
                  <a:schemeClr val="tx1">
                    <a:lumMod val="50000"/>
                    <a:lumOff val="50000"/>
                  </a:schemeClr>
                </a:solidFill>
                <a:latin typeface="微软雅黑" pitchFamily="34" charset="-122"/>
                <a:ea typeface="微软雅黑" pitchFamily="34" charset="-122"/>
              </a:rPr>
              <a:t>80</a:t>
            </a:r>
            <a:endParaRPr lang="zh-CN" altLang="en-US" sz="700" dirty="0">
              <a:solidFill>
                <a:schemeClr val="tx1">
                  <a:lumMod val="50000"/>
                  <a:lumOff val="50000"/>
                </a:schemeClr>
              </a:solidFill>
              <a:latin typeface="微软雅黑" pitchFamily="34" charset="-122"/>
              <a:ea typeface="微软雅黑" pitchFamily="34" charset="-122"/>
            </a:endParaRPr>
          </a:p>
        </p:txBody>
      </p:sp>
      <p:sp>
        <p:nvSpPr>
          <p:cNvPr id="119" name="TextBox 74"/>
          <p:cNvSpPr txBox="1">
            <a:spLocks noChangeAspect="1"/>
          </p:cNvSpPr>
          <p:nvPr/>
        </p:nvSpPr>
        <p:spPr>
          <a:xfrm>
            <a:off x="1640628" y="1176060"/>
            <a:ext cx="198306" cy="153959"/>
          </a:xfrm>
          <a:prstGeom prst="rect">
            <a:avLst/>
          </a:prstGeom>
          <a:noFill/>
        </p:spPr>
        <p:txBody>
          <a:bodyPr wrap="none" lIns="45823" tIns="22912" rIns="45823" bIns="22912" rtlCol="0">
            <a:spAutoFit/>
          </a:bodyPr>
          <a:lstStyle/>
          <a:p>
            <a:r>
              <a:rPr lang="en-US" altLang="zh-CN" sz="700" dirty="0">
                <a:solidFill>
                  <a:schemeClr val="tx1">
                    <a:lumMod val="50000"/>
                    <a:lumOff val="50000"/>
                  </a:schemeClr>
                </a:solidFill>
                <a:latin typeface="微软雅黑" pitchFamily="34" charset="-122"/>
                <a:ea typeface="微软雅黑" pitchFamily="34" charset="-122"/>
              </a:rPr>
              <a:t>90</a:t>
            </a:r>
            <a:endParaRPr lang="zh-CN" altLang="en-US" sz="700" dirty="0">
              <a:solidFill>
                <a:schemeClr val="tx1">
                  <a:lumMod val="50000"/>
                  <a:lumOff val="50000"/>
                </a:schemeClr>
              </a:solidFill>
              <a:latin typeface="微软雅黑" pitchFamily="34" charset="-122"/>
              <a:ea typeface="微软雅黑" pitchFamily="34" charset="-122"/>
            </a:endParaRPr>
          </a:p>
        </p:txBody>
      </p:sp>
      <p:sp>
        <p:nvSpPr>
          <p:cNvPr id="120" name="TextBox 75"/>
          <p:cNvSpPr txBox="1">
            <a:spLocks noChangeAspect="1"/>
          </p:cNvSpPr>
          <p:nvPr/>
        </p:nvSpPr>
        <p:spPr>
          <a:xfrm>
            <a:off x="1161488" y="1176060"/>
            <a:ext cx="251189" cy="153959"/>
          </a:xfrm>
          <a:prstGeom prst="rect">
            <a:avLst/>
          </a:prstGeom>
          <a:noFill/>
        </p:spPr>
        <p:txBody>
          <a:bodyPr wrap="none" lIns="45823" tIns="22912" rIns="45823" bIns="22912" rtlCol="0">
            <a:spAutoFit/>
          </a:bodyPr>
          <a:lstStyle/>
          <a:p>
            <a:r>
              <a:rPr lang="en-US" altLang="zh-CN" sz="700" dirty="0">
                <a:solidFill>
                  <a:schemeClr val="tx1">
                    <a:lumMod val="50000"/>
                    <a:lumOff val="50000"/>
                  </a:schemeClr>
                </a:solidFill>
                <a:latin typeface="微软雅黑" pitchFamily="34" charset="-122"/>
                <a:ea typeface="微软雅黑" pitchFamily="34" charset="-122"/>
              </a:rPr>
              <a:t>100</a:t>
            </a:r>
            <a:endParaRPr lang="zh-CN" altLang="en-US" sz="700" dirty="0">
              <a:solidFill>
                <a:schemeClr val="tx1">
                  <a:lumMod val="50000"/>
                  <a:lumOff val="50000"/>
                </a:schemeClr>
              </a:solidFill>
              <a:latin typeface="微软雅黑" pitchFamily="34" charset="-122"/>
              <a:ea typeface="微软雅黑" pitchFamily="34" charset="-122"/>
            </a:endParaRPr>
          </a:p>
        </p:txBody>
      </p:sp>
      <p:sp>
        <p:nvSpPr>
          <p:cNvPr id="121" name="TextBox 76"/>
          <p:cNvSpPr txBox="1">
            <a:spLocks noChangeAspect="1"/>
          </p:cNvSpPr>
          <p:nvPr/>
        </p:nvSpPr>
        <p:spPr>
          <a:xfrm>
            <a:off x="4689912" y="1176060"/>
            <a:ext cx="198306" cy="153959"/>
          </a:xfrm>
          <a:prstGeom prst="rect">
            <a:avLst/>
          </a:prstGeom>
          <a:noFill/>
        </p:spPr>
        <p:txBody>
          <a:bodyPr wrap="none" lIns="45823" tIns="22912" rIns="45823" bIns="22912" rtlCol="0">
            <a:spAutoFit/>
          </a:bodyPr>
          <a:lstStyle/>
          <a:p>
            <a:r>
              <a:rPr lang="en-US" altLang="zh-CN" sz="700" dirty="0">
                <a:solidFill>
                  <a:schemeClr val="tx1">
                    <a:lumMod val="50000"/>
                    <a:lumOff val="50000"/>
                  </a:schemeClr>
                </a:solidFill>
                <a:latin typeface="微软雅黑" pitchFamily="34" charset="-122"/>
                <a:ea typeface="微软雅黑" pitchFamily="34" charset="-122"/>
              </a:rPr>
              <a:t>10</a:t>
            </a:r>
            <a:endParaRPr lang="zh-CN" altLang="en-US" sz="700" dirty="0">
              <a:solidFill>
                <a:schemeClr val="tx1">
                  <a:lumMod val="50000"/>
                  <a:lumOff val="50000"/>
                </a:schemeClr>
              </a:solidFill>
              <a:latin typeface="微软雅黑" pitchFamily="34" charset="-122"/>
              <a:ea typeface="微软雅黑" pitchFamily="34" charset="-122"/>
            </a:endParaRPr>
          </a:p>
        </p:txBody>
      </p:sp>
      <p:sp>
        <p:nvSpPr>
          <p:cNvPr id="122" name="TextBox 77"/>
          <p:cNvSpPr txBox="1">
            <a:spLocks noChangeAspect="1"/>
          </p:cNvSpPr>
          <p:nvPr/>
        </p:nvSpPr>
        <p:spPr>
          <a:xfrm>
            <a:off x="4949355" y="1176060"/>
            <a:ext cx="198306" cy="153959"/>
          </a:xfrm>
          <a:prstGeom prst="rect">
            <a:avLst/>
          </a:prstGeom>
          <a:noFill/>
        </p:spPr>
        <p:txBody>
          <a:bodyPr wrap="none" lIns="45823" tIns="22912" rIns="45823" bIns="22912" rtlCol="0">
            <a:spAutoFit/>
          </a:bodyPr>
          <a:lstStyle/>
          <a:p>
            <a:r>
              <a:rPr lang="en-US" altLang="zh-CN" sz="700" dirty="0">
                <a:solidFill>
                  <a:schemeClr val="tx1">
                    <a:lumMod val="50000"/>
                    <a:lumOff val="50000"/>
                  </a:schemeClr>
                </a:solidFill>
                <a:latin typeface="微软雅黑" pitchFamily="34" charset="-122"/>
                <a:ea typeface="微软雅黑" pitchFamily="34" charset="-122"/>
              </a:rPr>
              <a:t>20</a:t>
            </a:r>
            <a:endParaRPr lang="zh-CN" altLang="en-US" sz="700" dirty="0">
              <a:solidFill>
                <a:schemeClr val="tx1">
                  <a:lumMod val="50000"/>
                  <a:lumOff val="50000"/>
                </a:schemeClr>
              </a:solidFill>
              <a:latin typeface="微软雅黑" pitchFamily="34" charset="-122"/>
              <a:ea typeface="微软雅黑" pitchFamily="34" charset="-122"/>
            </a:endParaRPr>
          </a:p>
        </p:txBody>
      </p:sp>
      <p:sp>
        <p:nvSpPr>
          <p:cNvPr id="123" name="TextBox 78"/>
          <p:cNvSpPr txBox="1">
            <a:spLocks noChangeAspect="1"/>
          </p:cNvSpPr>
          <p:nvPr/>
        </p:nvSpPr>
        <p:spPr>
          <a:xfrm>
            <a:off x="5129265" y="1176060"/>
            <a:ext cx="198306" cy="153959"/>
          </a:xfrm>
          <a:prstGeom prst="rect">
            <a:avLst/>
          </a:prstGeom>
          <a:noFill/>
        </p:spPr>
        <p:txBody>
          <a:bodyPr wrap="none" lIns="45823" tIns="22912" rIns="45823" bIns="22912" rtlCol="0">
            <a:spAutoFit/>
          </a:bodyPr>
          <a:lstStyle/>
          <a:p>
            <a:r>
              <a:rPr lang="en-US" altLang="zh-CN" sz="700" dirty="0">
                <a:solidFill>
                  <a:schemeClr val="tx1">
                    <a:lumMod val="50000"/>
                    <a:lumOff val="50000"/>
                  </a:schemeClr>
                </a:solidFill>
                <a:latin typeface="微软雅黑" pitchFamily="34" charset="-122"/>
                <a:ea typeface="微软雅黑" pitchFamily="34" charset="-122"/>
              </a:rPr>
              <a:t>30</a:t>
            </a:r>
            <a:endParaRPr lang="zh-CN" altLang="en-US" sz="700" dirty="0">
              <a:solidFill>
                <a:schemeClr val="tx1">
                  <a:lumMod val="50000"/>
                  <a:lumOff val="50000"/>
                </a:schemeClr>
              </a:solidFill>
              <a:latin typeface="微软雅黑" pitchFamily="34" charset="-122"/>
              <a:ea typeface="微软雅黑" pitchFamily="34" charset="-122"/>
            </a:endParaRPr>
          </a:p>
        </p:txBody>
      </p:sp>
      <p:sp>
        <p:nvSpPr>
          <p:cNvPr id="124" name="TextBox 79"/>
          <p:cNvSpPr txBox="1">
            <a:spLocks noChangeAspect="1"/>
          </p:cNvSpPr>
          <p:nvPr/>
        </p:nvSpPr>
        <p:spPr>
          <a:xfrm>
            <a:off x="5430317" y="1176060"/>
            <a:ext cx="198306" cy="153959"/>
          </a:xfrm>
          <a:prstGeom prst="rect">
            <a:avLst/>
          </a:prstGeom>
          <a:noFill/>
        </p:spPr>
        <p:txBody>
          <a:bodyPr wrap="none" lIns="45823" tIns="22912" rIns="45823" bIns="22912" rtlCol="0">
            <a:spAutoFit/>
          </a:bodyPr>
          <a:lstStyle/>
          <a:p>
            <a:r>
              <a:rPr lang="en-US" altLang="zh-CN" sz="700" dirty="0">
                <a:solidFill>
                  <a:schemeClr val="tx1">
                    <a:lumMod val="50000"/>
                    <a:lumOff val="50000"/>
                  </a:schemeClr>
                </a:solidFill>
                <a:latin typeface="微软雅黑" pitchFamily="34" charset="-122"/>
                <a:ea typeface="微软雅黑" pitchFamily="34" charset="-122"/>
              </a:rPr>
              <a:t>40</a:t>
            </a:r>
            <a:endParaRPr lang="zh-CN" altLang="en-US" sz="700" dirty="0">
              <a:solidFill>
                <a:schemeClr val="tx1">
                  <a:lumMod val="50000"/>
                  <a:lumOff val="50000"/>
                </a:schemeClr>
              </a:solidFill>
              <a:latin typeface="微软雅黑" pitchFamily="34" charset="-122"/>
              <a:ea typeface="微软雅黑" pitchFamily="34" charset="-122"/>
            </a:endParaRPr>
          </a:p>
        </p:txBody>
      </p:sp>
      <p:sp>
        <p:nvSpPr>
          <p:cNvPr id="125" name="TextBox 80"/>
          <p:cNvSpPr txBox="1">
            <a:spLocks noChangeAspect="1"/>
          </p:cNvSpPr>
          <p:nvPr/>
        </p:nvSpPr>
        <p:spPr>
          <a:xfrm>
            <a:off x="5863285" y="1176060"/>
            <a:ext cx="198306" cy="153959"/>
          </a:xfrm>
          <a:prstGeom prst="rect">
            <a:avLst/>
          </a:prstGeom>
          <a:noFill/>
        </p:spPr>
        <p:txBody>
          <a:bodyPr wrap="none" lIns="45823" tIns="22912" rIns="45823" bIns="22912" rtlCol="0">
            <a:spAutoFit/>
          </a:bodyPr>
          <a:lstStyle/>
          <a:p>
            <a:r>
              <a:rPr lang="en-US" altLang="zh-CN" sz="700" dirty="0">
                <a:solidFill>
                  <a:schemeClr val="tx1">
                    <a:lumMod val="50000"/>
                    <a:lumOff val="50000"/>
                  </a:schemeClr>
                </a:solidFill>
                <a:latin typeface="微软雅黑" pitchFamily="34" charset="-122"/>
                <a:ea typeface="微软雅黑" pitchFamily="34" charset="-122"/>
              </a:rPr>
              <a:t>50</a:t>
            </a:r>
            <a:endParaRPr lang="zh-CN" altLang="en-US" sz="700" dirty="0">
              <a:solidFill>
                <a:schemeClr val="tx1">
                  <a:lumMod val="50000"/>
                  <a:lumOff val="50000"/>
                </a:schemeClr>
              </a:solidFill>
              <a:latin typeface="微软雅黑" pitchFamily="34" charset="-122"/>
              <a:ea typeface="微软雅黑" pitchFamily="34" charset="-122"/>
            </a:endParaRPr>
          </a:p>
        </p:txBody>
      </p:sp>
      <p:sp>
        <p:nvSpPr>
          <p:cNvPr id="126" name="TextBox 81"/>
          <p:cNvSpPr txBox="1">
            <a:spLocks noChangeAspect="1"/>
          </p:cNvSpPr>
          <p:nvPr/>
        </p:nvSpPr>
        <p:spPr>
          <a:xfrm>
            <a:off x="6296252" y="1176060"/>
            <a:ext cx="198306" cy="153959"/>
          </a:xfrm>
          <a:prstGeom prst="rect">
            <a:avLst/>
          </a:prstGeom>
          <a:noFill/>
        </p:spPr>
        <p:txBody>
          <a:bodyPr wrap="none" lIns="45823" tIns="22912" rIns="45823" bIns="22912" rtlCol="0">
            <a:spAutoFit/>
          </a:bodyPr>
          <a:lstStyle/>
          <a:p>
            <a:r>
              <a:rPr lang="en-US" altLang="zh-CN" sz="700" dirty="0">
                <a:solidFill>
                  <a:schemeClr val="tx1">
                    <a:lumMod val="50000"/>
                    <a:lumOff val="50000"/>
                  </a:schemeClr>
                </a:solidFill>
                <a:latin typeface="微软雅黑" pitchFamily="34" charset="-122"/>
                <a:ea typeface="微软雅黑" pitchFamily="34" charset="-122"/>
              </a:rPr>
              <a:t>60</a:t>
            </a:r>
            <a:endParaRPr lang="zh-CN" altLang="en-US" sz="700" dirty="0">
              <a:solidFill>
                <a:schemeClr val="tx1">
                  <a:lumMod val="50000"/>
                  <a:lumOff val="50000"/>
                </a:schemeClr>
              </a:solidFill>
              <a:latin typeface="微软雅黑" pitchFamily="34" charset="-122"/>
              <a:ea typeface="微软雅黑" pitchFamily="34" charset="-122"/>
            </a:endParaRPr>
          </a:p>
        </p:txBody>
      </p:sp>
      <p:sp>
        <p:nvSpPr>
          <p:cNvPr id="127" name="TextBox 82"/>
          <p:cNvSpPr txBox="1">
            <a:spLocks noChangeAspect="1"/>
          </p:cNvSpPr>
          <p:nvPr/>
        </p:nvSpPr>
        <p:spPr>
          <a:xfrm>
            <a:off x="6729220" y="1176060"/>
            <a:ext cx="198306" cy="153959"/>
          </a:xfrm>
          <a:prstGeom prst="rect">
            <a:avLst/>
          </a:prstGeom>
          <a:noFill/>
        </p:spPr>
        <p:txBody>
          <a:bodyPr wrap="none" lIns="45823" tIns="22912" rIns="45823" bIns="22912" rtlCol="0">
            <a:spAutoFit/>
          </a:bodyPr>
          <a:lstStyle/>
          <a:p>
            <a:r>
              <a:rPr lang="en-US" altLang="zh-CN" sz="700" dirty="0">
                <a:solidFill>
                  <a:schemeClr val="tx1">
                    <a:lumMod val="50000"/>
                    <a:lumOff val="50000"/>
                  </a:schemeClr>
                </a:solidFill>
                <a:latin typeface="微软雅黑" pitchFamily="34" charset="-122"/>
                <a:ea typeface="微软雅黑" pitchFamily="34" charset="-122"/>
              </a:rPr>
              <a:t>70</a:t>
            </a:r>
            <a:endParaRPr lang="zh-CN" altLang="en-US" sz="700" dirty="0">
              <a:solidFill>
                <a:schemeClr val="tx1">
                  <a:lumMod val="50000"/>
                  <a:lumOff val="50000"/>
                </a:schemeClr>
              </a:solidFill>
              <a:latin typeface="微软雅黑" pitchFamily="34" charset="-122"/>
              <a:ea typeface="微软雅黑" pitchFamily="34" charset="-122"/>
            </a:endParaRPr>
          </a:p>
        </p:txBody>
      </p:sp>
      <p:sp>
        <p:nvSpPr>
          <p:cNvPr id="128" name="TextBox 83"/>
          <p:cNvSpPr txBox="1">
            <a:spLocks noChangeAspect="1"/>
          </p:cNvSpPr>
          <p:nvPr/>
        </p:nvSpPr>
        <p:spPr>
          <a:xfrm>
            <a:off x="7162186" y="1176060"/>
            <a:ext cx="198306" cy="153959"/>
          </a:xfrm>
          <a:prstGeom prst="rect">
            <a:avLst/>
          </a:prstGeom>
          <a:noFill/>
        </p:spPr>
        <p:txBody>
          <a:bodyPr wrap="none" lIns="45823" tIns="22912" rIns="45823" bIns="22912" rtlCol="0">
            <a:spAutoFit/>
          </a:bodyPr>
          <a:lstStyle/>
          <a:p>
            <a:r>
              <a:rPr lang="en-US" altLang="zh-CN" sz="700" dirty="0">
                <a:solidFill>
                  <a:schemeClr val="tx1">
                    <a:lumMod val="50000"/>
                    <a:lumOff val="50000"/>
                  </a:schemeClr>
                </a:solidFill>
                <a:latin typeface="微软雅黑" pitchFamily="34" charset="-122"/>
                <a:ea typeface="微软雅黑" pitchFamily="34" charset="-122"/>
              </a:rPr>
              <a:t>80</a:t>
            </a:r>
            <a:endParaRPr lang="zh-CN" altLang="en-US" sz="700" dirty="0">
              <a:solidFill>
                <a:schemeClr val="tx1">
                  <a:lumMod val="50000"/>
                  <a:lumOff val="50000"/>
                </a:schemeClr>
              </a:solidFill>
              <a:latin typeface="微软雅黑" pitchFamily="34" charset="-122"/>
              <a:ea typeface="微软雅黑" pitchFamily="34" charset="-122"/>
            </a:endParaRPr>
          </a:p>
        </p:txBody>
      </p:sp>
      <p:sp>
        <p:nvSpPr>
          <p:cNvPr id="129" name="TextBox 84"/>
          <p:cNvSpPr txBox="1">
            <a:spLocks noChangeAspect="1"/>
          </p:cNvSpPr>
          <p:nvPr/>
        </p:nvSpPr>
        <p:spPr>
          <a:xfrm>
            <a:off x="7595153" y="1176060"/>
            <a:ext cx="198306" cy="153959"/>
          </a:xfrm>
          <a:prstGeom prst="rect">
            <a:avLst/>
          </a:prstGeom>
          <a:noFill/>
        </p:spPr>
        <p:txBody>
          <a:bodyPr wrap="none" lIns="45823" tIns="22912" rIns="45823" bIns="22912" rtlCol="0">
            <a:spAutoFit/>
          </a:bodyPr>
          <a:lstStyle/>
          <a:p>
            <a:r>
              <a:rPr lang="en-US" altLang="zh-CN" sz="700" dirty="0">
                <a:solidFill>
                  <a:schemeClr val="tx1">
                    <a:lumMod val="50000"/>
                    <a:lumOff val="50000"/>
                  </a:schemeClr>
                </a:solidFill>
                <a:latin typeface="微软雅黑" pitchFamily="34" charset="-122"/>
                <a:ea typeface="微软雅黑" pitchFamily="34" charset="-122"/>
              </a:rPr>
              <a:t>90</a:t>
            </a:r>
            <a:endParaRPr lang="zh-CN" altLang="en-US" sz="700" dirty="0">
              <a:solidFill>
                <a:schemeClr val="tx1">
                  <a:lumMod val="50000"/>
                  <a:lumOff val="50000"/>
                </a:schemeClr>
              </a:solidFill>
              <a:latin typeface="微软雅黑" pitchFamily="34" charset="-122"/>
              <a:ea typeface="微软雅黑" pitchFamily="34" charset="-122"/>
            </a:endParaRPr>
          </a:p>
        </p:txBody>
      </p:sp>
      <p:sp>
        <p:nvSpPr>
          <p:cNvPr id="130" name="TextBox 85"/>
          <p:cNvSpPr txBox="1">
            <a:spLocks noChangeAspect="1"/>
          </p:cNvSpPr>
          <p:nvPr/>
        </p:nvSpPr>
        <p:spPr>
          <a:xfrm>
            <a:off x="8005638" y="1176060"/>
            <a:ext cx="251189" cy="153959"/>
          </a:xfrm>
          <a:prstGeom prst="rect">
            <a:avLst/>
          </a:prstGeom>
          <a:noFill/>
        </p:spPr>
        <p:txBody>
          <a:bodyPr wrap="none" lIns="45823" tIns="22912" rIns="45823" bIns="22912" rtlCol="0">
            <a:spAutoFit/>
          </a:bodyPr>
          <a:lstStyle/>
          <a:p>
            <a:r>
              <a:rPr lang="en-US" altLang="zh-CN" sz="700" dirty="0">
                <a:solidFill>
                  <a:schemeClr val="tx1">
                    <a:lumMod val="50000"/>
                    <a:lumOff val="50000"/>
                  </a:schemeClr>
                </a:solidFill>
                <a:latin typeface="微软雅黑" pitchFamily="34" charset="-122"/>
                <a:ea typeface="微软雅黑" pitchFamily="34" charset="-122"/>
              </a:rPr>
              <a:t>100</a:t>
            </a:r>
            <a:endParaRPr lang="zh-CN" altLang="en-US" sz="700" dirty="0">
              <a:solidFill>
                <a:schemeClr val="tx1">
                  <a:lumMod val="50000"/>
                  <a:lumOff val="50000"/>
                </a:schemeClr>
              </a:solidFill>
              <a:latin typeface="微软雅黑" pitchFamily="34" charset="-122"/>
              <a:ea typeface="微软雅黑" pitchFamily="34" charset="-122"/>
            </a:endParaRPr>
          </a:p>
        </p:txBody>
      </p:sp>
      <p:pic>
        <p:nvPicPr>
          <p:cNvPr id="69" name="Picture 3" descr="D:\360data\重要数据\桌面\未标题-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45631" y="2350213"/>
            <a:ext cx="2689506" cy="3614809"/>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4" descr="D:\360data\重要数据\桌面\未标题2-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62175" y="2331114"/>
            <a:ext cx="2775986" cy="36494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432362"/>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7" presetClass="entr" presetSubtype="0" fill="hold" grpId="0" nodeType="afterEffect">
                                  <p:stCondLst>
                                    <p:cond delay="0"/>
                                  </p:stCondLst>
                                  <p:childTnLst>
                                    <p:set>
                                      <p:cBhvr>
                                        <p:cTn id="17" dur="1" fill="hold">
                                          <p:stCondLst>
                                            <p:cond delay="0"/>
                                          </p:stCondLst>
                                        </p:cTn>
                                        <p:tgtEl>
                                          <p:spTgt spid="111"/>
                                        </p:tgtEl>
                                        <p:attrNameLst>
                                          <p:attrName>style.visibility</p:attrName>
                                        </p:attrNameLst>
                                      </p:cBhvr>
                                      <p:to>
                                        <p:strVal val="visible"/>
                                      </p:to>
                                    </p:set>
                                    <p:animEffect transition="in" filter="fade">
                                      <p:cBhvr>
                                        <p:cTn id="18" dur="1000"/>
                                        <p:tgtEl>
                                          <p:spTgt spid="111"/>
                                        </p:tgtEl>
                                      </p:cBhvr>
                                    </p:animEffect>
                                    <p:anim calcmode="lin" valueType="num">
                                      <p:cBhvr>
                                        <p:cTn id="19" dur="1000" fill="hold"/>
                                        <p:tgtEl>
                                          <p:spTgt spid="111"/>
                                        </p:tgtEl>
                                        <p:attrNameLst>
                                          <p:attrName>ppt_x</p:attrName>
                                        </p:attrNameLst>
                                      </p:cBhvr>
                                      <p:tavLst>
                                        <p:tav tm="0">
                                          <p:val>
                                            <p:strVal val="#ppt_x"/>
                                          </p:val>
                                        </p:tav>
                                        <p:tav tm="100000">
                                          <p:val>
                                            <p:strVal val="#ppt_x"/>
                                          </p:val>
                                        </p:tav>
                                      </p:tavLst>
                                    </p:anim>
                                    <p:anim calcmode="lin" valueType="num">
                                      <p:cBhvr>
                                        <p:cTn id="20" dur="1000" fill="hold"/>
                                        <p:tgtEl>
                                          <p:spTgt spid="111"/>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100"/>
                                  </p:stCondLst>
                                  <p:childTnLst>
                                    <p:set>
                                      <p:cBhvr>
                                        <p:cTn id="22" dur="1" fill="hold">
                                          <p:stCondLst>
                                            <p:cond delay="0"/>
                                          </p:stCondLst>
                                        </p:cTn>
                                        <p:tgtEl>
                                          <p:spTgt spid="112"/>
                                        </p:tgtEl>
                                        <p:attrNameLst>
                                          <p:attrName>style.visibility</p:attrName>
                                        </p:attrNameLst>
                                      </p:cBhvr>
                                      <p:to>
                                        <p:strVal val="visible"/>
                                      </p:to>
                                    </p:set>
                                    <p:animEffect transition="in" filter="fade">
                                      <p:cBhvr>
                                        <p:cTn id="23" dur="1000"/>
                                        <p:tgtEl>
                                          <p:spTgt spid="112"/>
                                        </p:tgtEl>
                                      </p:cBhvr>
                                    </p:animEffect>
                                    <p:anim calcmode="lin" valueType="num">
                                      <p:cBhvr>
                                        <p:cTn id="24" dur="1000" fill="hold"/>
                                        <p:tgtEl>
                                          <p:spTgt spid="112"/>
                                        </p:tgtEl>
                                        <p:attrNameLst>
                                          <p:attrName>ppt_x</p:attrName>
                                        </p:attrNameLst>
                                      </p:cBhvr>
                                      <p:tavLst>
                                        <p:tav tm="0">
                                          <p:val>
                                            <p:strVal val="#ppt_x"/>
                                          </p:val>
                                        </p:tav>
                                        <p:tav tm="100000">
                                          <p:val>
                                            <p:strVal val="#ppt_x"/>
                                          </p:val>
                                        </p:tav>
                                      </p:tavLst>
                                    </p:anim>
                                    <p:anim calcmode="lin" valueType="num">
                                      <p:cBhvr>
                                        <p:cTn id="25" dur="1000" fill="hold"/>
                                        <p:tgtEl>
                                          <p:spTgt spid="112"/>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200"/>
                                  </p:stCondLst>
                                  <p:childTnLst>
                                    <p:set>
                                      <p:cBhvr>
                                        <p:cTn id="27" dur="1" fill="hold">
                                          <p:stCondLst>
                                            <p:cond delay="0"/>
                                          </p:stCondLst>
                                        </p:cTn>
                                        <p:tgtEl>
                                          <p:spTgt spid="113"/>
                                        </p:tgtEl>
                                        <p:attrNameLst>
                                          <p:attrName>style.visibility</p:attrName>
                                        </p:attrNameLst>
                                      </p:cBhvr>
                                      <p:to>
                                        <p:strVal val="visible"/>
                                      </p:to>
                                    </p:set>
                                    <p:animEffect transition="in" filter="fade">
                                      <p:cBhvr>
                                        <p:cTn id="28" dur="1000"/>
                                        <p:tgtEl>
                                          <p:spTgt spid="113"/>
                                        </p:tgtEl>
                                      </p:cBhvr>
                                    </p:animEffect>
                                    <p:anim calcmode="lin" valueType="num">
                                      <p:cBhvr>
                                        <p:cTn id="29" dur="1000" fill="hold"/>
                                        <p:tgtEl>
                                          <p:spTgt spid="113"/>
                                        </p:tgtEl>
                                        <p:attrNameLst>
                                          <p:attrName>ppt_x</p:attrName>
                                        </p:attrNameLst>
                                      </p:cBhvr>
                                      <p:tavLst>
                                        <p:tav tm="0">
                                          <p:val>
                                            <p:strVal val="#ppt_x"/>
                                          </p:val>
                                        </p:tav>
                                        <p:tav tm="100000">
                                          <p:val>
                                            <p:strVal val="#ppt_x"/>
                                          </p:val>
                                        </p:tav>
                                      </p:tavLst>
                                    </p:anim>
                                    <p:anim calcmode="lin" valueType="num">
                                      <p:cBhvr>
                                        <p:cTn id="30" dur="1000" fill="hold"/>
                                        <p:tgtEl>
                                          <p:spTgt spid="113"/>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300"/>
                                  </p:stCondLst>
                                  <p:childTnLst>
                                    <p:set>
                                      <p:cBhvr>
                                        <p:cTn id="32" dur="1" fill="hold">
                                          <p:stCondLst>
                                            <p:cond delay="0"/>
                                          </p:stCondLst>
                                        </p:cTn>
                                        <p:tgtEl>
                                          <p:spTgt spid="114"/>
                                        </p:tgtEl>
                                        <p:attrNameLst>
                                          <p:attrName>style.visibility</p:attrName>
                                        </p:attrNameLst>
                                      </p:cBhvr>
                                      <p:to>
                                        <p:strVal val="visible"/>
                                      </p:to>
                                    </p:set>
                                    <p:animEffect transition="in" filter="fade">
                                      <p:cBhvr>
                                        <p:cTn id="33" dur="1000"/>
                                        <p:tgtEl>
                                          <p:spTgt spid="114"/>
                                        </p:tgtEl>
                                      </p:cBhvr>
                                    </p:animEffect>
                                    <p:anim calcmode="lin" valueType="num">
                                      <p:cBhvr>
                                        <p:cTn id="34" dur="1000" fill="hold"/>
                                        <p:tgtEl>
                                          <p:spTgt spid="114"/>
                                        </p:tgtEl>
                                        <p:attrNameLst>
                                          <p:attrName>ppt_x</p:attrName>
                                        </p:attrNameLst>
                                      </p:cBhvr>
                                      <p:tavLst>
                                        <p:tav tm="0">
                                          <p:val>
                                            <p:strVal val="#ppt_x"/>
                                          </p:val>
                                        </p:tav>
                                        <p:tav tm="100000">
                                          <p:val>
                                            <p:strVal val="#ppt_x"/>
                                          </p:val>
                                        </p:tav>
                                      </p:tavLst>
                                    </p:anim>
                                    <p:anim calcmode="lin" valueType="num">
                                      <p:cBhvr>
                                        <p:cTn id="35" dur="1000" fill="hold"/>
                                        <p:tgtEl>
                                          <p:spTgt spid="114"/>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400"/>
                                  </p:stCondLst>
                                  <p:childTnLst>
                                    <p:set>
                                      <p:cBhvr>
                                        <p:cTn id="37" dur="1" fill="hold">
                                          <p:stCondLst>
                                            <p:cond delay="0"/>
                                          </p:stCondLst>
                                        </p:cTn>
                                        <p:tgtEl>
                                          <p:spTgt spid="115"/>
                                        </p:tgtEl>
                                        <p:attrNameLst>
                                          <p:attrName>style.visibility</p:attrName>
                                        </p:attrNameLst>
                                      </p:cBhvr>
                                      <p:to>
                                        <p:strVal val="visible"/>
                                      </p:to>
                                    </p:set>
                                    <p:animEffect transition="in" filter="fade">
                                      <p:cBhvr>
                                        <p:cTn id="38" dur="1000"/>
                                        <p:tgtEl>
                                          <p:spTgt spid="115"/>
                                        </p:tgtEl>
                                      </p:cBhvr>
                                    </p:animEffect>
                                    <p:anim calcmode="lin" valueType="num">
                                      <p:cBhvr>
                                        <p:cTn id="39" dur="1000" fill="hold"/>
                                        <p:tgtEl>
                                          <p:spTgt spid="115"/>
                                        </p:tgtEl>
                                        <p:attrNameLst>
                                          <p:attrName>ppt_x</p:attrName>
                                        </p:attrNameLst>
                                      </p:cBhvr>
                                      <p:tavLst>
                                        <p:tav tm="0">
                                          <p:val>
                                            <p:strVal val="#ppt_x"/>
                                          </p:val>
                                        </p:tav>
                                        <p:tav tm="100000">
                                          <p:val>
                                            <p:strVal val="#ppt_x"/>
                                          </p:val>
                                        </p:tav>
                                      </p:tavLst>
                                    </p:anim>
                                    <p:anim calcmode="lin" valueType="num">
                                      <p:cBhvr>
                                        <p:cTn id="40" dur="1000" fill="hold"/>
                                        <p:tgtEl>
                                          <p:spTgt spid="115"/>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500"/>
                                  </p:stCondLst>
                                  <p:childTnLst>
                                    <p:set>
                                      <p:cBhvr>
                                        <p:cTn id="42" dur="1" fill="hold">
                                          <p:stCondLst>
                                            <p:cond delay="0"/>
                                          </p:stCondLst>
                                        </p:cTn>
                                        <p:tgtEl>
                                          <p:spTgt spid="116"/>
                                        </p:tgtEl>
                                        <p:attrNameLst>
                                          <p:attrName>style.visibility</p:attrName>
                                        </p:attrNameLst>
                                      </p:cBhvr>
                                      <p:to>
                                        <p:strVal val="visible"/>
                                      </p:to>
                                    </p:set>
                                    <p:animEffect transition="in" filter="fade">
                                      <p:cBhvr>
                                        <p:cTn id="43" dur="1000"/>
                                        <p:tgtEl>
                                          <p:spTgt spid="116"/>
                                        </p:tgtEl>
                                      </p:cBhvr>
                                    </p:animEffect>
                                    <p:anim calcmode="lin" valueType="num">
                                      <p:cBhvr>
                                        <p:cTn id="44" dur="1000" fill="hold"/>
                                        <p:tgtEl>
                                          <p:spTgt spid="116"/>
                                        </p:tgtEl>
                                        <p:attrNameLst>
                                          <p:attrName>ppt_x</p:attrName>
                                        </p:attrNameLst>
                                      </p:cBhvr>
                                      <p:tavLst>
                                        <p:tav tm="0">
                                          <p:val>
                                            <p:strVal val="#ppt_x"/>
                                          </p:val>
                                        </p:tav>
                                        <p:tav tm="100000">
                                          <p:val>
                                            <p:strVal val="#ppt_x"/>
                                          </p:val>
                                        </p:tav>
                                      </p:tavLst>
                                    </p:anim>
                                    <p:anim calcmode="lin" valueType="num">
                                      <p:cBhvr>
                                        <p:cTn id="45" dur="1000" fill="hold"/>
                                        <p:tgtEl>
                                          <p:spTgt spid="116"/>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600"/>
                                  </p:stCondLst>
                                  <p:childTnLst>
                                    <p:set>
                                      <p:cBhvr>
                                        <p:cTn id="47" dur="1" fill="hold">
                                          <p:stCondLst>
                                            <p:cond delay="0"/>
                                          </p:stCondLst>
                                        </p:cTn>
                                        <p:tgtEl>
                                          <p:spTgt spid="117"/>
                                        </p:tgtEl>
                                        <p:attrNameLst>
                                          <p:attrName>style.visibility</p:attrName>
                                        </p:attrNameLst>
                                      </p:cBhvr>
                                      <p:to>
                                        <p:strVal val="visible"/>
                                      </p:to>
                                    </p:set>
                                    <p:animEffect transition="in" filter="fade">
                                      <p:cBhvr>
                                        <p:cTn id="48" dur="1000"/>
                                        <p:tgtEl>
                                          <p:spTgt spid="117"/>
                                        </p:tgtEl>
                                      </p:cBhvr>
                                    </p:animEffect>
                                    <p:anim calcmode="lin" valueType="num">
                                      <p:cBhvr>
                                        <p:cTn id="49" dur="1000" fill="hold"/>
                                        <p:tgtEl>
                                          <p:spTgt spid="117"/>
                                        </p:tgtEl>
                                        <p:attrNameLst>
                                          <p:attrName>ppt_x</p:attrName>
                                        </p:attrNameLst>
                                      </p:cBhvr>
                                      <p:tavLst>
                                        <p:tav tm="0">
                                          <p:val>
                                            <p:strVal val="#ppt_x"/>
                                          </p:val>
                                        </p:tav>
                                        <p:tav tm="100000">
                                          <p:val>
                                            <p:strVal val="#ppt_x"/>
                                          </p:val>
                                        </p:tav>
                                      </p:tavLst>
                                    </p:anim>
                                    <p:anim calcmode="lin" valueType="num">
                                      <p:cBhvr>
                                        <p:cTn id="50" dur="1000" fill="hold"/>
                                        <p:tgtEl>
                                          <p:spTgt spid="117"/>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700"/>
                                  </p:stCondLst>
                                  <p:childTnLst>
                                    <p:set>
                                      <p:cBhvr>
                                        <p:cTn id="52" dur="1" fill="hold">
                                          <p:stCondLst>
                                            <p:cond delay="0"/>
                                          </p:stCondLst>
                                        </p:cTn>
                                        <p:tgtEl>
                                          <p:spTgt spid="118"/>
                                        </p:tgtEl>
                                        <p:attrNameLst>
                                          <p:attrName>style.visibility</p:attrName>
                                        </p:attrNameLst>
                                      </p:cBhvr>
                                      <p:to>
                                        <p:strVal val="visible"/>
                                      </p:to>
                                    </p:set>
                                    <p:animEffect transition="in" filter="fade">
                                      <p:cBhvr>
                                        <p:cTn id="53" dur="1000"/>
                                        <p:tgtEl>
                                          <p:spTgt spid="118"/>
                                        </p:tgtEl>
                                      </p:cBhvr>
                                    </p:animEffect>
                                    <p:anim calcmode="lin" valueType="num">
                                      <p:cBhvr>
                                        <p:cTn id="54" dur="1000" fill="hold"/>
                                        <p:tgtEl>
                                          <p:spTgt spid="118"/>
                                        </p:tgtEl>
                                        <p:attrNameLst>
                                          <p:attrName>ppt_x</p:attrName>
                                        </p:attrNameLst>
                                      </p:cBhvr>
                                      <p:tavLst>
                                        <p:tav tm="0">
                                          <p:val>
                                            <p:strVal val="#ppt_x"/>
                                          </p:val>
                                        </p:tav>
                                        <p:tav tm="100000">
                                          <p:val>
                                            <p:strVal val="#ppt_x"/>
                                          </p:val>
                                        </p:tav>
                                      </p:tavLst>
                                    </p:anim>
                                    <p:anim calcmode="lin" valueType="num">
                                      <p:cBhvr>
                                        <p:cTn id="55" dur="1000" fill="hold"/>
                                        <p:tgtEl>
                                          <p:spTgt spid="118"/>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800"/>
                                  </p:stCondLst>
                                  <p:childTnLst>
                                    <p:set>
                                      <p:cBhvr>
                                        <p:cTn id="57" dur="1" fill="hold">
                                          <p:stCondLst>
                                            <p:cond delay="0"/>
                                          </p:stCondLst>
                                        </p:cTn>
                                        <p:tgtEl>
                                          <p:spTgt spid="119"/>
                                        </p:tgtEl>
                                        <p:attrNameLst>
                                          <p:attrName>style.visibility</p:attrName>
                                        </p:attrNameLst>
                                      </p:cBhvr>
                                      <p:to>
                                        <p:strVal val="visible"/>
                                      </p:to>
                                    </p:set>
                                    <p:animEffect transition="in" filter="fade">
                                      <p:cBhvr>
                                        <p:cTn id="58" dur="1000"/>
                                        <p:tgtEl>
                                          <p:spTgt spid="119"/>
                                        </p:tgtEl>
                                      </p:cBhvr>
                                    </p:animEffect>
                                    <p:anim calcmode="lin" valueType="num">
                                      <p:cBhvr>
                                        <p:cTn id="59" dur="1000" fill="hold"/>
                                        <p:tgtEl>
                                          <p:spTgt spid="119"/>
                                        </p:tgtEl>
                                        <p:attrNameLst>
                                          <p:attrName>ppt_x</p:attrName>
                                        </p:attrNameLst>
                                      </p:cBhvr>
                                      <p:tavLst>
                                        <p:tav tm="0">
                                          <p:val>
                                            <p:strVal val="#ppt_x"/>
                                          </p:val>
                                        </p:tav>
                                        <p:tav tm="100000">
                                          <p:val>
                                            <p:strVal val="#ppt_x"/>
                                          </p:val>
                                        </p:tav>
                                      </p:tavLst>
                                    </p:anim>
                                    <p:anim calcmode="lin" valueType="num">
                                      <p:cBhvr>
                                        <p:cTn id="60" dur="1000" fill="hold"/>
                                        <p:tgtEl>
                                          <p:spTgt spid="119"/>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900"/>
                                  </p:stCondLst>
                                  <p:childTnLst>
                                    <p:set>
                                      <p:cBhvr>
                                        <p:cTn id="62" dur="1" fill="hold">
                                          <p:stCondLst>
                                            <p:cond delay="0"/>
                                          </p:stCondLst>
                                        </p:cTn>
                                        <p:tgtEl>
                                          <p:spTgt spid="120"/>
                                        </p:tgtEl>
                                        <p:attrNameLst>
                                          <p:attrName>style.visibility</p:attrName>
                                        </p:attrNameLst>
                                      </p:cBhvr>
                                      <p:to>
                                        <p:strVal val="visible"/>
                                      </p:to>
                                    </p:set>
                                    <p:animEffect transition="in" filter="fade">
                                      <p:cBhvr>
                                        <p:cTn id="63" dur="1000"/>
                                        <p:tgtEl>
                                          <p:spTgt spid="120"/>
                                        </p:tgtEl>
                                      </p:cBhvr>
                                    </p:animEffect>
                                    <p:anim calcmode="lin" valueType="num">
                                      <p:cBhvr>
                                        <p:cTn id="64" dur="1000" fill="hold"/>
                                        <p:tgtEl>
                                          <p:spTgt spid="120"/>
                                        </p:tgtEl>
                                        <p:attrNameLst>
                                          <p:attrName>ppt_x</p:attrName>
                                        </p:attrNameLst>
                                      </p:cBhvr>
                                      <p:tavLst>
                                        <p:tav tm="0">
                                          <p:val>
                                            <p:strVal val="#ppt_x"/>
                                          </p:val>
                                        </p:tav>
                                        <p:tav tm="100000">
                                          <p:val>
                                            <p:strVal val="#ppt_x"/>
                                          </p:val>
                                        </p:tav>
                                      </p:tavLst>
                                    </p:anim>
                                    <p:anim calcmode="lin" valueType="num">
                                      <p:cBhvr>
                                        <p:cTn id="65" dur="1000" fill="hold"/>
                                        <p:tgtEl>
                                          <p:spTgt spid="120"/>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121"/>
                                        </p:tgtEl>
                                        <p:attrNameLst>
                                          <p:attrName>style.visibility</p:attrName>
                                        </p:attrNameLst>
                                      </p:cBhvr>
                                      <p:to>
                                        <p:strVal val="visible"/>
                                      </p:to>
                                    </p:set>
                                    <p:animEffect transition="in" filter="fade">
                                      <p:cBhvr>
                                        <p:cTn id="68" dur="1000"/>
                                        <p:tgtEl>
                                          <p:spTgt spid="121"/>
                                        </p:tgtEl>
                                      </p:cBhvr>
                                    </p:animEffect>
                                    <p:anim calcmode="lin" valueType="num">
                                      <p:cBhvr>
                                        <p:cTn id="69" dur="1000" fill="hold"/>
                                        <p:tgtEl>
                                          <p:spTgt spid="121"/>
                                        </p:tgtEl>
                                        <p:attrNameLst>
                                          <p:attrName>ppt_x</p:attrName>
                                        </p:attrNameLst>
                                      </p:cBhvr>
                                      <p:tavLst>
                                        <p:tav tm="0">
                                          <p:val>
                                            <p:strVal val="#ppt_x"/>
                                          </p:val>
                                        </p:tav>
                                        <p:tav tm="100000">
                                          <p:val>
                                            <p:strVal val="#ppt_x"/>
                                          </p:val>
                                        </p:tav>
                                      </p:tavLst>
                                    </p:anim>
                                    <p:anim calcmode="lin" valueType="num">
                                      <p:cBhvr>
                                        <p:cTn id="70" dur="1000" fill="hold"/>
                                        <p:tgtEl>
                                          <p:spTgt spid="121"/>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00"/>
                                  </p:stCondLst>
                                  <p:childTnLst>
                                    <p:set>
                                      <p:cBhvr>
                                        <p:cTn id="72" dur="1" fill="hold">
                                          <p:stCondLst>
                                            <p:cond delay="0"/>
                                          </p:stCondLst>
                                        </p:cTn>
                                        <p:tgtEl>
                                          <p:spTgt spid="122"/>
                                        </p:tgtEl>
                                        <p:attrNameLst>
                                          <p:attrName>style.visibility</p:attrName>
                                        </p:attrNameLst>
                                      </p:cBhvr>
                                      <p:to>
                                        <p:strVal val="visible"/>
                                      </p:to>
                                    </p:set>
                                    <p:animEffect transition="in" filter="fade">
                                      <p:cBhvr>
                                        <p:cTn id="73" dur="1000"/>
                                        <p:tgtEl>
                                          <p:spTgt spid="122"/>
                                        </p:tgtEl>
                                      </p:cBhvr>
                                    </p:animEffect>
                                    <p:anim calcmode="lin" valueType="num">
                                      <p:cBhvr>
                                        <p:cTn id="74" dur="1000" fill="hold"/>
                                        <p:tgtEl>
                                          <p:spTgt spid="122"/>
                                        </p:tgtEl>
                                        <p:attrNameLst>
                                          <p:attrName>ppt_x</p:attrName>
                                        </p:attrNameLst>
                                      </p:cBhvr>
                                      <p:tavLst>
                                        <p:tav tm="0">
                                          <p:val>
                                            <p:strVal val="#ppt_x"/>
                                          </p:val>
                                        </p:tav>
                                        <p:tav tm="100000">
                                          <p:val>
                                            <p:strVal val="#ppt_x"/>
                                          </p:val>
                                        </p:tav>
                                      </p:tavLst>
                                    </p:anim>
                                    <p:anim calcmode="lin" valueType="num">
                                      <p:cBhvr>
                                        <p:cTn id="75" dur="1000" fill="hold"/>
                                        <p:tgtEl>
                                          <p:spTgt spid="122"/>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200"/>
                                  </p:stCondLst>
                                  <p:childTnLst>
                                    <p:set>
                                      <p:cBhvr>
                                        <p:cTn id="77" dur="1" fill="hold">
                                          <p:stCondLst>
                                            <p:cond delay="0"/>
                                          </p:stCondLst>
                                        </p:cTn>
                                        <p:tgtEl>
                                          <p:spTgt spid="123"/>
                                        </p:tgtEl>
                                        <p:attrNameLst>
                                          <p:attrName>style.visibility</p:attrName>
                                        </p:attrNameLst>
                                      </p:cBhvr>
                                      <p:to>
                                        <p:strVal val="visible"/>
                                      </p:to>
                                    </p:set>
                                    <p:animEffect transition="in" filter="fade">
                                      <p:cBhvr>
                                        <p:cTn id="78" dur="1000"/>
                                        <p:tgtEl>
                                          <p:spTgt spid="123"/>
                                        </p:tgtEl>
                                      </p:cBhvr>
                                    </p:animEffect>
                                    <p:anim calcmode="lin" valueType="num">
                                      <p:cBhvr>
                                        <p:cTn id="79" dur="1000" fill="hold"/>
                                        <p:tgtEl>
                                          <p:spTgt spid="123"/>
                                        </p:tgtEl>
                                        <p:attrNameLst>
                                          <p:attrName>ppt_x</p:attrName>
                                        </p:attrNameLst>
                                      </p:cBhvr>
                                      <p:tavLst>
                                        <p:tav tm="0">
                                          <p:val>
                                            <p:strVal val="#ppt_x"/>
                                          </p:val>
                                        </p:tav>
                                        <p:tav tm="100000">
                                          <p:val>
                                            <p:strVal val="#ppt_x"/>
                                          </p:val>
                                        </p:tav>
                                      </p:tavLst>
                                    </p:anim>
                                    <p:anim calcmode="lin" valueType="num">
                                      <p:cBhvr>
                                        <p:cTn id="80" dur="1000" fill="hold"/>
                                        <p:tgtEl>
                                          <p:spTgt spid="123"/>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300"/>
                                  </p:stCondLst>
                                  <p:childTnLst>
                                    <p:set>
                                      <p:cBhvr>
                                        <p:cTn id="82" dur="1" fill="hold">
                                          <p:stCondLst>
                                            <p:cond delay="0"/>
                                          </p:stCondLst>
                                        </p:cTn>
                                        <p:tgtEl>
                                          <p:spTgt spid="124"/>
                                        </p:tgtEl>
                                        <p:attrNameLst>
                                          <p:attrName>style.visibility</p:attrName>
                                        </p:attrNameLst>
                                      </p:cBhvr>
                                      <p:to>
                                        <p:strVal val="visible"/>
                                      </p:to>
                                    </p:set>
                                    <p:animEffect transition="in" filter="fade">
                                      <p:cBhvr>
                                        <p:cTn id="83" dur="1000"/>
                                        <p:tgtEl>
                                          <p:spTgt spid="124"/>
                                        </p:tgtEl>
                                      </p:cBhvr>
                                    </p:animEffect>
                                    <p:anim calcmode="lin" valueType="num">
                                      <p:cBhvr>
                                        <p:cTn id="84" dur="1000" fill="hold"/>
                                        <p:tgtEl>
                                          <p:spTgt spid="124"/>
                                        </p:tgtEl>
                                        <p:attrNameLst>
                                          <p:attrName>ppt_x</p:attrName>
                                        </p:attrNameLst>
                                      </p:cBhvr>
                                      <p:tavLst>
                                        <p:tav tm="0">
                                          <p:val>
                                            <p:strVal val="#ppt_x"/>
                                          </p:val>
                                        </p:tav>
                                        <p:tav tm="100000">
                                          <p:val>
                                            <p:strVal val="#ppt_x"/>
                                          </p:val>
                                        </p:tav>
                                      </p:tavLst>
                                    </p:anim>
                                    <p:anim calcmode="lin" valueType="num">
                                      <p:cBhvr>
                                        <p:cTn id="85" dur="1000" fill="hold"/>
                                        <p:tgtEl>
                                          <p:spTgt spid="124"/>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400"/>
                                  </p:stCondLst>
                                  <p:childTnLst>
                                    <p:set>
                                      <p:cBhvr>
                                        <p:cTn id="87" dur="1" fill="hold">
                                          <p:stCondLst>
                                            <p:cond delay="0"/>
                                          </p:stCondLst>
                                        </p:cTn>
                                        <p:tgtEl>
                                          <p:spTgt spid="125"/>
                                        </p:tgtEl>
                                        <p:attrNameLst>
                                          <p:attrName>style.visibility</p:attrName>
                                        </p:attrNameLst>
                                      </p:cBhvr>
                                      <p:to>
                                        <p:strVal val="visible"/>
                                      </p:to>
                                    </p:set>
                                    <p:animEffect transition="in" filter="fade">
                                      <p:cBhvr>
                                        <p:cTn id="88" dur="1000"/>
                                        <p:tgtEl>
                                          <p:spTgt spid="125"/>
                                        </p:tgtEl>
                                      </p:cBhvr>
                                    </p:animEffect>
                                    <p:anim calcmode="lin" valueType="num">
                                      <p:cBhvr>
                                        <p:cTn id="89" dur="1000" fill="hold"/>
                                        <p:tgtEl>
                                          <p:spTgt spid="125"/>
                                        </p:tgtEl>
                                        <p:attrNameLst>
                                          <p:attrName>ppt_x</p:attrName>
                                        </p:attrNameLst>
                                      </p:cBhvr>
                                      <p:tavLst>
                                        <p:tav tm="0">
                                          <p:val>
                                            <p:strVal val="#ppt_x"/>
                                          </p:val>
                                        </p:tav>
                                        <p:tav tm="100000">
                                          <p:val>
                                            <p:strVal val="#ppt_x"/>
                                          </p:val>
                                        </p:tav>
                                      </p:tavLst>
                                    </p:anim>
                                    <p:anim calcmode="lin" valueType="num">
                                      <p:cBhvr>
                                        <p:cTn id="90" dur="1000" fill="hold"/>
                                        <p:tgtEl>
                                          <p:spTgt spid="125"/>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500"/>
                                  </p:stCondLst>
                                  <p:childTnLst>
                                    <p:set>
                                      <p:cBhvr>
                                        <p:cTn id="92" dur="1" fill="hold">
                                          <p:stCondLst>
                                            <p:cond delay="0"/>
                                          </p:stCondLst>
                                        </p:cTn>
                                        <p:tgtEl>
                                          <p:spTgt spid="126"/>
                                        </p:tgtEl>
                                        <p:attrNameLst>
                                          <p:attrName>style.visibility</p:attrName>
                                        </p:attrNameLst>
                                      </p:cBhvr>
                                      <p:to>
                                        <p:strVal val="visible"/>
                                      </p:to>
                                    </p:set>
                                    <p:animEffect transition="in" filter="fade">
                                      <p:cBhvr>
                                        <p:cTn id="93" dur="1000"/>
                                        <p:tgtEl>
                                          <p:spTgt spid="126"/>
                                        </p:tgtEl>
                                      </p:cBhvr>
                                    </p:animEffect>
                                    <p:anim calcmode="lin" valueType="num">
                                      <p:cBhvr>
                                        <p:cTn id="94" dur="1000" fill="hold"/>
                                        <p:tgtEl>
                                          <p:spTgt spid="126"/>
                                        </p:tgtEl>
                                        <p:attrNameLst>
                                          <p:attrName>ppt_x</p:attrName>
                                        </p:attrNameLst>
                                      </p:cBhvr>
                                      <p:tavLst>
                                        <p:tav tm="0">
                                          <p:val>
                                            <p:strVal val="#ppt_x"/>
                                          </p:val>
                                        </p:tav>
                                        <p:tav tm="100000">
                                          <p:val>
                                            <p:strVal val="#ppt_x"/>
                                          </p:val>
                                        </p:tav>
                                      </p:tavLst>
                                    </p:anim>
                                    <p:anim calcmode="lin" valueType="num">
                                      <p:cBhvr>
                                        <p:cTn id="95" dur="1000" fill="hold"/>
                                        <p:tgtEl>
                                          <p:spTgt spid="126"/>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600"/>
                                  </p:stCondLst>
                                  <p:childTnLst>
                                    <p:set>
                                      <p:cBhvr>
                                        <p:cTn id="97" dur="1" fill="hold">
                                          <p:stCondLst>
                                            <p:cond delay="0"/>
                                          </p:stCondLst>
                                        </p:cTn>
                                        <p:tgtEl>
                                          <p:spTgt spid="127"/>
                                        </p:tgtEl>
                                        <p:attrNameLst>
                                          <p:attrName>style.visibility</p:attrName>
                                        </p:attrNameLst>
                                      </p:cBhvr>
                                      <p:to>
                                        <p:strVal val="visible"/>
                                      </p:to>
                                    </p:set>
                                    <p:animEffect transition="in" filter="fade">
                                      <p:cBhvr>
                                        <p:cTn id="98" dur="1000"/>
                                        <p:tgtEl>
                                          <p:spTgt spid="127"/>
                                        </p:tgtEl>
                                      </p:cBhvr>
                                    </p:animEffect>
                                    <p:anim calcmode="lin" valueType="num">
                                      <p:cBhvr>
                                        <p:cTn id="99" dur="1000" fill="hold"/>
                                        <p:tgtEl>
                                          <p:spTgt spid="127"/>
                                        </p:tgtEl>
                                        <p:attrNameLst>
                                          <p:attrName>ppt_x</p:attrName>
                                        </p:attrNameLst>
                                      </p:cBhvr>
                                      <p:tavLst>
                                        <p:tav tm="0">
                                          <p:val>
                                            <p:strVal val="#ppt_x"/>
                                          </p:val>
                                        </p:tav>
                                        <p:tav tm="100000">
                                          <p:val>
                                            <p:strVal val="#ppt_x"/>
                                          </p:val>
                                        </p:tav>
                                      </p:tavLst>
                                    </p:anim>
                                    <p:anim calcmode="lin" valueType="num">
                                      <p:cBhvr>
                                        <p:cTn id="100" dur="1000" fill="hold"/>
                                        <p:tgtEl>
                                          <p:spTgt spid="127"/>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700"/>
                                  </p:stCondLst>
                                  <p:childTnLst>
                                    <p:set>
                                      <p:cBhvr>
                                        <p:cTn id="102" dur="1" fill="hold">
                                          <p:stCondLst>
                                            <p:cond delay="0"/>
                                          </p:stCondLst>
                                        </p:cTn>
                                        <p:tgtEl>
                                          <p:spTgt spid="128"/>
                                        </p:tgtEl>
                                        <p:attrNameLst>
                                          <p:attrName>style.visibility</p:attrName>
                                        </p:attrNameLst>
                                      </p:cBhvr>
                                      <p:to>
                                        <p:strVal val="visible"/>
                                      </p:to>
                                    </p:set>
                                    <p:animEffect transition="in" filter="fade">
                                      <p:cBhvr>
                                        <p:cTn id="103" dur="1000"/>
                                        <p:tgtEl>
                                          <p:spTgt spid="128"/>
                                        </p:tgtEl>
                                      </p:cBhvr>
                                    </p:animEffect>
                                    <p:anim calcmode="lin" valueType="num">
                                      <p:cBhvr>
                                        <p:cTn id="104" dur="1000" fill="hold"/>
                                        <p:tgtEl>
                                          <p:spTgt spid="128"/>
                                        </p:tgtEl>
                                        <p:attrNameLst>
                                          <p:attrName>ppt_x</p:attrName>
                                        </p:attrNameLst>
                                      </p:cBhvr>
                                      <p:tavLst>
                                        <p:tav tm="0">
                                          <p:val>
                                            <p:strVal val="#ppt_x"/>
                                          </p:val>
                                        </p:tav>
                                        <p:tav tm="100000">
                                          <p:val>
                                            <p:strVal val="#ppt_x"/>
                                          </p:val>
                                        </p:tav>
                                      </p:tavLst>
                                    </p:anim>
                                    <p:anim calcmode="lin" valueType="num">
                                      <p:cBhvr>
                                        <p:cTn id="105" dur="1000" fill="hold"/>
                                        <p:tgtEl>
                                          <p:spTgt spid="128"/>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800"/>
                                  </p:stCondLst>
                                  <p:childTnLst>
                                    <p:set>
                                      <p:cBhvr>
                                        <p:cTn id="107" dur="1" fill="hold">
                                          <p:stCondLst>
                                            <p:cond delay="0"/>
                                          </p:stCondLst>
                                        </p:cTn>
                                        <p:tgtEl>
                                          <p:spTgt spid="129"/>
                                        </p:tgtEl>
                                        <p:attrNameLst>
                                          <p:attrName>style.visibility</p:attrName>
                                        </p:attrNameLst>
                                      </p:cBhvr>
                                      <p:to>
                                        <p:strVal val="visible"/>
                                      </p:to>
                                    </p:set>
                                    <p:animEffect transition="in" filter="fade">
                                      <p:cBhvr>
                                        <p:cTn id="108" dur="1000"/>
                                        <p:tgtEl>
                                          <p:spTgt spid="129"/>
                                        </p:tgtEl>
                                      </p:cBhvr>
                                    </p:animEffect>
                                    <p:anim calcmode="lin" valueType="num">
                                      <p:cBhvr>
                                        <p:cTn id="109" dur="1000" fill="hold"/>
                                        <p:tgtEl>
                                          <p:spTgt spid="129"/>
                                        </p:tgtEl>
                                        <p:attrNameLst>
                                          <p:attrName>ppt_x</p:attrName>
                                        </p:attrNameLst>
                                      </p:cBhvr>
                                      <p:tavLst>
                                        <p:tav tm="0">
                                          <p:val>
                                            <p:strVal val="#ppt_x"/>
                                          </p:val>
                                        </p:tav>
                                        <p:tav tm="100000">
                                          <p:val>
                                            <p:strVal val="#ppt_x"/>
                                          </p:val>
                                        </p:tav>
                                      </p:tavLst>
                                    </p:anim>
                                    <p:anim calcmode="lin" valueType="num">
                                      <p:cBhvr>
                                        <p:cTn id="110" dur="1000" fill="hold"/>
                                        <p:tgtEl>
                                          <p:spTgt spid="129"/>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900"/>
                                  </p:stCondLst>
                                  <p:childTnLst>
                                    <p:set>
                                      <p:cBhvr>
                                        <p:cTn id="112" dur="1" fill="hold">
                                          <p:stCondLst>
                                            <p:cond delay="0"/>
                                          </p:stCondLst>
                                        </p:cTn>
                                        <p:tgtEl>
                                          <p:spTgt spid="130"/>
                                        </p:tgtEl>
                                        <p:attrNameLst>
                                          <p:attrName>style.visibility</p:attrName>
                                        </p:attrNameLst>
                                      </p:cBhvr>
                                      <p:to>
                                        <p:strVal val="visible"/>
                                      </p:to>
                                    </p:set>
                                    <p:animEffect transition="in" filter="fade">
                                      <p:cBhvr>
                                        <p:cTn id="113" dur="1000"/>
                                        <p:tgtEl>
                                          <p:spTgt spid="130"/>
                                        </p:tgtEl>
                                      </p:cBhvr>
                                    </p:animEffect>
                                    <p:anim calcmode="lin" valueType="num">
                                      <p:cBhvr>
                                        <p:cTn id="114" dur="1000" fill="hold"/>
                                        <p:tgtEl>
                                          <p:spTgt spid="130"/>
                                        </p:tgtEl>
                                        <p:attrNameLst>
                                          <p:attrName>ppt_x</p:attrName>
                                        </p:attrNameLst>
                                      </p:cBhvr>
                                      <p:tavLst>
                                        <p:tav tm="0">
                                          <p:val>
                                            <p:strVal val="#ppt_x"/>
                                          </p:val>
                                        </p:tav>
                                        <p:tav tm="100000">
                                          <p:val>
                                            <p:strVal val="#ppt_x"/>
                                          </p:val>
                                        </p:tav>
                                      </p:tavLst>
                                    </p:anim>
                                    <p:anim calcmode="lin" valueType="num">
                                      <p:cBhvr>
                                        <p:cTn id="115" dur="1000" fill="hold"/>
                                        <p:tgtEl>
                                          <p:spTgt spid="130"/>
                                        </p:tgtEl>
                                        <p:attrNameLst>
                                          <p:attrName>ppt_y</p:attrName>
                                        </p:attrNameLst>
                                      </p:cBhvr>
                                      <p:tavLst>
                                        <p:tav tm="0">
                                          <p:val>
                                            <p:strVal val="#ppt_y-.1"/>
                                          </p:val>
                                        </p:tav>
                                        <p:tav tm="100000">
                                          <p:val>
                                            <p:strVal val="#ppt_y"/>
                                          </p:val>
                                        </p:tav>
                                      </p:tavLst>
                                    </p:anim>
                                  </p:childTnLst>
                                </p:cTn>
                              </p:par>
                            </p:childTnLst>
                          </p:cTn>
                        </p:par>
                        <p:par>
                          <p:cTn id="116" fill="hold">
                            <p:stCondLst>
                              <p:cond delay="3400"/>
                            </p:stCondLst>
                            <p:childTnLst>
                              <p:par>
                                <p:cTn id="117" presetID="2" presetClass="entr" presetSubtype="4" decel="100000" fill="hold" grpId="0" nodeType="afterEffect">
                                  <p:stCondLst>
                                    <p:cond delay="0"/>
                                  </p:stCondLst>
                                  <p:childTnLst>
                                    <p:set>
                                      <p:cBhvr>
                                        <p:cTn id="118" dur="1" fill="hold">
                                          <p:stCondLst>
                                            <p:cond delay="0"/>
                                          </p:stCondLst>
                                        </p:cTn>
                                        <p:tgtEl>
                                          <p:spTgt spid="57"/>
                                        </p:tgtEl>
                                        <p:attrNameLst>
                                          <p:attrName>style.visibility</p:attrName>
                                        </p:attrNameLst>
                                      </p:cBhvr>
                                      <p:to>
                                        <p:strVal val="visible"/>
                                      </p:to>
                                    </p:set>
                                    <p:anim calcmode="lin" valueType="num">
                                      <p:cBhvr additive="base">
                                        <p:cTn id="119" dur="500" fill="hold"/>
                                        <p:tgtEl>
                                          <p:spTgt spid="57"/>
                                        </p:tgtEl>
                                        <p:attrNameLst>
                                          <p:attrName>ppt_x</p:attrName>
                                        </p:attrNameLst>
                                      </p:cBhvr>
                                      <p:tavLst>
                                        <p:tav tm="0">
                                          <p:val>
                                            <p:strVal val="#ppt_x"/>
                                          </p:val>
                                        </p:tav>
                                        <p:tav tm="100000">
                                          <p:val>
                                            <p:strVal val="#ppt_x"/>
                                          </p:val>
                                        </p:tav>
                                      </p:tavLst>
                                    </p:anim>
                                    <p:anim calcmode="lin" valueType="num">
                                      <p:cBhvr additive="base">
                                        <p:cTn id="120" dur="500" fill="hold"/>
                                        <p:tgtEl>
                                          <p:spTgt spid="57"/>
                                        </p:tgtEl>
                                        <p:attrNameLst>
                                          <p:attrName>ppt_y</p:attrName>
                                        </p:attrNameLst>
                                      </p:cBhvr>
                                      <p:tavLst>
                                        <p:tav tm="0">
                                          <p:val>
                                            <p:strVal val="1+#ppt_h/2"/>
                                          </p:val>
                                        </p:tav>
                                        <p:tav tm="100000">
                                          <p:val>
                                            <p:strVal val="#ppt_y"/>
                                          </p:val>
                                        </p:tav>
                                      </p:tavLst>
                                    </p:anim>
                                  </p:childTnLst>
                                </p:cTn>
                              </p:par>
                              <p:par>
                                <p:cTn id="121" presetID="2" presetClass="entr" presetSubtype="4" decel="100000" fill="hold" grpId="0" nodeType="withEffect">
                                  <p:stCondLst>
                                    <p:cond delay="0"/>
                                  </p:stCondLst>
                                  <p:childTnLst>
                                    <p:set>
                                      <p:cBhvr>
                                        <p:cTn id="122" dur="1" fill="hold">
                                          <p:stCondLst>
                                            <p:cond delay="0"/>
                                          </p:stCondLst>
                                        </p:cTn>
                                        <p:tgtEl>
                                          <p:spTgt spid="58"/>
                                        </p:tgtEl>
                                        <p:attrNameLst>
                                          <p:attrName>style.visibility</p:attrName>
                                        </p:attrNameLst>
                                      </p:cBhvr>
                                      <p:to>
                                        <p:strVal val="visible"/>
                                      </p:to>
                                    </p:set>
                                    <p:anim calcmode="lin" valueType="num">
                                      <p:cBhvr additive="base">
                                        <p:cTn id="123" dur="500" fill="hold"/>
                                        <p:tgtEl>
                                          <p:spTgt spid="58"/>
                                        </p:tgtEl>
                                        <p:attrNameLst>
                                          <p:attrName>ppt_x</p:attrName>
                                        </p:attrNameLst>
                                      </p:cBhvr>
                                      <p:tavLst>
                                        <p:tav tm="0">
                                          <p:val>
                                            <p:strVal val="#ppt_x"/>
                                          </p:val>
                                        </p:tav>
                                        <p:tav tm="100000">
                                          <p:val>
                                            <p:strVal val="#ppt_x"/>
                                          </p:val>
                                        </p:tav>
                                      </p:tavLst>
                                    </p:anim>
                                    <p:anim calcmode="lin" valueType="num">
                                      <p:cBhvr additive="base">
                                        <p:cTn id="124" dur="500" fill="hold"/>
                                        <p:tgtEl>
                                          <p:spTgt spid="58"/>
                                        </p:tgtEl>
                                        <p:attrNameLst>
                                          <p:attrName>ppt_y</p:attrName>
                                        </p:attrNameLst>
                                      </p:cBhvr>
                                      <p:tavLst>
                                        <p:tav tm="0">
                                          <p:val>
                                            <p:strVal val="1+#ppt_h/2"/>
                                          </p:val>
                                        </p:tav>
                                        <p:tav tm="100000">
                                          <p:val>
                                            <p:strVal val="#ppt_y"/>
                                          </p:val>
                                        </p:tav>
                                      </p:tavLst>
                                    </p:anim>
                                  </p:childTnLst>
                                </p:cTn>
                              </p:par>
                              <p:par>
                                <p:cTn id="125" presetID="2" presetClass="entr" presetSubtype="4" decel="100000" fill="hold" grpId="0" nodeType="withEffect">
                                  <p:stCondLst>
                                    <p:cond delay="0"/>
                                  </p:stCondLst>
                                  <p:childTnLst>
                                    <p:set>
                                      <p:cBhvr>
                                        <p:cTn id="126" dur="1" fill="hold">
                                          <p:stCondLst>
                                            <p:cond delay="0"/>
                                          </p:stCondLst>
                                        </p:cTn>
                                        <p:tgtEl>
                                          <p:spTgt spid="60"/>
                                        </p:tgtEl>
                                        <p:attrNameLst>
                                          <p:attrName>style.visibility</p:attrName>
                                        </p:attrNameLst>
                                      </p:cBhvr>
                                      <p:to>
                                        <p:strVal val="visible"/>
                                      </p:to>
                                    </p:set>
                                    <p:anim calcmode="lin" valueType="num">
                                      <p:cBhvr additive="base">
                                        <p:cTn id="127" dur="500" fill="hold"/>
                                        <p:tgtEl>
                                          <p:spTgt spid="60"/>
                                        </p:tgtEl>
                                        <p:attrNameLst>
                                          <p:attrName>ppt_x</p:attrName>
                                        </p:attrNameLst>
                                      </p:cBhvr>
                                      <p:tavLst>
                                        <p:tav tm="0">
                                          <p:val>
                                            <p:strVal val="#ppt_x"/>
                                          </p:val>
                                        </p:tav>
                                        <p:tav tm="100000">
                                          <p:val>
                                            <p:strVal val="#ppt_x"/>
                                          </p:val>
                                        </p:tav>
                                      </p:tavLst>
                                    </p:anim>
                                    <p:anim calcmode="lin" valueType="num">
                                      <p:cBhvr additive="base">
                                        <p:cTn id="128" dur="500" fill="hold"/>
                                        <p:tgtEl>
                                          <p:spTgt spid="60"/>
                                        </p:tgtEl>
                                        <p:attrNameLst>
                                          <p:attrName>ppt_y</p:attrName>
                                        </p:attrNameLst>
                                      </p:cBhvr>
                                      <p:tavLst>
                                        <p:tav tm="0">
                                          <p:val>
                                            <p:strVal val="1+#ppt_h/2"/>
                                          </p:val>
                                        </p:tav>
                                        <p:tav tm="100000">
                                          <p:val>
                                            <p:strVal val="#ppt_y"/>
                                          </p:val>
                                        </p:tav>
                                      </p:tavLst>
                                    </p:anim>
                                  </p:childTnLst>
                                </p:cTn>
                              </p:par>
                              <p:par>
                                <p:cTn id="129" presetID="2" presetClass="entr" presetSubtype="4" decel="100000" fill="hold" grpId="0" nodeType="withEffect">
                                  <p:stCondLst>
                                    <p:cond delay="0"/>
                                  </p:stCondLst>
                                  <p:childTnLst>
                                    <p:set>
                                      <p:cBhvr>
                                        <p:cTn id="130" dur="1" fill="hold">
                                          <p:stCondLst>
                                            <p:cond delay="0"/>
                                          </p:stCondLst>
                                        </p:cTn>
                                        <p:tgtEl>
                                          <p:spTgt spid="63"/>
                                        </p:tgtEl>
                                        <p:attrNameLst>
                                          <p:attrName>style.visibility</p:attrName>
                                        </p:attrNameLst>
                                      </p:cBhvr>
                                      <p:to>
                                        <p:strVal val="visible"/>
                                      </p:to>
                                    </p:set>
                                    <p:anim calcmode="lin" valueType="num">
                                      <p:cBhvr additive="base">
                                        <p:cTn id="131" dur="500" fill="hold"/>
                                        <p:tgtEl>
                                          <p:spTgt spid="63"/>
                                        </p:tgtEl>
                                        <p:attrNameLst>
                                          <p:attrName>ppt_x</p:attrName>
                                        </p:attrNameLst>
                                      </p:cBhvr>
                                      <p:tavLst>
                                        <p:tav tm="0">
                                          <p:val>
                                            <p:strVal val="#ppt_x"/>
                                          </p:val>
                                        </p:tav>
                                        <p:tav tm="100000">
                                          <p:val>
                                            <p:strVal val="#ppt_x"/>
                                          </p:val>
                                        </p:tav>
                                      </p:tavLst>
                                    </p:anim>
                                    <p:anim calcmode="lin" valueType="num">
                                      <p:cBhvr additive="base">
                                        <p:cTn id="132" dur="500" fill="hold"/>
                                        <p:tgtEl>
                                          <p:spTgt spid="63"/>
                                        </p:tgtEl>
                                        <p:attrNameLst>
                                          <p:attrName>ppt_y</p:attrName>
                                        </p:attrNameLst>
                                      </p:cBhvr>
                                      <p:tavLst>
                                        <p:tav tm="0">
                                          <p:val>
                                            <p:strVal val="1+#ppt_h/2"/>
                                          </p:val>
                                        </p:tav>
                                        <p:tav tm="100000">
                                          <p:val>
                                            <p:strVal val="#ppt_y"/>
                                          </p:val>
                                        </p:tav>
                                      </p:tavLst>
                                    </p:anim>
                                  </p:childTnLst>
                                </p:cTn>
                              </p:par>
                              <p:par>
                                <p:cTn id="133" presetID="2" presetClass="entr" presetSubtype="4" decel="100000" fill="hold" grpId="0" nodeType="withEffect">
                                  <p:stCondLst>
                                    <p:cond delay="0"/>
                                  </p:stCondLst>
                                  <p:childTnLst>
                                    <p:set>
                                      <p:cBhvr>
                                        <p:cTn id="134" dur="1" fill="hold">
                                          <p:stCondLst>
                                            <p:cond delay="0"/>
                                          </p:stCondLst>
                                        </p:cTn>
                                        <p:tgtEl>
                                          <p:spTgt spid="64"/>
                                        </p:tgtEl>
                                        <p:attrNameLst>
                                          <p:attrName>style.visibility</p:attrName>
                                        </p:attrNameLst>
                                      </p:cBhvr>
                                      <p:to>
                                        <p:strVal val="visible"/>
                                      </p:to>
                                    </p:set>
                                    <p:anim calcmode="lin" valueType="num">
                                      <p:cBhvr additive="base">
                                        <p:cTn id="135" dur="500" fill="hold"/>
                                        <p:tgtEl>
                                          <p:spTgt spid="64"/>
                                        </p:tgtEl>
                                        <p:attrNameLst>
                                          <p:attrName>ppt_x</p:attrName>
                                        </p:attrNameLst>
                                      </p:cBhvr>
                                      <p:tavLst>
                                        <p:tav tm="0">
                                          <p:val>
                                            <p:strVal val="#ppt_x"/>
                                          </p:val>
                                        </p:tav>
                                        <p:tav tm="100000">
                                          <p:val>
                                            <p:strVal val="#ppt_x"/>
                                          </p:val>
                                        </p:tav>
                                      </p:tavLst>
                                    </p:anim>
                                    <p:anim calcmode="lin" valueType="num">
                                      <p:cBhvr additive="base">
                                        <p:cTn id="136" dur="500" fill="hold"/>
                                        <p:tgtEl>
                                          <p:spTgt spid="64"/>
                                        </p:tgtEl>
                                        <p:attrNameLst>
                                          <p:attrName>ppt_y</p:attrName>
                                        </p:attrNameLst>
                                      </p:cBhvr>
                                      <p:tavLst>
                                        <p:tav tm="0">
                                          <p:val>
                                            <p:strVal val="1+#ppt_h/2"/>
                                          </p:val>
                                        </p:tav>
                                        <p:tav tm="100000">
                                          <p:val>
                                            <p:strVal val="#ppt_y"/>
                                          </p:val>
                                        </p:tav>
                                      </p:tavLst>
                                    </p:anim>
                                  </p:childTnLst>
                                </p:cTn>
                              </p:par>
                              <p:par>
                                <p:cTn id="137" presetID="2" presetClass="entr" presetSubtype="4" decel="100000" fill="hold" grpId="0" nodeType="withEffect">
                                  <p:stCondLst>
                                    <p:cond delay="0"/>
                                  </p:stCondLst>
                                  <p:childTnLst>
                                    <p:set>
                                      <p:cBhvr>
                                        <p:cTn id="138" dur="1" fill="hold">
                                          <p:stCondLst>
                                            <p:cond delay="0"/>
                                          </p:stCondLst>
                                        </p:cTn>
                                        <p:tgtEl>
                                          <p:spTgt spid="67"/>
                                        </p:tgtEl>
                                        <p:attrNameLst>
                                          <p:attrName>style.visibility</p:attrName>
                                        </p:attrNameLst>
                                      </p:cBhvr>
                                      <p:to>
                                        <p:strVal val="visible"/>
                                      </p:to>
                                    </p:set>
                                    <p:anim calcmode="lin" valueType="num">
                                      <p:cBhvr additive="base">
                                        <p:cTn id="139" dur="500" fill="hold"/>
                                        <p:tgtEl>
                                          <p:spTgt spid="67"/>
                                        </p:tgtEl>
                                        <p:attrNameLst>
                                          <p:attrName>ppt_x</p:attrName>
                                        </p:attrNameLst>
                                      </p:cBhvr>
                                      <p:tavLst>
                                        <p:tav tm="0">
                                          <p:val>
                                            <p:strVal val="#ppt_x"/>
                                          </p:val>
                                        </p:tav>
                                        <p:tav tm="100000">
                                          <p:val>
                                            <p:strVal val="#ppt_x"/>
                                          </p:val>
                                        </p:tav>
                                      </p:tavLst>
                                    </p:anim>
                                    <p:anim calcmode="lin" valueType="num">
                                      <p:cBhvr additive="base">
                                        <p:cTn id="140" dur="500" fill="hold"/>
                                        <p:tgtEl>
                                          <p:spTgt spid="67"/>
                                        </p:tgtEl>
                                        <p:attrNameLst>
                                          <p:attrName>ppt_y</p:attrName>
                                        </p:attrNameLst>
                                      </p:cBhvr>
                                      <p:tavLst>
                                        <p:tav tm="0">
                                          <p:val>
                                            <p:strVal val="1+#ppt_h/2"/>
                                          </p:val>
                                        </p:tav>
                                        <p:tav tm="100000">
                                          <p:val>
                                            <p:strVal val="#ppt_y"/>
                                          </p:val>
                                        </p:tav>
                                      </p:tavLst>
                                    </p:anim>
                                  </p:childTnLst>
                                </p:cTn>
                              </p:par>
                              <p:par>
                                <p:cTn id="141" presetID="2" presetClass="entr" presetSubtype="4" decel="100000" fill="hold" grpId="0" nodeType="withEffect">
                                  <p:stCondLst>
                                    <p:cond delay="0"/>
                                  </p:stCondLst>
                                  <p:childTnLst>
                                    <p:set>
                                      <p:cBhvr>
                                        <p:cTn id="142" dur="1" fill="hold">
                                          <p:stCondLst>
                                            <p:cond delay="0"/>
                                          </p:stCondLst>
                                        </p:cTn>
                                        <p:tgtEl>
                                          <p:spTgt spid="68"/>
                                        </p:tgtEl>
                                        <p:attrNameLst>
                                          <p:attrName>style.visibility</p:attrName>
                                        </p:attrNameLst>
                                      </p:cBhvr>
                                      <p:to>
                                        <p:strVal val="visible"/>
                                      </p:to>
                                    </p:set>
                                    <p:anim calcmode="lin" valueType="num">
                                      <p:cBhvr additive="base">
                                        <p:cTn id="143" dur="500" fill="hold"/>
                                        <p:tgtEl>
                                          <p:spTgt spid="68"/>
                                        </p:tgtEl>
                                        <p:attrNameLst>
                                          <p:attrName>ppt_x</p:attrName>
                                        </p:attrNameLst>
                                      </p:cBhvr>
                                      <p:tavLst>
                                        <p:tav tm="0">
                                          <p:val>
                                            <p:strVal val="#ppt_x"/>
                                          </p:val>
                                        </p:tav>
                                        <p:tav tm="100000">
                                          <p:val>
                                            <p:strVal val="#ppt_x"/>
                                          </p:val>
                                        </p:tav>
                                      </p:tavLst>
                                    </p:anim>
                                    <p:anim calcmode="lin" valueType="num">
                                      <p:cBhvr additive="base">
                                        <p:cTn id="144" dur="500" fill="hold"/>
                                        <p:tgtEl>
                                          <p:spTgt spid="68"/>
                                        </p:tgtEl>
                                        <p:attrNameLst>
                                          <p:attrName>ppt_y</p:attrName>
                                        </p:attrNameLst>
                                      </p:cBhvr>
                                      <p:tavLst>
                                        <p:tav tm="0">
                                          <p:val>
                                            <p:strVal val="1+#ppt_h/2"/>
                                          </p:val>
                                        </p:tav>
                                        <p:tav tm="100000">
                                          <p:val>
                                            <p:strVal val="#ppt_y"/>
                                          </p:val>
                                        </p:tav>
                                      </p:tavLst>
                                    </p:anim>
                                  </p:childTnLst>
                                </p:cTn>
                              </p:par>
                            </p:childTnLst>
                          </p:cTn>
                        </p:par>
                        <p:par>
                          <p:cTn id="145" fill="hold">
                            <p:stCondLst>
                              <p:cond delay="3900"/>
                            </p:stCondLst>
                            <p:childTnLst>
                              <p:par>
                                <p:cTn id="146" presetID="2" presetClass="entr" presetSubtype="4" decel="100000" fill="hold" nodeType="afterEffect">
                                  <p:stCondLst>
                                    <p:cond delay="0"/>
                                  </p:stCondLst>
                                  <p:childTnLst>
                                    <p:set>
                                      <p:cBhvr>
                                        <p:cTn id="147" dur="1" fill="hold">
                                          <p:stCondLst>
                                            <p:cond delay="0"/>
                                          </p:stCondLst>
                                        </p:cTn>
                                        <p:tgtEl>
                                          <p:spTgt spid="69"/>
                                        </p:tgtEl>
                                        <p:attrNameLst>
                                          <p:attrName>style.visibility</p:attrName>
                                        </p:attrNameLst>
                                      </p:cBhvr>
                                      <p:to>
                                        <p:strVal val="visible"/>
                                      </p:to>
                                    </p:set>
                                    <p:anim calcmode="lin" valueType="num">
                                      <p:cBhvr additive="base">
                                        <p:cTn id="148" dur="500" fill="hold"/>
                                        <p:tgtEl>
                                          <p:spTgt spid="69"/>
                                        </p:tgtEl>
                                        <p:attrNameLst>
                                          <p:attrName>ppt_x</p:attrName>
                                        </p:attrNameLst>
                                      </p:cBhvr>
                                      <p:tavLst>
                                        <p:tav tm="0">
                                          <p:val>
                                            <p:strVal val="#ppt_x"/>
                                          </p:val>
                                        </p:tav>
                                        <p:tav tm="100000">
                                          <p:val>
                                            <p:strVal val="#ppt_x"/>
                                          </p:val>
                                        </p:tav>
                                      </p:tavLst>
                                    </p:anim>
                                    <p:anim calcmode="lin" valueType="num">
                                      <p:cBhvr additive="base">
                                        <p:cTn id="149" dur="500" fill="hold"/>
                                        <p:tgtEl>
                                          <p:spTgt spid="69"/>
                                        </p:tgtEl>
                                        <p:attrNameLst>
                                          <p:attrName>ppt_y</p:attrName>
                                        </p:attrNameLst>
                                      </p:cBhvr>
                                      <p:tavLst>
                                        <p:tav tm="0">
                                          <p:val>
                                            <p:strVal val="1+#ppt_h/2"/>
                                          </p:val>
                                        </p:tav>
                                        <p:tav tm="100000">
                                          <p:val>
                                            <p:strVal val="#ppt_y"/>
                                          </p:val>
                                        </p:tav>
                                      </p:tavLst>
                                    </p:anim>
                                  </p:childTnLst>
                                </p:cTn>
                              </p:par>
                              <p:par>
                                <p:cTn id="150" presetID="2" presetClass="entr" presetSubtype="4" decel="100000" fill="hold" nodeType="withEffect">
                                  <p:stCondLst>
                                    <p:cond delay="0"/>
                                  </p:stCondLst>
                                  <p:childTnLst>
                                    <p:set>
                                      <p:cBhvr>
                                        <p:cTn id="151" dur="1" fill="hold">
                                          <p:stCondLst>
                                            <p:cond delay="0"/>
                                          </p:stCondLst>
                                        </p:cTn>
                                        <p:tgtEl>
                                          <p:spTgt spid="71"/>
                                        </p:tgtEl>
                                        <p:attrNameLst>
                                          <p:attrName>style.visibility</p:attrName>
                                        </p:attrNameLst>
                                      </p:cBhvr>
                                      <p:to>
                                        <p:strVal val="visible"/>
                                      </p:to>
                                    </p:set>
                                    <p:anim calcmode="lin" valueType="num">
                                      <p:cBhvr additive="base">
                                        <p:cTn id="152" dur="500" fill="hold"/>
                                        <p:tgtEl>
                                          <p:spTgt spid="71"/>
                                        </p:tgtEl>
                                        <p:attrNameLst>
                                          <p:attrName>ppt_x</p:attrName>
                                        </p:attrNameLst>
                                      </p:cBhvr>
                                      <p:tavLst>
                                        <p:tav tm="0">
                                          <p:val>
                                            <p:strVal val="#ppt_x"/>
                                          </p:val>
                                        </p:tav>
                                        <p:tav tm="100000">
                                          <p:val>
                                            <p:strVal val="#ppt_x"/>
                                          </p:val>
                                        </p:tav>
                                      </p:tavLst>
                                    </p:anim>
                                    <p:anim calcmode="lin" valueType="num">
                                      <p:cBhvr additive="base">
                                        <p:cTn id="153" dur="500" fill="hold"/>
                                        <p:tgtEl>
                                          <p:spTgt spid="71"/>
                                        </p:tgtEl>
                                        <p:attrNameLst>
                                          <p:attrName>ppt_y</p:attrName>
                                        </p:attrNameLst>
                                      </p:cBhvr>
                                      <p:tavLst>
                                        <p:tav tm="0">
                                          <p:val>
                                            <p:strVal val="1+#ppt_h/2"/>
                                          </p:val>
                                        </p:tav>
                                        <p:tav tm="100000">
                                          <p:val>
                                            <p:strVal val="#ppt_y"/>
                                          </p:val>
                                        </p:tav>
                                      </p:tavLst>
                                    </p:anim>
                                  </p:childTnLst>
                                </p:cTn>
                              </p:par>
                            </p:childTnLst>
                          </p:cTn>
                        </p:par>
                        <p:par>
                          <p:cTn id="154" fill="hold">
                            <p:stCondLst>
                              <p:cond delay="4400"/>
                            </p:stCondLst>
                            <p:childTnLst>
                              <p:par>
                                <p:cTn id="155" presetID="63" presetClass="path" presetSubtype="0" fill="hold" nodeType="afterEffect">
                                  <p:stCondLst>
                                    <p:cond delay="0"/>
                                  </p:stCondLst>
                                  <p:childTnLst>
                                    <p:animMotion origin="layout" path="M -1.31585E-6 1.2024E-6 L 0.25006 1.2024E-6 " pathEditMode="relative" rAng="0" ptsTypes="AA">
                                      <p:cBhvr>
                                        <p:cTn id="156" dur="500" fill="hold"/>
                                        <p:tgtEl>
                                          <p:spTgt spid="69"/>
                                        </p:tgtEl>
                                        <p:attrNameLst>
                                          <p:attrName>ppt_x</p:attrName>
                                          <p:attrName>ppt_y</p:attrName>
                                        </p:attrNameLst>
                                      </p:cBhvr>
                                      <p:rCtr x="12497" y="0"/>
                                    </p:animMotion>
                                  </p:childTnLst>
                                </p:cTn>
                              </p:par>
                              <p:par>
                                <p:cTn id="157" presetID="35" presetClass="path" presetSubtype="0" fill="hold" nodeType="withEffect">
                                  <p:stCondLst>
                                    <p:cond delay="0"/>
                                  </p:stCondLst>
                                  <p:childTnLst>
                                    <p:animMotion origin="layout" path="M -4.53934E-6 1.60321E-6 L -0.25005 1.60321E-6 " pathEditMode="relative" rAng="0" ptsTypes="AA">
                                      <p:cBhvr>
                                        <p:cTn id="158" dur="500" fill="hold"/>
                                        <p:tgtEl>
                                          <p:spTgt spid="71"/>
                                        </p:tgtEl>
                                        <p:attrNameLst>
                                          <p:attrName>ppt_x</p:attrName>
                                          <p:attrName>ppt_y</p:attrName>
                                        </p:attrNameLst>
                                      </p:cBhvr>
                                      <p:rCtr x="-12509" y="0"/>
                                    </p:animMotion>
                                  </p:childTnLst>
                                </p:cTn>
                              </p:par>
                              <p:par>
                                <p:cTn id="159" presetID="10" presetClass="exit" presetSubtype="0" fill="hold" nodeType="withEffect">
                                  <p:stCondLst>
                                    <p:cond delay="200"/>
                                  </p:stCondLst>
                                  <p:childTnLst>
                                    <p:animEffect transition="out" filter="fade">
                                      <p:cBhvr>
                                        <p:cTn id="160" dur="300"/>
                                        <p:tgtEl>
                                          <p:spTgt spid="71"/>
                                        </p:tgtEl>
                                      </p:cBhvr>
                                    </p:animEffect>
                                    <p:set>
                                      <p:cBhvr>
                                        <p:cTn id="161" dur="1" fill="hold">
                                          <p:stCondLst>
                                            <p:cond delay="299"/>
                                          </p:stCondLst>
                                        </p:cTn>
                                        <p:tgtEl>
                                          <p:spTgt spid="71"/>
                                        </p:tgtEl>
                                        <p:attrNameLst>
                                          <p:attrName>style.visibility</p:attrName>
                                        </p:attrNameLst>
                                      </p:cBhvr>
                                      <p:to>
                                        <p:strVal val="hidden"/>
                                      </p:to>
                                    </p:set>
                                  </p:childTnLst>
                                </p:cTn>
                              </p:par>
                              <p:par>
                                <p:cTn id="162" presetID="10" presetClass="exit" presetSubtype="0" fill="hold" nodeType="withEffect">
                                  <p:stCondLst>
                                    <p:cond delay="200"/>
                                  </p:stCondLst>
                                  <p:childTnLst>
                                    <p:animEffect transition="out" filter="fade">
                                      <p:cBhvr>
                                        <p:cTn id="163" dur="300"/>
                                        <p:tgtEl>
                                          <p:spTgt spid="69"/>
                                        </p:tgtEl>
                                      </p:cBhvr>
                                    </p:animEffect>
                                    <p:set>
                                      <p:cBhvr>
                                        <p:cTn id="164" dur="1" fill="hold">
                                          <p:stCondLst>
                                            <p:cond delay="299"/>
                                          </p:stCondLst>
                                        </p:cTn>
                                        <p:tgtEl>
                                          <p:spTgt spid="69"/>
                                        </p:tgtEl>
                                        <p:attrNameLst>
                                          <p:attrName>style.visibility</p:attrName>
                                        </p:attrNameLst>
                                      </p:cBhvr>
                                      <p:to>
                                        <p:strVal val="hidden"/>
                                      </p:to>
                                    </p:set>
                                  </p:childTnLst>
                                </p:cTn>
                              </p:par>
                              <p:par>
                                <p:cTn id="165" presetID="22" presetClass="entr" presetSubtype="8" fill="hold" grpId="0" nodeType="withEffect">
                                  <p:stCondLst>
                                    <p:cond delay="200"/>
                                  </p:stCondLst>
                                  <p:childTnLst>
                                    <p:set>
                                      <p:cBhvr>
                                        <p:cTn id="166" dur="1" fill="hold">
                                          <p:stCondLst>
                                            <p:cond delay="0"/>
                                          </p:stCondLst>
                                        </p:cTn>
                                        <p:tgtEl>
                                          <p:spTgt spid="43"/>
                                        </p:tgtEl>
                                        <p:attrNameLst>
                                          <p:attrName>style.visibility</p:attrName>
                                        </p:attrNameLst>
                                      </p:cBhvr>
                                      <p:to>
                                        <p:strVal val="visible"/>
                                      </p:to>
                                    </p:set>
                                    <p:animEffect transition="in" filter="wipe(left)">
                                      <p:cBhvr>
                                        <p:cTn id="167" dur="500"/>
                                        <p:tgtEl>
                                          <p:spTgt spid="43"/>
                                        </p:tgtEl>
                                      </p:cBhvr>
                                    </p:animEffect>
                                  </p:childTnLst>
                                </p:cTn>
                              </p:par>
                              <p:par>
                                <p:cTn id="168" presetID="22" presetClass="entr" presetSubtype="8" fill="hold" grpId="0" nodeType="withEffect">
                                  <p:stCondLst>
                                    <p:cond delay="100"/>
                                  </p:stCondLst>
                                  <p:childTnLst>
                                    <p:set>
                                      <p:cBhvr>
                                        <p:cTn id="169" dur="1" fill="hold">
                                          <p:stCondLst>
                                            <p:cond delay="0"/>
                                          </p:stCondLst>
                                        </p:cTn>
                                        <p:tgtEl>
                                          <p:spTgt spid="44"/>
                                        </p:tgtEl>
                                        <p:attrNameLst>
                                          <p:attrName>style.visibility</p:attrName>
                                        </p:attrNameLst>
                                      </p:cBhvr>
                                      <p:to>
                                        <p:strVal val="visible"/>
                                      </p:to>
                                    </p:set>
                                    <p:animEffect transition="in" filter="wipe(left)">
                                      <p:cBhvr>
                                        <p:cTn id="170" dur="500"/>
                                        <p:tgtEl>
                                          <p:spTgt spid="44"/>
                                        </p:tgtEl>
                                      </p:cBhvr>
                                    </p:animEffect>
                                  </p:childTnLst>
                                </p:cTn>
                              </p:par>
                              <p:par>
                                <p:cTn id="171" presetID="22" presetClass="entr" presetSubtype="8" fill="hold" grpId="0" nodeType="withEffect">
                                  <p:stCondLst>
                                    <p:cond delay="200"/>
                                  </p:stCondLst>
                                  <p:childTnLst>
                                    <p:set>
                                      <p:cBhvr>
                                        <p:cTn id="172" dur="1" fill="hold">
                                          <p:stCondLst>
                                            <p:cond delay="0"/>
                                          </p:stCondLst>
                                        </p:cTn>
                                        <p:tgtEl>
                                          <p:spTgt spid="45"/>
                                        </p:tgtEl>
                                        <p:attrNameLst>
                                          <p:attrName>style.visibility</p:attrName>
                                        </p:attrNameLst>
                                      </p:cBhvr>
                                      <p:to>
                                        <p:strVal val="visible"/>
                                      </p:to>
                                    </p:set>
                                    <p:animEffect transition="in" filter="wipe(left)">
                                      <p:cBhvr>
                                        <p:cTn id="173" dur="500"/>
                                        <p:tgtEl>
                                          <p:spTgt spid="45"/>
                                        </p:tgtEl>
                                      </p:cBhvr>
                                    </p:animEffect>
                                  </p:childTnLst>
                                </p:cTn>
                              </p:par>
                              <p:par>
                                <p:cTn id="174" presetID="22" presetClass="entr" presetSubtype="8" fill="hold" grpId="0" nodeType="withEffect">
                                  <p:stCondLst>
                                    <p:cond delay="300"/>
                                  </p:stCondLst>
                                  <p:childTnLst>
                                    <p:set>
                                      <p:cBhvr>
                                        <p:cTn id="175" dur="1" fill="hold">
                                          <p:stCondLst>
                                            <p:cond delay="0"/>
                                          </p:stCondLst>
                                        </p:cTn>
                                        <p:tgtEl>
                                          <p:spTgt spid="46"/>
                                        </p:tgtEl>
                                        <p:attrNameLst>
                                          <p:attrName>style.visibility</p:attrName>
                                        </p:attrNameLst>
                                      </p:cBhvr>
                                      <p:to>
                                        <p:strVal val="visible"/>
                                      </p:to>
                                    </p:set>
                                    <p:animEffect transition="in" filter="wipe(left)">
                                      <p:cBhvr>
                                        <p:cTn id="176" dur="500"/>
                                        <p:tgtEl>
                                          <p:spTgt spid="46"/>
                                        </p:tgtEl>
                                      </p:cBhvr>
                                    </p:animEffect>
                                  </p:childTnLst>
                                </p:cTn>
                              </p:par>
                              <p:par>
                                <p:cTn id="177" presetID="22" presetClass="entr" presetSubtype="8" fill="hold" grpId="0" nodeType="withEffect">
                                  <p:stCondLst>
                                    <p:cond delay="400"/>
                                  </p:stCondLst>
                                  <p:childTnLst>
                                    <p:set>
                                      <p:cBhvr>
                                        <p:cTn id="178" dur="1" fill="hold">
                                          <p:stCondLst>
                                            <p:cond delay="0"/>
                                          </p:stCondLst>
                                        </p:cTn>
                                        <p:tgtEl>
                                          <p:spTgt spid="47"/>
                                        </p:tgtEl>
                                        <p:attrNameLst>
                                          <p:attrName>style.visibility</p:attrName>
                                        </p:attrNameLst>
                                      </p:cBhvr>
                                      <p:to>
                                        <p:strVal val="visible"/>
                                      </p:to>
                                    </p:set>
                                    <p:animEffect transition="in" filter="wipe(left)">
                                      <p:cBhvr>
                                        <p:cTn id="179" dur="500"/>
                                        <p:tgtEl>
                                          <p:spTgt spid="47"/>
                                        </p:tgtEl>
                                      </p:cBhvr>
                                    </p:animEffect>
                                  </p:childTnLst>
                                </p:cTn>
                              </p:par>
                              <p:par>
                                <p:cTn id="180" presetID="22" presetClass="entr" presetSubtype="8" fill="hold" grpId="0" nodeType="withEffect">
                                  <p:stCondLst>
                                    <p:cond delay="500"/>
                                  </p:stCondLst>
                                  <p:childTnLst>
                                    <p:set>
                                      <p:cBhvr>
                                        <p:cTn id="181" dur="1" fill="hold">
                                          <p:stCondLst>
                                            <p:cond delay="0"/>
                                          </p:stCondLst>
                                        </p:cTn>
                                        <p:tgtEl>
                                          <p:spTgt spid="48"/>
                                        </p:tgtEl>
                                        <p:attrNameLst>
                                          <p:attrName>style.visibility</p:attrName>
                                        </p:attrNameLst>
                                      </p:cBhvr>
                                      <p:to>
                                        <p:strVal val="visible"/>
                                      </p:to>
                                    </p:set>
                                    <p:animEffect transition="in" filter="wipe(left)">
                                      <p:cBhvr>
                                        <p:cTn id="182" dur="500"/>
                                        <p:tgtEl>
                                          <p:spTgt spid="48"/>
                                        </p:tgtEl>
                                      </p:cBhvr>
                                    </p:animEffect>
                                  </p:childTnLst>
                                </p:cTn>
                              </p:par>
                              <p:par>
                                <p:cTn id="183" presetID="22" presetClass="entr" presetSubtype="8" fill="hold" grpId="0" nodeType="withEffect">
                                  <p:stCondLst>
                                    <p:cond delay="600"/>
                                  </p:stCondLst>
                                  <p:childTnLst>
                                    <p:set>
                                      <p:cBhvr>
                                        <p:cTn id="184" dur="1" fill="hold">
                                          <p:stCondLst>
                                            <p:cond delay="0"/>
                                          </p:stCondLst>
                                        </p:cTn>
                                        <p:tgtEl>
                                          <p:spTgt spid="49"/>
                                        </p:tgtEl>
                                        <p:attrNameLst>
                                          <p:attrName>style.visibility</p:attrName>
                                        </p:attrNameLst>
                                      </p:cBhvr>
                                      <p:to>
                                        <p:strVal val="visible"/>
                                      </p:to>
                                    </p:set>
                                    <p:animEffect transition="in" filter="wipe(left)">
                                      <p:cBhvr>
                                        <p:cTn id="185" dur="500"/>
                                        <p:tgtEl>
                                          <p:spTgt spid="49"/>
                                        </p:tgtEl>
                                      </p:cBhvr>
                                    </p:animEffect>
                                  </p:childTnLst>
                                </p:cTn>
                              </p:par>
                              <p:par>
                                <p:cTn id="186" presetID="22" presetClass="entr" presetSubtype="2" fill="hold" grpId="0" nodeType="withEffect">
                                  <p:stCondLst>
                                    <p:cond delay="0"/>
                                  </p:stCondLst>
                                  <p:childTnLst>
                                    <p:set>
                                      <p:cBhvr>
                                        <p:cTn id="187" dur="1" fill="hold">
                                          <p:stCondLst>
                                            <p:cond delay="0"/>
                                          </p:stCondLst>
                                        </p:cTn>
                                        <p:tgtEl>
                                          <p:spTgt spid="29"/>
                                        </p:tgtEl>
                                        <p:attrNameLst>
                                          <p:attrName>style.visibility</p:attrName>
                                        </p:attrNameLst>
                                      </p:cBhvr>
                                      <p:to>
                                        <p:strVal val="visible"/>
                                      </p:to>
                                    </p:set>
                                    <p:animEffect transition="in" filter="wipe(right)">
                                      <p:cBhvr>
                                        <p:cTn id="188" dur="500"/>
                                        <p:tgtEl>
                                          <p:spTgt spid="29"/>
                                        </p:tgtEl>
                                      </p:cBhvr>
                                    </p:animEffect>
                                  </p:childTnLst>
                                </p:cTn>
                              </p:par>
                              <p:par>
                                <p:cTn id="189" presetID="22" presetClass="entr" presetSubtype="2" fill="hold" grpId="0" nodeType="withEffect">
                                  <p:stCondLst>
                                    <p:cond delay="100"/>
                                  </p:stCondLst>
                                  <p:childTnLst>
                                    <p:set>
                                      <p:cBhvr>
                                        <p:cTn id="190" dur="1" fill="hold">
                                          <p:stCondLst>
                                            <p:cond delay="0"/>
                                          </p:stCondLst>
                                        </p:cTn>
                                        <p:tgtEl>
                                          <p:spTgt spid="30"/>
                                        </p:tgtEl>
                                        <p:attrNameLst>
                                          <p:attrName>style.visibility</p:attrName>
                                        </p:attrNameLst>
                                      </p:cBhvr>
                                      <p:to>
                                        <p:strVal val="visible"/>
                                      </p:to>
                                    </p:set>
                                    <p:animEffect transition="in" filter="wipe(right)">
                                      <p:cBhvr>
                                        <p:cTn id="191" dur="500"/>
                                        <p:tgtEl>
                                          <p:spTgt spid="30"/>
                                        </p:tgtEl>
                                      </p:cBhvr>
                                    </p:animEffect>
                                  </p:childTnLst>
                                </p:cTn>
                              </p:par>
                              <p:par>
                                <p:cTn id="192" presetID="22" presetClass="entr" presetSubtype="2" fill="hold" grpId="0" nodeType="withEffect">
                                  <p:stCondLst>
                                    <p:cond delay="200"/>
                                  </p:stCondLst>
                                  <p:childTnLst>
                                    <p:set>
                                      <p:cBhvr>
                                        <p:cTn id="193" dur="1" fill="hold">
                                          <p:stCondLst>
                                            <p:cond delay="0"/>
                                          </p:stCondLst>
                                        </p:cTn>
                                        <p:tgtEl>
                                          <p:spTgt spid="31"/>
                                        </p:tgtEl>
                                        <p:attrNameLst>
                                          <p:attrName>style.visibility</p:attrName>
                                        </p:attrNameLst>
                                      </p:cBhvr>
                                      <p:to>
                                        <p:strVal val="visible"/>
                                      </p:to>
                                    </p:set>
                                    <p:animEffect transition="in" filter="wipe(right)">
                                      <p:cBhvr>
                                        <p:cTn id="194" dur="500"/>
                                        <p:tgtEl>
                                          <p:spTgt spid="31"/>
                                        </p:tgtEl>
                                      </p:cBhvr>
                                    </p:animEffect>
                                  </p:childTnLst>
                                </p:cTn>
                              </p:par>
                              <p:par>
                                <p:cTn id="195" presetID="22" presetClass="entr" presetSubtype="2" fill="hold" grpId="0" nodeType="withEffect">
                                  <p:stCondLst>
                                    <p:cond delay="300"/>
                                  </p:stCondLst>
                                  <p:childTnLst>
                                    <p:set>
                                      <p:cBhvr>
                                        <p:cTn id="196" dur="1" fill="hold">
                                          <p:stCondLst>
                                            <p:cond delay="0"/>
                                          </p:stCondLst>
                                        </p:cTn>
                                        <p:tgtEl>
                                          <p:spTgt spid="32"/>
                                        </p:tgtEl>
                                        <p:attrNameLst>
                                          <p:attrName>style.visibility</p:attrName>
                                        </p:attrNameLst>
                                      </p:cBhvr>
                                      <p:to>
                                        <p:strVal val="visible"/>
                                      </p:to>
                                    </p:set>
                                    <p:animEffect transition="in" filter="wipe(right)">
                                      <p:cBhvr>
                                        <p:cTn id="197" dur="500"/>
                                        <p:tgtEl>
                                          <p:spTgt spid="32"/>
                                        </p:tgtEl>
                                      </p:cBhvr>
                                    </p:animEffect>
                                  </p:childTnLst>
                                </p:cTn>
                              </p:par>
                              <p:par>
                                <p:cTn id="198" presetID="22" presetClass="entr" presetSubtype="2" fill="hold" grpId="0" nodeType="withEffect">
                                  <p:stCondLst>
                                    <p:cond delay="400"/>
                                  </p:stCondLst>
                                  <p:childTnLst>
                                    <p:set>
                                      <p:cBhvr>
                                        <p:cTn id="199" dur="1" fill="hold">
                                          <p:stCondLst>
                                            <p:cond delay="0"/>
                                          </p:stCondLst>
                                        </p:cTn>
                                        <p:tgtEl>
                                          <p:spTgt spid="33"/>
                                        </p:tgtEl>
                                        <p:attrNameLst>
                                          <p:attrName>style.visibility</p:attrName>
                                        </p:attrNameLst>
                                      </p:cBhvr>
                                      <p:to>
                                        <p:strVal val="visible"/>
                                      </p:to>
                                    </p:set>
                                    <p:animEffect transition="in" filter="wipe(right)">
                                      <p:cBhvr>
                                        <p:cTn id="200" dur="500"/>
                                        <p:tgtEl>
                                          <p:spTgt spid="33"/>
                                        </p:tgtEl>
                                      </p:cBhvr>
                                    </p:animEffect>
                                  </p:childTnLst>
                                </p:cTn>
                              </p:par>
                              <p:par>
                                <p:cTn id="201" presetID="22" presetClass="entr" presetSubtype="2" fill="hold" grpId="0" nodeType="withEffect">
                                  <p:stCondLst>
                                    <p:cond delay="500"/>
                                  </p:stCondLst>
                                  <p:childTnLst>
                                    <p:set>
                                      <p:cBhvr>
                                        <p:cTn id="202" dur="1" fill="hold">
                                          <p:stCondLst>
                                            <p:cond delay="0"/>
                                          </p:stCondLst>
                                        </p:cTn>
                                        <p:tgtEl>
                                          <p:spTgt spid="34"/>
                                        </p:tgtEl>
                                        <p:attrNameLst>
                                          <p:attrName>style.visibility</p:attrName>
                                        </p:attrNameLst>
                                      </p:cBhvr>
                                      <p:to>
                                        <p:strVal val="visible"/>
                                      </p:to>
                                    </p:set>
                                    <p:animEffect transition="in" filter="wipe(right)">
                                      <p:cBhvr>
                                        <p:cTn id="203" dur="500"/>
                                        <p:tgtEl>
                                          <p:spTgt spid="34"/>
                                        </p:tgtEl>
                                      </p:cBhvr>
                                    </p:animEffect>
                                  </p:childTnLst>
                                </p:cTn>
                              </p:par>
                              <p:par>
                                <p:cTn id="204" presetID="22" presetClass="entr" presetSubtype="2" fill="hold" grpId="0" nodeType="withEffect">
                                  <p:stCondLst>
                                    <p:cond delay="600"/>
                                  </p:stCondLst>
                                  <p:childTnLst>
                                    <p:set>
                                      <p:cBhvr>
                                        <p:cTn id="205" dur="1" fill="hold">
                                          <p:stCondLst>
                                            <p:cond delay="0"/>
                                          </p:stCondLst>
                                        </p:cTn>
                                        <p:tgtEl>
                                          <p:spTgt spid="35"/>
                                        </p:tgtEl>
                                        <p:attrNameLst>
                                          <p:attrName>style.visibility</p:attrName>
                                        </p:attrNameLst>
                                      </p:cBhvr>
                                      <p:to>
                                        <p:strVal val="visible"/>
                                      </p:to>
                                    </p:set>
                                    <p:animEffect transition="in" filter="wipe(right)">
                                      <p:cBhvr>
                                        <p:cTn id="206" dur="500"/>
                                        <p:tgtEl>
                                          <p:spTgt spid="35"/>
                                        </p:tgtEl>
                                      </p:cBhvr>
                                    </p:animEffect>
                                  </p:childTnLst>
                                </p:cTn>
                              </p:par>
                            </p:childTnLst>
                          </p:cTn>
                        </p:par>
                        <p:par>
                          <p:cTn id="207" fill="hold">
                            <p:stCondLst>
                              <p:cond delay="5500"/>
                            </p:stCondLst>
                            <p:childTnLst>
                              <p:par>
                                <p:cTn id="208" presetID="22" presetClass="entr" presetSubtype="8" fill="hold" grpId="0" nodeType="afterEffect">
                                  <p:stCondLst>
                                    <p:cond delay="0"/>
                                  </p:stCondLst>
                                  <p:childTnLst>
                                    <p:set>
                                      <p:cBhvr>
                                        <p:cTn id="209" dur="1" fill="hold">
                                          <p:stCondLst>
                                            <p:cond delay="0"/>
                                          </p:stCondLst>
                                        </p:cTn>
                                        <p:tgtEl>
                                          <p:spTgt spid="50"/>
                                        </p:tgtEl>
                                        <p:attrNameLst>
                                          <p:attrName>style.visibility</p:attrName>
                                        </p:attrNameLst>
                                      </p:cBhvr>
                                      <p:to>
                                        <p:strVal val="visible"/>
                                      </p:to>
                                    </p:set>
                                    <p:animEffect transition="in" filter="wipe(left)">
                                      <p:cBhvr>
                                        <p:cTn id="210" dur="500"/>
                                        <p:tgtEl>
                                          <p:spTgt spid="50"/>
                                        </p:tgtEl>
                                      </p:cBhvr>
                                    </p:animEffect>
                                  </p:childTnLst>
                                </p:cTn>
                              </p:par>
                              <p:par>
                                <p:cTn id="211" presetID="22" presetClass="entr" presetSubtype="8" fill="hold" grpId="0" nodeType="withEffect">
                                  <p:stCondLst>
                                    <p:cond delay="0"/>
                                  </p:stCondLst>
                                  <p:childTnLst>
                                    <p:set>
                                      <p:cBhvr>
                                        <p:cTn id="212" dur="1" fill="hold">
                                          <p:stCondLst>
                                            <p:cond delay="0"/>
                                          </p:stCondLst>
                                        </p:cTn>
                                        <p:tgtEl>
                                          <p:spTgt spid="51"/>
                                        </p:tgtEl>
                                        <p:attrNameLst>
                                          <p:attrName>style.visibility</p:attrName>
                                        </p:attrNameLst>
                                      </p:cBhvr>
                                      <p:to>
                                        <p:strVal val="visible"/>
                                      </p:to>
                                    </p:set>
                                    <p:animEffect transition="in" filter="wipe(left)">
                                      <p:cBhvr>
                                        <p:cTn id="213" dur="500"/>
                                        <p:tgtEl>
                                          <p:spTgt spid="51"/>
                                        </p:tgtEl>
                                      </p:cBhvr>
                                    </p:animEffect>
                                  </p:childTnLst>
                                </p:cTn>
                              </p:par>
                              <p:par>
                                <p:cTn id="214" presetID="22" presetClass="entr" presetSubtype="8" fill="hold" grpId="0" nodeType="withEffect">
                                  <p:stCondLst>
                                    <p:cond delay="0"/>
                                  </p:stCondLst>
                                  <p:childTnLst>
                                    <p:set>
                                      <p:cBhvr>
                                        <p:cTn id="215" dur="1" fill="hold">
                                          <p:stCondLst>
                                            <p:cond delay="0"/>
                                          </p:stCondLst>
                                        </p:cTn>
                                        <p:tgtEl>
                                          <p:spTgt spid="52"/>
                                        </p:tgtEl>
                                        <p:attrNameLst>
                                          <p:attrName>style.visibility</p:attrName>
                                        </p:attrNameLst>
                                      </p:cBhvr>
                                      <p:to>
                                        <p:strVal val="visible"/>
                                      </p:to>
                                    </p:set>
                                    <p:animEffect transition="in" filter="wipe(left)">
                                      <p:cBhvr>
                                        <p:cTn id="216" dur="500"/>
                                        <p:tgtEl>
                                          <p:spTgt spid="52"/>
                                        </p:tgtEl>
                                      </p:cBhvr>
                                    </p:animEffect>
                                  </p:childTnLst>
                                </p:cTn>
                              </p:par>
                              <p:par>
                                <p:cTn id="217" presetID="22" presetClass="entr" presetSubtype="8" fill="hold" grpId="0" nodeType="withEffect">
                                  <p:stCondLst>
                                    <p:cond delay="0"/>
                                  </p:stCondLst>
                                  <p:childTnLst>
                                    <p:set>
                                      <p:cBhvr>
                                        <p:cTn id="218" dur="1" fill="hold">
                                          <p:stCondLst>
                                            <p:cond delay="0"/>
                                          </p:stCondLst>
                                        </p:cTn>
                                        <p:tgtEl>
                                          <p:spTgt spid="53"/>
                                        </p:tgtEl>
                                        <p:attrNameLst>
                                          <p:attrName>style.visibility</p:attrName>
                                        </p:attrNameLst>
                                      </p:cBhvr>
                                      <p:to>
                                        <p:strVal val="visible"/>
                                      </p:to>
                                    </p:set>
                                    <p:animEffect transition="in" filter="wipe(left)">
                                      <p:cBhvr>
                                        <p:cTn id="219" dur="500"/>
                                        <p:tgtEl>
                                          <p:spTgt spid="53"/>
                                        </p:tgtEl>
                                      </p:cBhvr>
                                    </p:animEffect>
                                  </p:childTnLst>
                                </p:cTn>
                              </p:par>
                              <p:par>
                                <p:cTn id="220" presetID="22" presetClass="entr" presetSubtype="8" fill="hold" grpId="0" nodeType="withEffect">
                                  <p:stCondLst>
                                    <p:cond delay="0"/>
                                  </p:stCondLst>
                                  <p:childTnLst>
                                    <p:set>
                                      <p:cBhvr>
                                        <p:cTn id="221" dur="1" fill="hold">
                                          <p:stCondLst>
                                            <p:cond delay="0"/>
                                          </p:stCondLst>
                                        </p:cTn>
                                        <p:tgtEl>
                                          <p:spTgt spid="54"/>
                                        </p:tgtEl>
                                        <p:attrNameLst>
                                          <p:attrName>style.visibility</p:attrName>
                                        </p:attrNameLst>
                                      </p:cBhvr>
                                      <p:to>
                                        <p:strVal val="visible"/>
                                      </p:to>
                                    </p:set>
                                    <p:animEffect transition="in" filter="wipe(left)">
                                      <p:cBhvr>
                                        <p:cTn id="222" dur="500"/>
                                        <p:tgtEl>
                                          <p:spTgt spid="54"/>
                                        </p:tgtEl>
                                      </p:cBhvr>
                                    </p:animEffect>
                                  </p:childTnLst>
                                </p:cTn>
                              </p:par>
                              <p:par>
                                <p:cTn id="223" presetID="22" presetClass="entr" presetSubtype="8" fill="hold" grpId="0" nodeType="withEffect">
                                  <p:stCondLst>
                                    <p:cond delay="0"/>
                                  </p:stCondLst>
                                  <p:childTnLst>
                                    <p:set>
                                      <p:cBhvr>
                                        <p:cTn id="224" dur="1" fill="hold">
                                          <p:stCondLst>
                                            <p:cond delay="0"/>
                                          </p:stCondLst>
                                        </p:cTn>
                                        <p:tgtEl>
                                          <p:spTgt spid="55"/>
                                        </p:tgtEl>
                                        <p:attrNameLst>
                                          <p:attrName>style.visibility</p:attrName>
                                        </p:attrNameLst>
                                      </p:cBhvr>
                                      <p:to>
                                        <p:strVal val="visible"/>
                                      </p:to>
                                    </p:set>
                                    <p:animEffect transition="in" filter="wipe(left)">
                                      <p:cBhvr>
                                        <p:cTn id="225" dur="500"/>
                                        <p:tgtEl>
                                          <p:spTgt spid="55"/>
                                        </p:tgtEl>
                                      </p:cBhvr>
                                    </p:animEffect>
                                  </p:childTnLst>
                                </p:cTn>
                              </p:par>
                              <p:par>
                                <p:cTn id="226" presetID="22" presetClass="entr" presetSubtype="8" fill="hold" grpId="0" nodeType="withEffect">
                                  <p:stCondLst>
                                    <p:cond delay="0"/>
                                  </p:stCondLst>
                                  <p:childTnLst>
                                    <p:set>
                                      <p:cBhvr>
                                        <p:cTn id="227" dur="1" fill="hold">
                                          <p:stCondLst>
                                            <p:cond delay="0"/>
                                          </p:stCondLst>
                                        </p:cTn>
                                        <p:tgtEl>
                                          <p:spTgt spid="56"/>
                                        </p:tgtEl>
                                        <p:attrNameLst>
                                          <p:attrName>style.visibility</p:attrName>
                                        </p:attrNameLst>
                                      </p:cBhvr>
                                      <p:to>
                                        <p:strVal val="visible"/>
                                      </p:to>
                                    </p:set>
                                    <p:animEffect transition="in" filter="wipe(left)">
                                      <p:cBhvr>
                                        <p:cTn id="228" dur="500"/>
                                        <p:tgtEl>
                                          <p:spTgt spid="56"/>
                                        </p:tgtEl>
                                      </p:cBhvr>
                                    </p:animEffect>
                                  </p:childTnLst>
                                </p:cTn>
                              </p:par>
                              <p:par>
                                <p:cTn id="229" presetID="22" presetClass="entr" presetSubtype="2" fill="hold" grpId="0" nodeType="withEffect">
                                  <p:stCondLst>
                                    <p:cond delay="0"/>
                                  </p:stCondLst>
                                  <p:childTnLst>
                                    <p:set>
                                      <p:cBhvr>
                                        <p:cTn id="230" dur="1" fill="hold">
                                          <p:stCondLst>
                                            <p:cond delay="0"/>
                                          </p:stCondLst>
                                        </p:cTn>
                                        <p:tgtEl>
                                          <p:spTgt spid="36"/>
                                        </p:tgtEl>
                                        <p:attrNameLst>
                                          <p:attrName>style.visibility</p:attrName>
                                        </p:attrNameLst>
                                      </p:cBhvr>
                                      <p:to>
                                        <p:strVal val="visible"/>
                                      </p:to>
                                    </p:set>
                                    <p:animEffect transition="in" filter="wipe(right)">
                                      <p:cBhvr>
                                        <p:cTn id="231" dur="500"/>
                                        <p:tgtEl>
                                          <p:spTgt spid="36"/>
                                        </p:tgtEl>
                                      </p:cBhvr>
                                    </p:animEffect>
                                  </p:childTnLst>
                                </p:cTn>
                              </p:par>
                              <p:par>
                                <p:cTn id="232" presetID="22" presetClass="entr" presetSubtype="2" fill="hold" grpId="0" nodeType="withEffect">
                                  <p:stCondLst>
                                    <p:cond delay="0"/>
                                  </p:stCondLst>
                                  <p:childTnLst>
                                    <p:set>
                                      <p:cBhvr>
                                        <p:cTn id="233" dur="1" fill="hold">
                                          <p:stCondLst>
                                            <p:cond delay="0"/>
                                          </p:stCondLst>
                                        </p:cTn>
                                        <p:tgtEl>
                                          <p:spTgt spid="37"/>
                                        </p:tgtEl>
                                        <p:attrNameLst>
                                          <p:attrName>style.visibility</p:attrName>
                                        </p:attrNameLst>
                                      </p:cBhvr>
                                      <p:to>
                                        <p:strVal val="visible"/>
                                      </p:to>
                                    </p:set>
                                    <p:animEffect transition="in" filter="wipe(right)">
                                      <p:cBhvr>
                                        <p:cTn id="234" dur="500"/>
                                        <p:tgtEl>
                                          <p:spTgt spid="37"/>
                                        </p:tgtEl>
                                      </p:cBhvr>
                                    </p:animEffect>
                                  </p:childTnLst>
                                </p:cTn>
                              </p:par>
                              <p:par>
                                <p:cTn id="235" presetID="22" presetClass="entr" presetSubtype="2" fill="hold" grpId="0" nodeType="withEffect">
                                  <p:stCondLst>
                                    <p:cond delay="0"/>
                                  </p:stCondLst>
                                  <p:childTnLst>
                                    <p:set>
                                      <p:cBhvr>
                                        <p:cTn id="236" dur="1" fill="hold">
                                          <p:stCondLst>
                                            <p:cond delay="0"/>
                                          </p:stCondLst>
                                        </p:cTn>
                                        <p:tgtEl>
                                          <p:spTgt spid="38"/>
                                        </p:tgtEl>
                                        <p:attrNameLst>
                                          <p:attrName>style.visibility</p:attrName>
                                        </p:attrNameLst>
                                      </p:cBhvr>
                                      <p:to>
                                        <p:strVal val="visible"/>
                                      </p:to>
                                    </p:set>
                                    <p:animEffect transition="in" filter="wipe(right)">
                                      <p:cBhvr>
                                        <p:cTn id="237" dur="500"/>
                                        <p:tgtEl>
                                          <p:spTgt spid="38"/>
                                        </p:tgtEl>
                                      </p:cBhvr>
                                    </p:animEffect>
                                  </p:childTnLst>
                                </p:cTn>
                              </p:par>
                              <p:par>
                                <p:cTn id="238" presetID="22" presetClass="entr" presetSubtype="2" fill="hold" grpId="0" nodeType="withEffect">
                                  <p:stCondLst>
                                    <p:cond delay="0"/>
                                  </p:stCondLst>
                                  <p:childTnLst>
                                    <p:set>
                                      <p:cBhvr>
                                        <p:cTn id="239" dur="1" fill="hold">
                                          <p:stCondLst>
                                            <p:cond delay="0"/>
                                          </p:stCondLst>
                                        </p:cTn>
                                        <p:tgtEl>
                                          <p:spTgt spid="39"/>
                                        </p:tgtEl>
                                        <p:attrNameLst>
                                          <p:attrName>style.visibility</p:attrName>
                                        </p:attrNameLst>
                                      </p:cBhvr>
                                      <p:to>
                                        <p:strVal val="visible"/>
                                      </p:to>
                                    </p:set>
                                    <p:animEffect transition="in" filter="wipe(right)">
                                      <p:cBhvr>
                                        <p:cTn id="240" dur="500"/>
                                        <p:tgtEl>
                                          <p:spTgt spid="39"/>
                                        </p:tgtEl>
                                      </p:cBhvr>
                                    </p:animEffect>
                                  </p:childTnLst>
                                </p:cTn>
                              </p:par>
                              <p:par>
                                <p:cTn id="241" presetID="22" presetClass="entr" presetSubtype="2" fill="hold" grpId="0" nodeType="withEffect">
                                  <p:stCondLst>
                                    <p:cond delay="0"/>
                                  </p:stCondLst>
                                  <p:childTnLst>
                                    <p:set>
                                      <p:cBhvr>
                                        <p:cTn id="242" dur="1" fill="hold">
                                          <p:stCondLst>
                                            <p:cond delay="0"/>
                                          </p:stCondLst>
                                        </p:cTn>
                                        <p:tgtEl>
                                          <p:spTgt spid="40"/>
                                        </p:tgtEl>
                                        <p:attrNameLst>
                                          <p:attrName>style.visibility</p:attrName>
                                        </p:attrNameLst>
                                      </p:cBhvr>
                                      <p:to>
                                        <p:strVal val="visible"/>
                                      </p:to>
                                    </p:set>
                                    <p:animEffect transition="in" filter="wipe(right)">
                                      <p:cBhvr>
                                        <p:cTn id="243" dur="500"/>
                                        <p:tgtEl>
                                          <p:spTgt spid="40"/>
                                        </p:tgtEl>
                                      </p:cBhvr>
                                    </p:animEffect>
                                  </p:childTnLst>
                                </p:cTn>
                              </p:par>
                              <p:par>
                                <p:cTn id="244" presetID="22" presetClass="entr" presetSubtype="2" fill="hold" grpId="0" nodeType="withEffect">
                                  <p:stCondLst>
                                    <p:cond delay="0"/>
                                  </p:stCondLst>
                                  <p:childTnLst>
                                    <p:set>
                                      <p:cBhvr>
                                        <p:cTn id="245" dur="1" fill="hold">
                                          <p:stCondLst>
                                            <p:cond delay="0"/>
                                          </p:stCondLst>
                                        </p:cTn>
                                        <p:tgtEl>
                                          <p:spTgt spid="41"/>
                                        </p:tgtEl>
                                        <p:attrNameLst>
                                          <p:attrName>style.visibility</p:attrName>
                                        </p:attrNameLst>
                                      </p:cBhvr>
                                      <p:to>
                                        <p:strVal val="visible"/>
                                      </p:to>
                                    </p:set>
                                    <p:animEffect transition="in" filter="wipe(right)">
                                      <p:cBhvr>
                                        <p:cTn id="246" dur="500"/>
                                        <p:tgtEl>
                                          <p:spTgt spid="41"/>
                                        </p:tgtEl>
                                      </p:cBhvr>
                                    </p:animEffect>
                                  </p:childTnLst>
                                </p:cTn>
                              </p:par>
                              <p:par>
                                <p:cTn id="247" presetID="22" presetClass="entr" presetSubtype="2" fill="hold" grpId="0" nodeType="withEffect">
                                  <p:stCondLst>
                                    <p:cond delay="0"/>
                                  </p:stCondLst>
                                  <p:childTnLst>
                                    <p:set>
                                      <p:cBhvr>
                                        <p:cTn id="248" dur="1" fill="hold">
                                          <p:stCondLst>
                                            <p:cond delay="0"/>
                                          </p:stCondLst>
                                        </p:cTn>
                                        <p:tgtEl>
                                          <p:spTgt spid="42"/>
                                        </p:tgtEl>
                                        <p:attrNameLst>
                                          <p:attrName>style.visibility</p:attrName>
                                        </p:attrNameLst>
                                      </p:cBhvr>
                                      <p:to>
                                        <p:strVal val="visible"/>
                                      </p:to>
                                    </p:set>
                                    <p:animEffect transition="in" filter="wipe(right)">
                                      <p:cBhvr>
                                        <p:cTn id="24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p:bldP spid="37" grpId="0"/>
      <p:bldP spid="38" grpId="0"/>
      <p:bldP spid="39" grpId="0"/>
      <p:bldP spid="40" grpId="0"/>
      <p:bldP spid="41" grpId="0"/>
      <p:bldP spid="42" grpId="0"/>
      <p:bldP spid="43" grpId="0" animBg="1"/>
      <p:bldP spid="44" grpId="0" animBg="1"/>
      <p:bldP spid="45" grpId="0" animBg="1"/>
      <p:bldP spid="46" grpId="0" animBg="1"/>
      <p:bldP spid="47" grpId="0" animBg="1"/>
      <p:bldP spid="48" grpId="0" animBg="1"/>
      <p:bldP spid="49" grpId="0" animBg="1"/>
      <p:bldP spid="50" grpId="0"/>
      <p:bldP spid="51" grpId="0"/>
      <p:bldP spid="52" grpId="0"/>
      <p:bldP spid="53" grpId="0"/>
      <p:bldP spid="54" grpId="0"/>
      <p:bldP spid="55" grpId="0"/>
      <p:bldP spid="56" grpId="0"/>
      <p:bldP spid="57" grpId="0"/>
      <p:bldP spid="58" grpId="0"/>
      <p:bldP spid="60" grpId="0"/>
      <p:bldP spid="63" grpId="0"/>
      <p:bldP spid="64" grpId="0"/>
      <p:bldP spid="67" grpId="0"/>
      <p:bldP spid="68" grpId="0"/>
      <p:bldP spid="111" grpId="0"/>
      <p:bldP spid="112" grpId="0"/>
      <p:bldP spid="113" grpId="0"/>
      <p:bldP spid="114" grpId="0"/>
      <p:bldP spid="115" grpId="0"/>
      <p:bldP spid="116" grpId="0"/>
      <p:bldP spid="117" grpId="0"/>
      <p:bldP spid="118" grpId="0"/>
      <p:bldP spid="119" grpId="0"/>
      <p:bldP spid="120" grpId="0"/>
      <p:bldP spid="121" grpId="0"/>
      <p:bldP spid="122" grpId="0"/>
      <p:bldP spid="123" grpId="0"/>
      <p:bldP spid="124" grpId="0"/>
      <p:bldP spid="125" grpId="0"/>
      <p:bldP spid="126" grpId="0"/>
      <p:bldP spid="127" grpId="0"/>
      <p:bldP spid="128" grpId="0"/>
      <p:bldP spid="129" grpId="0"/>
      <p:bldP spid="1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617" y="2305352"/>
            <a:ext cx="9142766" cy="1074269"/>
            <a:chOff x="0" y="3187371"/>
            <a:chExt cx="12192000" cy="1546463"/>
          </a:xfrm>
        </p:grpSpPr>
        <p:sp>
          <p:nvSpPr>
            <p:cNvPr id="22" name="Shape 1240"/>
            <p:cNvSpPr/>
            <p:nvPr/>
          </p:nvSpPr>
          <p:spPr>
            <a:xfrm>
              <a:off x="0" y="3187371"/>
              <a:ext cx="12192000" cy="1546463"/>
            </a:xfrm>
            <a:prstGeom prst="rect">
              <a:avLst/>
            </a:prstGeom>
            <a:solidFill>
              <a:schemeClr val="bg1">
                <a:lumMod val="85000"/>
              </a:schemeClr>
            </a:solidFill>
            <a:ln w="12700" cap="flat">
              <a:noFill/>
              <a:miter lim="400000"/>
            </a:ln>
            <a:effectLst/>
          </p:spPr>
          <p:txBody>
            <a:bodyPr wrap="square" lIns="52275" tIns="52275" rIns="52275" bIns="52275"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sp>
          <p:nvSpPr>
            <p:cNvPr id="23" name="Shape 1241"/>
            <p:cNvSpPr/>
            <p:nvPr/>
          </p:nvSpPr>
          <p:spPr>
            <a:xfrm>
              <a:off x="370020" y="3902220"/>
              <a:ext cx="596165" cy="115493"/>
            </a:xfrm>
            <a:prstGeom prst="rect">
              <a:avLst/>
            </a:prstGeom>
            <a:solidFill>
              <a:srgbClr val="FFFFFF"/>
            </a:solidFill>
            <a:ln w="12700" cap="flat">
              <a:noFill/>
              <a:miter lim="400000"/>
            </a:ln>
            <a:effectLst/>
          </p:spPr>
          <p:txBody>
            <a:bodyPr wrap="square" lIns="52275" tIns="52275" rIns="52275" bIns="52275" numCol="1" anchor="ctr">
              <a:noAutofit/>
            </a:bodyPr>
            <a:lstStyle/>
            <a:p>
              <a:pPr lvl="0" algn="l">
                <a:defRPr sz="3100" b="1">
                  <a:latin typeface="Kontrapunkt Bob Bold"/>
                  <a:ea typeface="Kontrapunkt Bob Bold"/>
                  <a:cs typeface="Kontrapunkt Bob Bold"/>
                  <a:sym typeface="Kontrapunkt Bob Bold"/>
                </a:defRPr>
              </a:pPr>
              <a:endParaRPr sz="2099" dirty="0">
                <a:latin typeface="+mj-ea"/>
                <a:ea typeface="+mj-ea"/>
              </a:endParaRPr>
            </a:p>
          </p:txBody>
        </p:sp>
        <p:sp>
          <p:nvSpPr>
            <p:cNvPr id="24" name="Shape 1242"/>
            <p:cNvSpPr/>
            <p:nvPr/>
          </p:nvSpPr>
          <p:spPr>
            <a:xfrm>
              <a:off x="1562350" y="3902220"/>
              <a:ext cx="596166" cy="115493"/>
            </a:xfrm>
            <a:prstGeom prst="rect">
              <a:avLst/>
            </a:prstGeom>
            <a:solidFill>
              <a:srgbClr val="FFFFFF"/>
            </a:solidFill>
            <a:ln w="12700" cap="flat">
              <a:noFill/>
              <a:miter lim="400000"/>
            </a:ln>
            <a:effectLst/>
          </p:spPr>
          <p:txBody>
            <a:bodyPr wrap="square" lIns="52275" tIns="52275" rIns="52275" bIns="52275" numCol="1" anchor="ctr">
              <a:noAutofit/>
            </a:bodyPr>
            <a:lstStyle/>
            <a:p>
              <a:pPr lvl="0" algn="l">
                <a:defRPr sz="3100" b="1">
                  <a:latin typeface="Kontrapunkt Bob Bold"/>
                  <a:ea typeface="Kontrapunkt Bob Bold"/>
                  <a:cs typeface="Kontrapunkt Bob Bold"/>
                  <a:sym typeface="Kontrapunkt Bob Bold"/>
                </a:defRPr>
              </a:pPr>
              <a:endParaRPr sz="2099" dirty="0">
                <a:latin typeface="+mj-ea"/>
                <a:ea typeface="+mj-ea"/>
              </a:endParaRPr>
            </a:p>
          </p:txBody>
        </p:sp>
        <p:sp>
          <p:nvSpPr>
            <p:cNvPr id="25" name="Shape 1243"/>
            <p:cNvSpPr/>
            <p:nvPr/>
          </p:nvSpPr>
          <p:spPr>
            <a:xfrm>
              <a:off x="2754680" y="3902220"/>
              <a:ext cx="596165" cy="115493"/>
            </a:xfrm>
            <a:prstGeom prst="rect">
              <a:avLst/>
            </a:prstGeom>
            <a:solidFill>
              <a:srgbClr val="FFFFFF"/>
            </a:solidFill>
            <a:ln w="12700" cap="flat">
              <a:noFill/>
              <a:miter lim="400000"/>
            </a:ln>
            <a:effectLst/>
          </p:spPr>
          <p:txBody>
            <a:bodyPr wrap="square" lIns="52275" tIns="52275" rIns="52275" bIns="52275" numCol="1" anchor="ctr">
              <a:noAutofit/>
            </a:bodyPr>
            <a:lstStyle/>
            <a:p>
              <a:pPr lvl="0" algn="l">
                <a:defRPr sz="3100" b="1">
                  <a:latin typeface="Kontrapunkt Bob Bold"/>
                  <a:ea typeface="Kontrapunkt Bob Bold"/>
                  <a:cs typeface="Kontrapunkt Bob Bold"/>
                  <a:sym typeface="Kontrapunkt Bob Bold"/>
                </a:defRPr>
              </a:pPr>
              <a:endParaRPr sz="2099" dirty="0">
                <a:latin typeface="+mj-ea"/>
                <a:ea typeface="+mj-ea"/>
              </a:endParaRPr>
            </a:p>
          </p:txBody>
        </p:sp>
        <p:sp>
          <p:nvSpPr>
            <p:cNvPr id="26" name="Shape 1244"/>
            <p:cNvSpPr/>
            <p:nvPr/>
          </p:nvSpPr>
          <p:spPr>
            <a:xfrm>
              <a:off x="3947010" y="3902220"/>
              <a:ext cx="596165" cy="115493"/>
            </a:xfrm>
            <a:prstGeom prst="rect">
              <a:avLst/>
            </a:prstGeom>
            <a:solidFill>
              <a:srgbClr val="FFFFFF"/>
            </a:solidFill>
            <a:ln w="12700" cap="flat">
              <a:noFill/>
              <a:miter lim="400000"/>
            </a:ln>
            <a:effectLst/>
          </p:spPr>
          <p:txBody>
            <a:bodyPr wrap="square" lIns="52275" tIns="52275" rIns="52275" bIns="52275" numCol="1" anchor="ctr">
              <a:noAutofit/>
            </a:bodyPr>
            <a:lstStyle/>
            <a:p>
              <a:pPr lvl="0" algn="l">
                <a:defRPr sz="3100" b="1">
                  <a:latin typeface="Kontrapunkt Bob Bold"/>
                  <a:ea typeface="Kontrapunkt Bob Bold"/>
                  <a:cs typeface="Kontrapunkt Bob Bold"/>
                  <a:sym typeface="Kontrapunkt Bob Bold"/>
                </a:defRPr>
              </a:pPr>
              <a:endParaRPr sz="2099" dirty="0">
                <a:latin typeface="+mj-ea"/>
                <a:ea typeface="+mj-ea"/>
              </a:endParaRPr>
            </a:p>
          </p:txBody>
        </p:sp>
        <p:sp>
          <p:nvSpPr>
            <p:cNvPr id="27" name="Shape 1245"/>
            <p:cNvSpPr/>
            <p:nvPr/>
          </p:nvSpPr>
          <p:spPr>
            <a:xfrm>
              <a:off x="5139339" y="3902220"/>
              <a:ext cx="596165" cy="115493"/>
            </a:xfrm>
            <a:prstGeom prst="rect">
              <a:avLst/>
            </a:prstGeom>
            <a:solidFill>
              <a:srgbClr val="FFFFFF"/>
            </a:solidFill>
            <a:ln w="12700" cap="flat">
              <a:noFill/>
              <a:miter lim="400000"/>
            </a:ln>
            <a:effectLst/>
          </p:spPr>
          <p:txBody>
            <a:bodyPr wrap="square" lIns="52275" tIns="52275" rIns="52275" bIns="52275" numCol="1" anchor="ctr">
              <a:noAutofit/>
            </a:bodyPr>
            <a:lstStyle/>
            <a:p>
              <a:pPr lvl="0" algn="l">
                <a:defRPr sz="3100" b="1">
                  <a:latin typeface="Kontrapunkt Bob Bold"/>
                  <a:ea typeface="Kontrapunkt Bob Bold"/>
                  <a:cs typeface="Kontrapunkt Bob Bold"/>
                  <a:sym typeface="Kontrapunkt Bob Bold"/>
                </a:defRPr>
              </a:pPr>
              <a:endParaRPr sz="2099" dirty="0">
                <a:latin typeface="+mj-ea"/>
                <a:ea typeface="+mj-ea"/>
              </a:endParaRPr>
            </a:p>
          </p:txBody>
        </p:sp>
        <p:sp>
          <p:nvSpPr>
            <p:cNvPr id="28" name="Shape 1246"/>
            <p:cNvSpPr/>
            <p:nvPr/>
          </p:nvSpPr>
          <p:spPr>
            <a:xfrm>
              <a:off x="6331670" y="3902220"/>
              <a:ext cx="596166" cy="115493"/>
            </a:xfrm>
            <a:prstGeom prst="rect">
              <a:avLst/>
            </a:prstGeom>
            <a:solidFill>
              <a:srgbClr val="FFFFFF"/>
            </a:solidFill>
            <a:ln w="12700" cap="flat">
              <a:noFill/>
              <a:miter lim="400000"/>
            </a:ln>
            <a:effectLst/>
          </p:spPr>
          <p:txBody>
            <a:bodyPr wrap="square" lIns="52275" tIns="52275" rIns="52275" bIns="52275" numCol="1" anchor="ctr">
              <a:noAutofit/>
            </a:bodyPr>
            <a:lstStyle/>
            <a:p>
              <a:pPr lvl="0" algn="l">
                <a:defRPr sz="3100" b="1">
                  <a:latin typeface="Kontrapunkt Bob Bold"/>
                  <a:ea typeface="Kontrapunkt Bob Bold"/>
                  <a:cs typeface="Kontrapunkt Bob Bold"/>
                  <a:sym typeface="Kontrapunkt Bob Bold"/>
                </a:defRPr>
              </a:pPr>
              <a:endParaRPr sz="2099" dirty="0">
                <a:latin typeface="+mj-ea"/>
                <a:ea typeface="+mj-ea"/>
              </a:endParaRPr>
            </a:p>
          </p:txBody>
        </p:sp>
        <p:sp>
          <p:nvSpPr>
            <p:cNvPr id="29" name="Shape 1247"/>
            <p:cNvSpPr/>
            <p:nvPr/>
          </p:nvSpPr>
          <p:spPr>
            <a:xfrm>
              <a:off x="7524000" y="3902220"/>
              <a:ext cx="596166" cy="115493"/>
            </a:xfrm>
            <a:prstGeom prst="rect">
              <a:avLst/>
            </a:prstGeom>
            <a:solidFill>
              <a:srgbClr val="FFFFFF"/>
            </a:solidFill>
            <a:ln w="12700" cap="flat">
              <a:noFill/>
              <a:miter lim="400000"/>
            </a:ln>
            <a:effectLst/>
          </p:spPr>
          <p:txBody>
            <a:bodyPr wrap="square" lIns="52275" tIns="52275" rIns="52275" bIns="52275" numCol="1" anchor="ctr">
              <a:noAutofit/>
            </a:bodyPr>
            <a:lstStyle/>
            <a:p>
              <a:pPr lvl="0" algn="l">
                <a:defRPr sz="3100" b="1">
                  <a:latin typeface="Kontrapunkt Bob Bold"/>
                  <a:ea typeface="Kontrapunkt Bob Bold"/>
                  <a:cs typeface="Kontrapunkt Bob Bold"/>
                  <a:sym typeface="Kontrapunkt Bob Bold"/>
                </a:defRPr>
              </a:pPr>
              <a:endParaRPr sz="2099" dirty="0">
                <a:latin typeface="+mj-ea"/>
                <a:ea typeface="+mj-ea"/>
              </a:endParaRPr>
            </a:p>
          </p:txBody>
        </p:sp>
        <p:sp>
          <p:nvSpPr>
            <p:cNvPr id="30" name="Shape 1248"/>
            <p:cNvSpPr/>
            <p:nvPr/>
          </p:nvSpPr>
          <p:spPr>
            <a:xfrm>
              <a:off x="8716330" y="3902220"/>
              <a:ext cx="596166" cy="115493"/>
            </a:xfrm>
            <a:prstGeom prst="rect">
              <a:avLst/>
            </a:prstGeom>
            <a:solidFill>
              <a:srgbClr val="FFFFFF"/>
            </a:solidFill>
            <a:ln w="12700" cap="flat">
              <a:noFill/>
              <a:miter lim="400000"/>
            </a:ln>
            <a:effectLst/>
          </p:spPr>
          <p:txBody>
            <a:bodyPr wrap="square" lIns="52275" tIns="52275" rIns="52275" bIns="52275" numCol="1" anchor="ctr">
              <a:noAutofit/>
            </a:bodyPr>
            <a:lstStyle/>
            <a:p>
              <a:pPr lvl="0" algn="l">
                <a:defRPr sz="3100" b="1">
                  <a:latin typeface="Kontrapunkt Bob Bold"/>
                  <a:ea typeface="Kontrapunkt Bob Bold"/>
                  <a:cs typeface="Kontrapunkt Bob Bold"/>
                  <a:sym typeface="Kontrapunkt Bob Bold"/>
                </a:defRPr>
              </a:pPr>
              <a:endParaRPr sz="2099" dirty="0">
                <a:latin typeface="+mj-ea"/>
                <a:ea typeface="+mj-ea"/>
              </a:endParaRPr>
            </a:p>
          </p:txBody>
        </p:sp>
        <p:sp>
          <p:nvSpPr>
            <p:cNvPr id="31" name="Shape 1249"/>
            <p:cNvSpPr/>
            <p:nvPr/>
          </p:nvSpPr>
          <p:spPr>
            <a:xfrm>
              <a:off x="9908659" y="3902220"/>
              <a:ext cx="596165" cy="115493"/>
            </a:xfrm>
            <a:prstGeom prst="rect">
              <a:avLst/>
            </a:prstGeom>
            <a:solidFill>
              <a:srgbClr val="FFFFFF"/>
            </a:solidFill>
            <a:ln w="12700" cap="flat">
              <a:noFill/>
              <a:miter lim="400000"/>
            </a:ln>
            <a:effectLst/>
          </p:spPr>
          <p:txBody>
            <a:bodyPr wrap="square" lIns="52275" tIns="52275" rIns="52275" bIns="52275" numCol="1" anchor="ctr">
              <a:noAutofit/>
            </a:bodyPr>
            <a:lstStyle/>
            <a:p>
              <a:pPr lvl="0" algn="l">
                <a:defRPr sz="3100" b="1">
                  <a:latin typeface="Kontrapunkt Bob Bold"/>
                  <a:ea typeface="Kontrapunkt Bob Bold"/>
                  <a:cs typeface="Kontrapunkt Bob Bold"/>
                  <a:sym typeface="Kontrapunkt Bob Bold"/>
                </a:defRPr>
              </a:pPr>
              <a:endParaRPr sz="2099" dirty="0">
                <a:latin typeface="+mj-ea"/>
                <a:ea typeface="+mj-ea"/>
              </a:endParaRPr>
            </a:p>
          </p:txBody>
        </p:sp>
        <p:sp>
          <p:nvSpPr>
            <p:cNvPr id="32" name="Shape 1250"/>
            <p:cNvSpPr/>
            <p:nvPr/>
          </p:nvSpPr>
          <p:spPr>
            <a:xfrm>
              <a:off x="11100989" y="3902220"/>
              <a:ext cx="596166" cy="115493"/>
            </a:xfrm>
            <a:prstGeom prst="rect">
              <a:avLst/>
            </a:prstGeom>
            <a:solidFill>
              <a:srgbClr val="FFFFFF"/>
            </a:solidFill>
            <a:ln w="12700" cap="flat">
              <a:noFill/>
              <a:miter lim="400000"/>
            </a:ln>
            <a:effectLst/>
          </p:spPr>
          <p:txBody>
            <a:bodyPr wrap="square" lIns="52275" tIns="52275" rIns="52275" bIns="52275" numCol="1" anchor="ctr">
              <a:noAutofit/>
            </a:bodyPr>
            <a:lstStyle/>
            <a:p>
              <a:pPr lvl="0" algn="l">
                <a:defRPr sz="3100" b="1">
                  <a:latin typeface="Kontrapunkt Bob Bold"/>
                  <a:ea typeface="Kontrapunkt Bob Bold"/>
                  <a:cs typeface="Kontrapunkt Bob Bold"/>
                  <a:sym typeface="Kontrapunkt Bob Bold"/>
                </a:defRPr>
              </a:pPr>
              <a:endParaRPr sz="2099" dirty="0">
                <a:latin typeface="+mj-ea"/>
                <a:ea typeface="+mj-ea"/>
              </a:endParaRPr>
            </a:p>
          </p:txBody>
        </p:sp>
      </p:grpSp>
      <p:grpSp>
        <p:nvGrpSpPr>
          <p:cNvPr id="3" name="Group 1257"/>
          <p:cNvGrpSpPr>
            <a:grpSpLocks noChangeAspect="1"/>
          </p:cNvGrpSpPr>
          <p:nvPr/>
        </p:nvGrpSpPr>
        <p:grpSpPr>
          <a:xfrm rot="10800000" flipH="1">
            <a:off x="192955" y="2791527"/>
            <a:ext cx="974821" cy="506181"/>
            <a:chOff x="0" y="0"/>
            <a:chExt cx="3154022" cy="1635267"/>
          </a:xfrm>
          <a:solidFill>
            <a:schemeClr val="accent2"/>
          </a:solidFill>
        </p:grpSpPr>
        <p:sp>
          <p:nvSpPr>
            <p:cNvPr id="34" name="Shape 125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solidFill>
              <a:schemeClr val="accent1"/>
            </a:solidFill>
            <a:ln w="12700" cap="flat">
              <a:noFill/>
              <a:miter lim="400000"/>
            </a:ln>
            <a:effectLst/>
          </p:spPr>
          <p:txBody>
            <a:bodyPr wrap="square" lIns="39207" tIns="39207" rIns="39207" bIns="39207"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sp>
          <p:nvSpPr>
            <p:cNvPr id="35" name="Shape 125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solidFill>
              <a:schemeClr val="accent1"/>
            </a:solidFill>
            <a:ln w="12700" cap="flat">
              <a:noFill/>
              <a:miter lim="400000"/>
            </a:ln>
            <a:effectLst/>
          </p:spPr>
          <p:txBody>
            <a:bodyPr wrap="square" lIns="39207" tIns="39207" rIns="39207" bIns="39207"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grpSp>
      <p:grpSp>
        <p:nvGrpSpPr>
          <p:cNvPr id="5" name="Group 1262"/>
          <p:cNvGrpSpPr>
            <a:grpSpLocks noChangeAspect="1"/>
          </p:cNvGrpSpPr>
          <p:nvPr/>
        </p:nvGrpSpPr>
        <p:grpSpPr>
          <a:xfrm>
            <a:off x="1802994" y="2413171"/>
            <a:ext cx="974821" cy="506181"/>
            <a:chOff x="0" y="0"/>
            <a:chExt cx="3154022" cy="1635267"/>
          </a:xfrm>
          <a:solidFill>
            <a:schemeClr val="accent2"/>
          </a:solidFill>
        </p:grpSpPr>
        <p:sp>
          <p:nvSpPr>
            <p:cNvPr id="37" name="Shape 126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9207" tIns="39207" rIns="39207" bIns="39207"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sp>
          <p:nvSpPr>
            <p:cNvPr id="38" name="Shape 126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9207" tIns="39207" rIns="39207" bIns="39207"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grpSp>
      <p:grpSp>
        <p:nvGrpSpPr>
          <p:cNvPr id="6" name="Group 1267"/>
          <p:cNvGrpSpPr>
            <a:grpSpLocks noChangeAspect="1"/>
          </p:cNvGrpSpPr>
          <p:nvPr/>
        </p:nvGrpSpPr>
        <p:grpSpPr>
          <a:xfrm rot="10800000" flipH="1">
            <a:off x="3232164" y="2791529"/>
            <a:ext cx="974821" cy="506181"/>
            <a:chOff x="0" y="0"/>
            <a:chExt cx="3154022" cy="1635267"/>
          </a:xfrm>
          <a:solidFill>
            <a:schemeClr val="accent3"/>
          </a:solidFill>
        </p:grpSpPr>
        <p:sp>
          <p:nvSpPr>
            <p:cNvPr id="40" name="Shape 126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9207" tIns="39207" rIns="39207" bIns="39207"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sp>
          <p:nvSpPr>
            <p:cNvPr id="41" name="Shape 126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9207" tIns="39207" rIns="39207" bIns="39207"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grpSp>
      <p:grpSp>
        <p:nvGrpSpPr>
          <p:cNvPr id="7" name="Group 1272"/>
          <p:cNvGrpSpPr>
            <a:grpSpLocks noChangeAspect="1"/>
          </p:cNvGrpSpPr>
          <p:nvPr/>
        </p:nvGrpSpPr>
        <p:grpSpPr>
          <a:xfrm>
            <a:off x="4824906" y="2380237"/>
            <a:ext cx="974821" cy="506181"/>
            <a:chOff x="0" y="0"/>
            <a:chExt cx="3154022" cy="1635267"/>
          </a:xfrm>
          <a:solidFill>
            <a:schemeClr val="accent4"/>
          </a:solidFill>
        </p:grpSpPr>
        <p:sp>
          <p:nvSpPr>
            <p:cNvPr id="43" name="Shape 127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9207" tIns="39207" rIns="39207" bIns="39207"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sp>
          <p:nvSpPr>
            <p:cNvPr id="44" name="Shape 127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9207" tIns="39207" rIns="39207" bIns="39207"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grpSp>
      <p:grpSp>
        <p:nvGrpSpPr>
          <p:cNvPr id="8" name="Group 1277"/>
          <p:cNvGrpSpPr>
            <a:grpSpLocks noChangeAspect="1"/>
          </p:cNvGrpSpPr>
          <p:nvPr/>
        </p:nvGrpSpPr>
        <p:grpSpPr>
          <a:xfrm rot="10800000" flipH="1">
            <a:off x="6209104" y="2791528"/>
            <a:ext cx="974821" cy="506181"/>
            <a:chOff x="0" y="0"/>
            <a:chExt cx="3154022" cy="1635267"/>
          </a:xfrm>
          <a:solidFill>
            <a:schemeClr val="accent1"/>
          </a:solidFill>
        </p:grpSpPr>
        <p:sp>
          <p:nvSpPr>
            <p:cNvPr id="46" name="Shape 1275"/>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9207" tIns="39207" rIns="39207" bIns="39207"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sp>
          <p:nvSpPr>
            <p:cNvPr id="47" name="Shape 1276"/>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9207" tIns="39207" rIns="39207" bIns="39207"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grpSp>
      <p:grpSp>
        <p:nvGrpSpPr>
          <p:cNvPr id="9" name="Group 1282"/>
          <p:cNvGrpSpPr>
            <a:grpSpLocks noChangeAspect="1"/>
          </p:cNvGrpSpPr>
          <p:nvPr/>
        </p:nvGrpSpPr>
        <p:grpSpPr>
          <a:xfrm>
            <a:off x="7796757" y="2405858"/>
            <a:ext cx="974821" cy="506181"/>
            <a:chOff x="0" y="0"/>
            <a:chExt cx="3154022" cy="1635267"/>
          </a:xfrm>
          <a:solidFill>
            <a:schemeClr val="accent2"/>
          </a:solidFill>
        </p:grpSpPr>
        <p:sp>
          <p:nvSpPr>
            <p:cNvPr id="49" name="Shape 1280"/>
            <p:cNvSpPr/>
            <p:nvPr/>
          </p:nvSpPr>
          <p:spPr>
            <a:xfrm rot="21600000">
              <a:off x="0" y="0"/>
              <a:ext cx="775809" cy="1150325"/>
            </a:xfrm>
            <a:custGeom>
              <a:avLst/>
              <a:gdLst/>
              <a:ahLst/>
              <a:cxnLst>
                <a:cxn ang="0">
                  <a:pos x="wd2" y="hd2"/>
                </a:cxn>
                <a:cxn ang="5400000">
                  <a:pos x="wd2" y="hd2"/>
                </a:cxn>
                <a:cxn ang="10800000">
                  <a:pos x="wd2" y="hd2"/>
                </a:cxn>
                <a:cxn ang="16200000">
                  <a:pos x="wd2" y="hd2"/>
                </a:cxn>
              </a:cxnLst>
              <a:rect l="0" t="0" r="r" b="b"/>
              <a:pathLst>
                <a:path w="20197" h="20561" extrusionOk="0">
                  <a:moveTo>
                    <a:pt x="14114" y="20561"/>
                  </a:moveTo>
                  <a:cubicBezTo>
                    <a:pt x="4792" y="19243"/>
                    <a:pt x="-1403" y="13631"/>
                    <a:pt x="274" y="8032"/>
                  </a:cubicBezTo>
                  <a:cubicBezTo>
                    <a:pt x="1956" y="2433"/>
                    <a:pt x="10875" y="-1039"/>
                    <a:pt x="20197" y="279"/>
                  </a:cubicBezTo>
                  <a:cubicBezTo>
                    <a:pt x="20197" y="279"/>
                    <a:pt x="14114" y="20561"/>
                    <a:pt x="14114" y="20561"/>
                  </a:cubicBezTo>
                  <a:close/>
                </a:path>
              </a:pathLst>
            </a:custGeom>
            <a:grpFill/>
            <a:ln w="12700" cap="flat">
              <a:noFill/>
              <a:miter lim="400000"/>
            </a:ln>
            <a:effectLst/>
          </p:spPr>
          <p:txBody>
            <a:bodyPr wrap="square" lIns="39207" tIns="39207" rIns="39207" bIns="39207"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sp>
          <p:nvSpPr>
            <p:cNvPr id="50" name="Shape 1281"/>
            <p:cNvSpPr/>
            <p:nvPr/>
          </p:nvSpPr>
          <p:spPr>
            <a:xfrm>
              <a:off x="839287" y="60428"/>
              <a:ext cx="2314736" cy="1574840"/>
            </a:xfrm>
            <a:custGeom>
              <a:avLst/>
              <a:gdLst/>
              <a:ahLst/>
              <a:cxnLst>
                <a:cxn ang="0">
                  <a:pos x="wd2" y="hd2"/>
                </a:cxn>
                <a:cxn ang="5400000">
                  <a:pos x="wd2" y="hd2"/>
                </a:cxn>
                <a:cxn ang="10800000">
                  <a:pos x="wd2" y="hd2"/>
                </a:cxn>
                <a:cxn ang="16200000">
                  <a:pos x="wd2" y="hd2"/>
                </a:cxn>
              </a:cxnLst>
              <a:rect l="0" t="0" r="r" b="b"/>
              <a:pathLst>
                <a:path w="21146" h="21274" extrusionOk="0">
                  <a:moveTo>
                    <a:pt x="0" y="16030"/>
                  </a:moveTo>
                  <a:cubicBezTo>
                    <a:pt x="5" y="16003"/>
                    <a:pt x="2233" y="17535"/>
                    <a:pt x="5230" y="18906"/>
                  </a:cubicBezTo>
                  <a:cubicBezTo>
                    <a:pt x="8206" y="20294"/>
                    <a:pt x="11949" y="21521"/>
                    <a:pt x="14514" y="21231"/>
                  </a:cubicBezTo>
                  <a:cubicBezTo>
                    <a:pt x="18450" y="20817"/>
                    <a:pt x="20412" y="18334"/>
                    <a:pt x="20968" y="14141"/>
                  </a:cubicBezTo>
                  <a:cubicBezTo>
                    <a:pt x="20974" y="14091"/>
                    <a:pt x="20982" y="14038"/>
                    <a:pt x="20989" y="13985"/>
                  </a:cubicBezTo>
                  <a:cubicBezTo>
                    <a:pt x="21600" y="9813"/>
                    <a:pt x="20460" y="6384"/>
                    <a:pt x="16957" y="3703"/>
                  </a:cubicBezTo>
                  <a:cubicBezTo>
                    <a:pt x="14676" y="1937"/>
                    <a:pt x="10910" y="877"/>
                    <a:pt x="7805" y="412"/>
                  </a:cubicBezTo>
                  <a:cubicBezTo>
                    <a:pt x="4688" y="-79"/>
                    <a:pt x="2230" y="25"/>
                    <a:pt x="2233" y="0"/>
                  </a:cubicBezTo>
                  <a:cubicBezTo>
                    <a:pt x="1356" y="6292"/>
                    <a:pt x="745" y="10673"/>
                    <a:pt x="0" y="16030"/>
                  </a:cubicBezTo>
                </a:path>
              </a:pathLst>
            </a:custGeom>
            <a:grpFill/>
            <a:ln w="12700" cap="flat">
              <a:noFill/>
              <a:miter lim="400000"/>
            </a:ln>
            <a:effectLst/>
          </p:spPr>
          <p:txBody>
            <a:bodyPr wrap="square" lIns="39207" tIns="39207" rIns="39207" bIns="39207"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grpSp>
      <p:sp>
        <p:nvSpPr>
          <p:cNvPr id="51" name="Shape 1285"/>
          <p:cNvSpPr>
            <a:spLocks noChangeAspect="1"/>
          </p:cNvSpPr>
          <p:nvPr/>
        </p:nvSpPr>
        <p:spPr>
          <a:xfrm>
            <a:off x="436409" y="3383919"/>
            <a:ext cx="962238" cy="27165"/>
          </a:xfrm>
          <a:prstGeom prst="rect">
            <a:avLst/>
          </a:prstGeom>
          <a:solidFill>
            <a:schemeClr val="accent1"/>
          </a:solidFill>
          <a:ln w="12700" cap="flat">
            <a:solidFill>
              <a:schemeClr val="accent1"/>
            </a:solidFill>
            <a:miter lim="400000"/>
          </a:ln>
          <a:effectLst/>
        </p:spPr>
        <p:txBody>
          <a:bodyPr wrap="square" lIns="25919" tIns="25919" rIns="25919" bIns="25919"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sp>
        <p:nvSpPr>
          <p:cNvPr id="52" name="Shape 1289"/>
          <p:cNvSpPr>
            <a:spLocks noChangeAspect="1"/>
          </p:cNvSpPr>
          <p:nvPr/>
        </p:nvSpPr>
        <p:spPr>
          <a:xfrm>
            <a:off x="1802996" y="2306509"/>
            <a:ext cx="962238" cy="27165"/>
          </a:xfrm>
          <a:prstGeom prst="rect">
            <a:avLst/>
          </a:prstGeom>
          <a:solidFill>
            <a:schemeClr val="accent2"/>
          </a:solidFill>
          <a:ln w="12700" cap="flat">
            <a:noFill/>
            <a:miter lim="400000"/>
          </a:ln>
          <a:effectLst/>
        </p:spPr>
        <p:txBody>
          <a:bodyPr wrap="square" lIns="25919" tIns="25919" rIns="25919" bIns="25919"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sp>
        <p:nvSpPr>
          <p:cNvPr id="53" name="Shape 1293"/>
          <p:cNvSpPr>
            <a:spLocks noChangeAspect="1"/>
          </p:cNvSpPr>
          <p:nvPr/>
        </p:nvSpPr>
        <p:spPr>
          <a:xfrm>
            <a:off x="3476785" y="3383919"/>
            <a:ext cx="962238" cy="27165"/>
          </a:xfrm>
          <a:prstGeom prst="rect">
            <a:avLst/>
          </a:prstGeom>
          <a:solidFill>
            <a:schemeClr val="accent3"/>
          </a:solidFill>
          <a:ln w="12700" cap="flat">
            <a:noFill/>
            <a:miter lim="400000"/>
          </a:ln>
          <a:effectLst/>
        </p:spPr>
        <p:txBody>
          <a:bodyPr wrap="square" lIns="25919" tIns="25919" rIns="25919" bIns="25919"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sp>
        <p:nvSpPr>
          <p:cNvPr id="54" name="Shape 1297"/>
          <p:cNvSpPr>
            <a:spLocks noChangeAspect="1"/>
          </p:cNvSpPr>
          <p:nvPr/>
        </p:nvSpPr>
        <p:spPr>
          <a:xfrm>
            <a:off x="4827457" y="2273575"/>
            <a:ext cx="962238" cy="27165"/>
          </a:xfrm>
          <a:prstGeom prst="rect">
            <a:avLst/>
          </a:prstGeom>
          <a:solidFill>
            <a:schemeClr val="accent4"/>
          </a:solidFill>
          <a:ln w="12700" cap="flat">
            <a:noFill/>
            <a:miter lim="400000"/>
          </a:ln>
          <a:effectLst/>
        </p:spPr>
        <p:txBody>
          <a:bodyPr wrap="square" lIns="25919" tIns="25919" rIns="25919" bIns="25919"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sp>
        <p:nvSpPr>
          <p:cNvPr id="55" name="Shape 1301"/>
          <p:cNvSpPr>
            <a:spLocks noChangeAspect="1"/>
          </p:cNvSpPr>
          <p:nvPr/>
        </p:nvSpPr>
        <p:spPr>
          <a:xfrm>
            <a:off x="6454890" y="3383919"/>
            <a:ext cx="962238" cy="27165"/>
          </a:xfrm>
          <a:prstGeom prst="rect">
            <a:avLst/>
          </a:prstGeom>
          <a:solidFill>
            <a:schemeClr val="accent1"/>
          </a:solidFill>
          <a:ln w="12700" cap="flat">
            <a:noFill/>
            <a:miter lim="400000"/>
          </a:ln>
          <a:effectLst/>
        </p:spPr>
        <p:txBody>
          <a:bodyPr wrap="square" lIns="25919" tIns="25919" rIns="25919" bIns="25919"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sp>
        <p:nvSpPr>
          <p:cNvPr id="56" name="Shape 1305"/>
          <p:cNvSpPr>
            <a:spLocks noChangeAspect="1"/>
          </p:cNvSpPr>
          <p:nvPr/>
        </p:nvSpPr>
        <p:spPr>
          <a:xfrm>
            <a:off x="7803772" y="2299188"/>
            <a:ext cx="962239" cy="27165"/>
          </a:xfrm>
          <a:prstGeom prst="rect">
            <a:avLst/>
          </a:prstGeom>
          <a:solidFill>
            <a:schemeClr val="accent2"/>
          </a:solidFill>
          <a:ln w="12700" cap="flat">
            <a:noFill/>
            <a:miter lim="400000"/>
          </a:ln>
          <a:effectLst/>
        </p:spPr>
        <p:txBody>
          <a:bodyPr wrap="square" lIns="25919" tIns="25919" rIns="25919" bIns="25919" numCol="1" anchor="ctr">
            <a:noAutofit/>
          </a:bodyPr>
          <a:lstStyle/>
          <a:p>
            <a:pPr lvl="0">
              <a:defRPr sz="3200">
                <a:solidFill>
                  <a:srgbClr val="FFFFFF"/>
                </a:solidFill>
                <a:latin typeface="Helvetica Light"/>
                <a:ea typeface="Helvetica Light"/>
                <a:cs typeface="Helvetica Light"/>
                <a:sym typeface="Helvetica Light"/>
              </a:defRPr>
            </a:pPr>
            <a:endParaRPr sz="2099" dirty="0">
              <a:latin typeface="+mj-ea"/>
              <a:ea typeface="+mj-ea"/>
            </a:endParaRPr>
          </a:p>
        </p:txBody>
      </p:sp>
      <p:sp>
        <p:nvSpPr>
          <p:cNvPr id="57" name="Rectangle 72"/>
          <p:cNvSpPr>
            <a:spLocks noChangeAspect="1"/>
          </p:cNvSpPr>
          <p:nvPr/>
        </p:nvSpPr>
        <p:spPr>
          <a:xfrm rot="20935423">
            <a:off x="676237" y="3023885"/>
            <a:ext cx="592686" cy="142340"/>
          </a:xfrm>
          <a:prstGeom prst="rect">
            <a:avLst/>
          </a:prstGeom>
        </p:spPr>
        <p:txBody>
          <a:bodyPr wrap="square" lIns="46654" tIns="23327" rIns="46654" bIns="23327">
            <a:spAutoFit/>
          </a:bodyPr>
          <a:lstStyle/>
          <a:p>
            <a:pPr algn="ctr"/>
            <a:r>
              <a:rPr lang="en-US" sz="600" b="1" dirty="0">
                <a:solidFill>
                  <a:schemeClr val="bg1"/>
                </a:solidFill>
                <a:latin typeface="+mj-ea"/>
                <a:ea typeface="+mj-ea"/>
              </a:rPr>
              <a:t>2007</a:t>
            </a:r>
          </a:p>
        </p:txBody>
      </p:sp>
      <p:sp>
        <p:nvSpPr>
          <p:cNvPr id="58" name="TextBox 42"/>
          <p:cNvSpPr txBox="1"/>
          <p:nvPr/>
        </p:nvSpPr>
        <p:spPr>
          <a:xfrm>
            <a:off x="1391168" y="1543792"/>
            <a:ext cx="1992433" cy="246145"/>
          </a:xfrm>
          <a:prstGeom prst="rect">
            <a:avLst/>
          </a:prstGeom>
          <a:noFill/>
        </p:spPr>
        <p:txBody>
          <a:bodyPr wrap="square" lIns="0" tIns="0" rIns="0" bIns="0" rtlCol="0">
            <a:spAutoFit/>
          </a:bodyPr>
          <a:lstStyle/>
          <a:p>
            <a:r>
              <a:rPr lang="zh-CN" altLang="en-US" sz="800" dirty="0">
                <a:solidFill>
                  <a:schemeClr val="bg1">
                    <a:lumMod val="50000"/>
                  </a:schemeClr>
                </a:solidFill>
                <a:latin typeface="微软雅黑" pitchFamily="34" charset="-122"/>
                <a:ea typeface="微软雅黑" pitchFamily="34" charset="-122"/>
              </a:rPr>
              <a:t>单击填加内容  单击填加内容</a:t>
            </a:r>
          </a:p>
          <a:p>
            <a:r>
              <a:rPr lang="zh-CN" altLang="en-US" sz="800" dirty="0">
                <a:solidFill>
                  <a:schemeClr val="bg1">
                    <a:lumMod val="50000"/>
                  </a:schemeClr>
                </a:solidFill>
                <a:latin typeface="微软雅黑" pitchFamily="34" charset="-122"/>
                <a:ea typeface="微软雅黑" pitchFamily="34" charset="-122"/>
              </a:rPr>
              <a:t>单击填加内容  单击填加内容</a:t>
            </a:r>
          </a:p>
        </p:txBody>
      </p:sp>
      <p:sp>
        <p:nvSpPr>
          <p:cNvPr id="59" name="TextBox 43"/>
          <p:cNvSpPr txBox="1"/>
          <p:nvPr/>
        </p:nvSpPr>
        <p:spPr>
          <a:xfrm>
            <a:off x="2136551" y="1293864"/>
            <a:ext cx="1210244" cy="254133"/>
          </a:xfrm>
          <a:prstGeom prst="rect">
            <a:avLst/>
          </a:prstGeom>
          <a:noFill/>
        </p:spPr>
        <p:txBody>
          <a:bodyPr wrap="square" lIns="0" tIns="0" rIns="0" bIns="0" rtlCol="0">
            <a:spAutoFit/>
          </a:bodyPr>
          <a:lstStyle/>
          <a:p>
            <a:r>
              <a:rPr lang="en-US" altLang="zh-CN" sz="1600" b="1" dirty="0">
                <a:solidFill>
                  <a:schemeClr val="bg1">
                    <a:lumMod val="50000"/>
                  </a:schemeClr>
                </a:solidFill>
                <a:latin typeface="+mj-ea"/>
                <a:ea typeface="+mj-ea"/>
              </a:rPr>
              <a:t>2012</a:t>
            </a:r>
            <a:endParaRPr lang="en-GB" sz="1600" b="1" dirty="0">
              <a:solidFill>
                <a:schemeClr val="bg1">
                  <a:lumMod val="50000"/>
                </a:schemeClr>
              </a:solidFill>
              <a:latin typeface="+mj-ea"/>
              <a:ea typeface="+mj-ea"/>
            </a:endParaRPr>
          </a:p>
        </p:txBody>
      </p:sp>
      <p:sp>
        <p:nvSpPr>
          <p:cNvPr id="60" name="Rectangle 137"/>
          <p:cNvSpPr>
            <a:spLocks noChangeAspect="1"/>
          </p:cNvSpPr>
          <p:nvPr/>
        </p:nvSpPr>
        <p:spPr>
          <a:xfrm rot="594578">
            <a:off x="2038744" y="2572866"/>
            <a:ext cx="592686" cy="142340"/>
          </a:xfrm>
          <a:prstGeom prst="rect">
            <a:avLst/>
          </a:prstGeom>
        </p:spPr>
        <p:txBody>
          <a:bodyPr wrap="square" lIns="46654" tIns="23327" rIns="46654" bIns="23327">
            <a:spAutoFit/>
          </a:bodyPr>
          <a:lstStyle/>
          <a:p>
            <a:pPr algn="ctr"/>
            <a:r>
              <a:rPr lang="en-US" sz="600" b="1" dirty="0">
                <a:solidFill>
                  <a:schemeClr val="bg1"/>
                </a:solidFill>
                <a:latin typeface="+mj-ea"/>
                <a:ea typeface="+mj-ea"/>
              </a:rPr>
              <a:t>2008</a:t>
            </a:r>
          </a:p>
        </p:txBody>
      </p:sp>
      <p:sp>
        <p:nvSpPr>
          <p:cNvPr id="61" name="Rectangle 142"/>
          <p:cNvSpPr>
            <a:spLocks noChangeAspect="1"/>
          </p:cNvSpPr>
          <p:nvPr/>
        </p:nvSpPr>
        <p:spPr>
          <a:xfrm rot="20856684">
            <a:off x="3712324" y="3025210"/>
            <a:ext cx="592686" cy="139414"/>
          </a:xfrm>
          <a:prstGeom prst="rect">
            <a:avLst/>
          </a:prstGeom>
        </p:spPr>
        <p:txBody>
          <a:bodyPr wrap="square" lIns="46654" tIns="23327" rIns="46654" bIns="23327">
            <a:spAutoFit/>
          </a:bodyPr>
          <a:lstStyle/>
          <a:p>
            <a:pPr algn="ctr"/>
            <a:r>
              <a:rPr lang="en-US" sz="600" b="1" dirty="0">
                <a:solidFill>
                  <a:schemeClr val="bg1"/>
                </a:solidFill>
                <a:latin typeface="+mj-ea"/>
                <a:ea typeface="+mj-ea"/>
              </a:rPr>
              <a:t>201</a:t>
            </a:r>
            <a:r>
              <a:rPr lang="en-US" altLang="zh-CN" sz="600" b="1" dirty="0">
                <a:solidFill>
                  <a:schemeClr val="bg1"/>
                </a:solidFill>
                <a:latin typeface="+mj-ea"/>
                <a:ea typeface="+mj-ea"/>
              </a:rPr>
              <a:t>2</a:t>
            </a:r>
            <a:endParaRPr lang="en-US" sz="600" b="1" dirty="0">
              <a:solidFill>
                <a:schemeClr val="bg1"/>
              </a:solidFill>
              <a:latin typeface="+mj-ea"/>
              <a:ea typeface="+mj-ea"/>
            </a:endParaRPr>
          </a:p>
        </p:txBody>
      </p:sp>
      <p:sp>
        <p:nvSpPr>
          <p:cNvPr id="62" name="Rectangle 143"/>
          <p:cNvSpPr>
            <a:spLocks noChangeAspect="1"/>
          </p:cNvSpPr>
          <p:nvPr/>
        </p:nvSpPr>
        <p:spPr>
          <a:xfrm rot="630609">
            <a:off x="5066515" y="2544394"/>
            <a:ext cx="592686" cy="139414"/>
          </a:xfrm>
          <a:prstGeom prst="rect">
            <a:avLst/>
          </a:prstGeom>
        </p:spPr>
        <p:txBody>
          <a:bodyPr wrap="square" lIns="46654" tIns="23327" rIns="46654" bIns="23327">
            <a:spAutoFit/>
          </a:bodyPr>
          <a:lstStyle/>
          <a:p>
            <a:pPr algn="ctr"/>
            <a:r>
              <a:rPr lang="en-US" sz="600" b="1" dirty="0">
                <a:solidFill>
                  <a:schemeClr val="bg1"/>
                </a:solidFill>
                <a:latin typeface="+mj-ea"/>
                <a:ea typeface="+mj-ea"/>
              </a:rPr>
              <a:t>20</a:t>
            </a:r>
            <a:r>
              <a:rPr lang="en-US" altLang="zh-CN" sz="600" b="1" dirty="0">
                <a:solidFill>
                  <a:schemeClr val="bg1"/>
                </a:solidFill>
                <a:latin typeface="+mj-ea"/>
                <a:ea typeface="+mj-ea"/>
              </a:rPr>
              <a:t>14</a:t>
            </a:r>
            <a:endParaRPr lang="en-US" sz="600" b="1" dirty="0">
              <a:solidFill>
                <a:schemeClr val="bg1"/>
              </a:solidFill>
              <a:latin typeface="+mj-ea"/>
              <a:ea typeface="+mj-ea"/>
            </a:endParaRPr>
          </a:p>
        </p:txBody>
      </p:sp>
      <p:sp>
        <p:nvSpPr>
          <p:cNvPr id="63" name="Rectangle 144"/>
          <p:cNvSpPr>
            <a:spLocks noChangeAspect="1"/>
          </p:cNvSpPr>
          <p:nvPr/>
        </p:nvSpPr>
        <p:spPr>
          <a:xfrm rot="20816511">
            <a:off x="6697856" y="3020108"/>
            <a:ext cx="592686" cy="139414"/>
          </a:xfrm>
          <a:prstGeom prst="rect">
            <a:avLst/>
          </a:prstGeom>
        </p:spPr>
        <p:txBody>
          <a:bodyPr wrap="square" lIns="46654" tIns="23327" rIns="46654" bIns="23327">
            <a:spAutoFit/>
          </a:bodyPr>
          <a:lstStyle/>
          <a:p>
            <a:pPr algn="ctr"/>
            <a:r>
              <a:rPr lang="en-US" sz="600" b="1" dirty="0">
                <a:solidFill>
                  <a:schemeClr val="bg1"/>
                </a:solidFill>
                <a:latin typeface="+mj-ea"/>
                <a:ea typeface="+mj-ea"/>
              </a:rPr>
              <a:t>201</a:t>
            </a:r>
            <a:r>
              <a:rPr lang="en-US" altLang="zh-CN" sz="600" b="1" dirty="0">
                <a:solidFill>
                  <a:schemeClr val="bg1"/>
                </a:solidFill>
                <a:latin typeface="+mj-ea"/>
                <a:ea typeface="+mj-ea"/>
              </a:rPr>
              <a:t>5</a:t>
            </a:r>
            <a:endParaRPr lang="en-US" sz="600" b="1" dirty="0">
              <a:solidFill>
                <a:schemeClr val="bg1"/>
              </a:solidFill>
              <a:latin typeface="+mj-ea"/>
              <a:ea typeface="+mj-ea"/>
            </a:endParaRPr>
          </a:p>
        </p:txBody>
      </p:sp>
      <p:sp>
        <p:nvSpPr>
          <p:cNvPr id="64" name="Rectangle 145"/>
          <p:cNvSpPr>
            <a:spLocks noChangeAspect="1"/>
          </p:cNvSpPr>
          <p:nvPr/>
        </p:nvSpPr>
        <p:spPr>
          <a:xfrm rot="847487">
            <a:off x="8040063" y="2562342"/>
            <a:ext cx="592686" cy="142340"/>
          </a:xfrm>
          <a:prstGeom prst="rect">
            <a:avLst/>
          </a:prstGeom>
        </p:spPr>
        <p:txBody>
          <a:bodyPr wrap="square" lIns="46654" tIns="23327" rIns="46654" bIns="23327">
            <a:spAutoFit/>
          </a:bodyPr>
          <a:lstStyle/>
          <a:p>
            <a:pPr algn="ctr"/>
            <a:r>
              <a:rPr lang="en-US" sz="600" b="1" dirty="0">
                <a:solidFill>
                  <a:schemeClr val="bg1"/>
                </a:solidFill>
                <a:latin typeface="+mj-ea"/>
                <a:ea typeface="+mj-ea"/>
              </a:rPr>
              <a:t>NOW</a:t>
            </a:r>
          </a:p>
        </p:txBody>
      </p:sp>
      <p:sp>
        <p:nvSpPr>
          <p:cNvPr id="65" name="TextBox 49"/>
          <p:cNvSpPr txBox="1"/>
          <p:nvPr/>
        </p:nvSpPr>
        <p:spPr>
          <a:xfrm>
            <a:off x="165953" y="3930317"/>
            <a:ext cx="2003646" cy="246145"/>
          </a:xfrm>
          <a:prstGeom prst="rect">
            <a:avLst/>
          </a:prstGeom>
          <a:noFill/>
        </p:spPr>
        <p:txBody>
          <a:bodyPr wrap="square" lIns="0" tIns="0" rIns="0" bIns="0" rtlCol="0">
            <a:spAutoFit/>
          </a:bodyPr>
          <a:lstStyle/>
          <a:p>
            <a:r>
              <a:rPr lang="zh-CN" altLang="en-US" sz="800" dirty="0">
                <a:solidFill>
                  <a:schemeClr val="bg1">
                    <a:lumMod val="50000"/>
                  </a:schemeClr>
                </a:solidFill>
                <a:latin typeface="微软雅黑" pitchFamily="34" charset="-122"/>
                <a:ea typeface="微软雅黑" pitchFamily="34" charset="-122"/>
              </a:rPr>
              <a:t>单击填加内容  单击填加内容</a:t>
            </a:r>
          </a:p>
          <a:p>
            <a:r>
              <a:rPr lang="zh-CN" altLang="en-US" sz="800" dirty="0">
                <a:solidFill>
                  <a:schemeClr val="bg1">
                    <a:lumMod val="50000"/>
                  </a:schemeClr>
                </a:solidFill>
                <a:latin typeface="微软雅黑" pitchFamily="34" charset="-122"/>
                <a:ea typeface="微软雅黑" pitchFamily="34" charset="-122"/>
              </a:rPr>
              <a:t>单击填加内容  单击填加内容</a:t>
            </a:r>
          </a:p>
        </p:txBody>
      </p:sp>
      <p:sp>
        <p:nvSpPr>
          <p:cNvPr id="66" name="TextBox 50"/>
          <p:cNvSpPr txBox="1"/>
          <p:nvPr/>
        </p:nvSpPr>
        <p:spPr>
          <a:xfrm>
            <a:off x="843526" y="3647364"/>
            <a:ext cx="1210244" cy="254133"/>
          </a:xfrm>
          <a:prstGeom prst="rect">
            <a:avLst/>
          </a:prstGeom>
          <a:noFill/>
        </p:spPr>
        <p:txBody>
          <a:bodyPr wrap="square" lIns="0" tIns="0" rIns="0" bIns="0" rtlCol="0">
            <a:spAutoFit/>
          </a:bodyPr>
          <a:lstStyle/>
          <a:p>
            <a:r>
              <a:rPr lang="en-US" altLang="zh-CN" sz="1600" b="1" dirty="0">
                <a:solidFill>
                  <a:schemeClr val="bg1">
                    <a:lumMod val="50000"/>
                  </a:schemeClr>
                </a:solidFill>
                <a:latin typeface="+mj-ea"/>
                <a:ea typeface="+mj-ea"/>
              </a:rPr>
              <a:t>2010</a:t>
            </a:r>
            <a:endParaRPr lang="en-GB" sz="1600" b="1" dirty="0">
              <a:solidFill>
                <a:schemeClr val="bg1">
                  <a:lumMod val="50000"/>
                </a:schemeClr>
              </a:solidFill>
              <a:latin typeface="+mj-ea"/>
              <a:ea typeface="+mj-ea"/>
            </a:endParaRPr>
          </a:p>
        </p:txBody>
      </p:sp>
      <p:sp>
        <p:nvSpPr>
          <p:cNvPr id="67" name="TextBox 51"/>
          <p:cNvSpPr txBox="1"/>
          <p:nvPr/>
        </p:nvSpPr>
        <p:spPr>
          <a:xfrm>
            <a:off x="2901806" y="3934062"/>
            <a:ext cx="2012405" cy="246145"/>
          </a:xfrm>
          <a:prstGeom prst="rect">
            <a:avLst/>
          </a:prstGeom>
          <a:noFill/>
        </p:spPr>
        <p:txBody>
          <a:bodyPr wrap="square" lIns="0" tIns="0" rIns="0" bIns="0" rtlCol="0">
            <a:spAutoFit/>
          </a:bodyPr>
          <a:lstStyle/>
          <a:p>
            <a:r>
              <a:rPr lang="zh-CN" altLang="en-US" sz="800" dirty="0">
                <a:solidFill>
                  <a:schemeClr val="bg1">
                    <a:lumMod val="50000"/>
                  </a:schemeClr>
                </a:solidFill>
                <a:latin typeface="微软雅黑" pitchFamily="34" charset="-122"/>
                <a:ea typeface="微软雅黑" pitchFamily="34" charset="-122"/>
              </a:rPr>
              <a:t>单击填加内容  单击填加内容</a:t>
            </a:r>
          </a:p>
          <a:p>
            <a:r>
              <a:rPr lang="zh-CN" altLang="en-US" sz="800" dirty="0">
                <a:solidFill>
                  <a:schemeClr val="bg1">
                    <a:lumMod val="50000"/>
                  </a:schemeClr>
                </a:solidFill>
                <a:latin typeface="微软雅黑" pitchFamily="34" charset="-122"/>
                <a:ea typeface="微软雅黑" pitchFamily="34" charset="-122"/>
              </a:rPr>
              <a:t>单击填加内容  单击填加内容</a:t>
            </a:r>
          </a:p>
        </p:txBody>
      </p:sp>
      <p:sp>
        <p:nvSpPr>
          <p:cNvPr id="68" name="TextBox 52"/>
          <p:cNvSpPr txBox="1"/>
          <p:nvPr/>
        </p:nvSpPr>
        <p:spPr>
          <a:xfrm>
            <a:off x="3650484" y="3672468"/>
            <a:ext cx="1210244" cy="254133"/>
          </a:xfrm>
          <a:prstGeom prst="rect">
            <a:avLst/>
          </a:prstGeom>
          <a:noFill/>
        </p:spPr>
        <p:txBody>
          <a:bodyPr wrap="square" lIns="0" tIns="0" rIns="0" bIns="0" rtlCol="0">
            <a:spAutoFit/>
          </a:bodyPr>
          <a:lstStyle/>
          <a:p>
            <a:r>
              <a:rPr lang="en-US" altLang="zh-CN" sz="1600" b="1" dirty="0">
                <a:solidFill>
                  <a:schemeClr val="bg1">
                    <a:lumMod val="50000"/>
                  </a:schemeClr>
                </a:solidFill>
                <a:latin typeface="+mj-ea"/>
                <a:ea typeface="+mj-ea"/>
              </a:rPr>
              <a:t>2014</a:t>
            </a:r>
            <a:endParaRPr lang="en-GB" sz="1600" b="1" dirty="0">
              <a:solidFill>
                <a:schemeClr val="bg1">
                  <a:lumMod val="50000"/>
                </a:schemeClr>
              </a:solidFill>
              <a:latin typeface="+mj-ea"/>
              <a:ea typeface="+mj-ea"/>
            </a:endParaRPr>
          </a:p>
        </p:txBody>
      </p:sp>
      <p:sp>
        <p:nvSpPr>
          <p:cNvPr id="69" name="TextBox 53"/>
          <p:cNvSpPr txBox="1"/>
          <p:nvPr/>
        </p:nvSpPr>
        <p:spPr>
          <a:xfrm>
            <a:off x="4277447" y="1566722"/>
            <a:ext cx="2171439" cy="246145"/>
          </a:xfrm>
          <a:prstGeom prst="rect">
            <a:avLst/>
          </a:prstGeom>
          <a:noFill/>
        </p:spPr>
        <p:txBody>
          <a:bodyPr wrap="square" lIns="0" tIns="0" rIns="0" bIns="0" rtlCol="0">
            <a:spAutoFit/>
          </a:bodyPr>
          <a:lstStyle/>
          <a:p>
            <a:r>
              <a:rPr lang="zh-CN" altLang="en-US" sz="800" dirty="0">
                <a:solidFill>
                  <a:schemeClr val="bg1">
                    <a:lumMod val="50000"/>
                  </a:schemeClr>
                </a:solidFill>
                <a:latin typeface="微软雅黑" pitchFamily="34" charset="-122"/>
                <a:ea typeface="微软雅黑" pitchFamily="34" charset="-122"/>
              </a:rPr>
              <a:t>单击填加内容  单击填加内容</a:t>
            </a:r>
          </a:p>
          <a:p>
            <a:r>
              <a:rPr lang="zh-CN" altLang="en-US" sz="800" dirty="0">
                <a:solidFill>
                  <a:schemeClr val="bg1">
                    <a:lumMod val="50000"/>
                  </a:schemeClr>
                </a:solidFill>
                <a:latin typeface="微软雅黑" pitchFamily="34" charset="-122"/>
                <a:ea typeface="微软雅黑" pitchFamily="34" charset="-122"/>
              </a:rPr>
              <a:t>单击填加内容  单击填加内容</a:t>
            </a:r>
          </a:p>
        </p:txBody>
      </p:sp>
      <p:sp>
        <p:nvSpPr>
          <p:cNvPr id="70" name="TextBox 54"/>
          <p:cNvSpPr txBox="1"/>
          <p:nvPr/>
        </p:nvSpPr>
        <p:spPr>
          <a:xfrm>
            <a:off x="4998859" y="1296945"/>
            <a:ext cx="1210244" cy="254133"/>
          </a:xfrm>
          <a:prstGeom prst="rect">
            <a:avLst/>
          </a:prstGeom>
          <a:noFill/>
        </p:spPr>
        <p:txBody>
          <a:bodyPr wrap="square" lIns="0" tIns="0" rIns="0" bIns="0" rtlCol="0">
            <a:spAutoFit/>
          </a:bodyPr>
          <a:lstStyle/>
          <a:p>
            <a:r>
              <a:rPr lang="en-US" altLang="zh-CN" sz="1600" b="1" dirty="0">
                <a:solidFill>
                  <a:schemeClr val="bg1">
                    <a:lumMod val="50000"/>
                  </a:schemeClr>
                </a:solidFill>
                <a:latin typeface="+mj-ea"/>
                <a:ea typeface="+mj-ea"/>
              </a:rPr>
              <a:t>2016</a:t>
            </a:r>
            <a:endParaRPr lang="en-GB" sz="1600" b="1" dirty="0">
              <a:solidFill>
                <a:schemeClr val="bg1">
                  <a:lumMod val="50000"/>
                </a:schemeClr>
              </a:solidFill>
              <a:latin typeface="+mj-ea"/>
              <a:ea typeface="+mj-ea"/>
            </a:endParaRPr>
          </a:p>
        </p:txBody>
      </p:sp>
      <p:sp>
        <p:nvSpPr>
          <p:cNvPr id="71" name="TextBox 55"/>
          <p:cNvSpPr txBox="1"/>
          <p:nvPr/>
        </p:nvSpPr>
        <p:spPr>
          <a:xfrm>
            <a:off x="5904478" y="3930317"/>
            <a:ext cx="2063063" cy="246145"/>
          </a:xfrm>
          <a:prstGeom prst="rect">
            <a:avLst/>
          </a:prstGeom>
          <a:noFill/>
        </p:spPr>
        <p:txBody>
          <a:bodyPr wrap="square" lIns="0" tIns="0" rIns="0" bIns="0" rtlCol="0">
            <a:spAutoFit/>
          </a:bodyPr>
          <a:lstStyle/>
          <a:p>
            <a:r>
              <a:rPr lang="zh-CN" altLang="en-US" sz="800" dirty="0">
                <a:solidFill>
                  <a:schemeClr val="bg1">
                    <a:lumMod val="50000"/>
                  </a:schemeClr>
                </a:solidFill>
                <a:latin typeface="微软雅黑" pitchFamily="34" charset="-122"/>
                <a:ea typeface="微软雅黑" pitchFamily="34" charset="-122"/>
              </a:rPr>
              <a:t>单击填加内容  单击填加内容</a:t>
            </a:r>
          </a:p>
          <a:p>
            <a:r>
              <a:rPr lang="zh-CN" altLang="en-US" sz="800" dirty="0">
                <a:solidFill>
                  <a:schemeClr val="bg1">
                    <a:lumMod val="50000"/>
                  </a:schemeClr>
                </a:solidFill>
                <a:latin typeface="微软雅黑" pitchFamily="34" charset="-122"/>
                <a:ea typeface="微软雅黑" pitchFamily="34" charset="-122"/>
              </a:rPr>
              <a:t>单击填加内容  单击填加内容</a:t>
            </a:r>
          </a:p>
        </p:txBody>
      </p:sp>
      <p:sp>
        <p:nvSpPr>
          <p:cNvPr id="72" name="TextBox 56"/>
          <p:cNvSpPr txBox="1"/>
          <p:nvPr/>
        </p:nvSpPr>
        <p:spPr>
          <a:xfrm>
            <a:off x="6608306" y="3647364"/>
            <a:ext cx="1210244" cy="254133"/>
          </a:xfrm>
          <a:prstGeom prst="rect">
            <a:avLst/>
          </a:prstGeom>
          <a:noFill/>
        </p:spPr>
        <p:txBody>
          <a:bodyPr wrap="square" lIns="0" tIns="0" rIns="0" bIns="0" rtlCol="0">
            <a:spAutoFit/>
          </a:bodyPr>
          <a:lstStyle/>
          <a:p>
            <a:r>
              <a:rPr lang="en-US" altLang="zh-CN" sz="1600" b="1" dirty="0">
                <a:solidFill>
                  <a:schemeClr val="bg1">
                    <a:lumMod val="50000"/>
                  </a:schemeClr>
                </a:solidFill>
                <a:latin typeface="+mj-ea"/>
                <a:ea typeface="+mj-ea"/>
              </a:rPr>
              <a:t>2018</a:t>
            </a:r>
            <a:endParaRPr lang="en-GB" sz="1600" b="1" dirty="0">
              <a:solidFill>
                <a:schemeClr val="bg1">
                  <a:lumMod val="50000"/>
                </a:schemeClr>
              </a:solidFill>
              <a:latin typeface="+mj-ea"/>
              <a:ea typeface="+mj-ea"/>
            </a:endParaRPr>
          </a:p>
        </p:txBody>
      </p:sp>
      <p:sp>
        <p:nvSpPr>
          <p:cNvPr id="73" name="TextBox 57"/>
          <p:cNvSpPr txBox="1"/>
          <p:nvPr/>
        </p:nvSpPr>
        <p:spPr>
          <a:xfrm>
            <a:off x="7086726" y="1594125"/>
            <a:ext cx="2015121" cy="246145"/>
          </a:xfrm>
          <a:prstGeom prst="rect">
            <a:avLst/>
          </a:prstGeom>
          <a:noFill/>
        </p:spPr>
        <p:txBody>
          <a:bodyPr wrap="square" lIns="0" tIns="0" rIns="0" bIns="0" rtlCol="0">
            <a:spAutoFit/>
          </a:bodyPr>
          <a:lstStyle/>
          <a:p>
            <a:r>
              <a:rPr lang="zh-CN" altLang="en-US" sz="800" dirty="0">
                <a:solidFill>
                  <a:schemeClr val="bg1">
                    <a:lumMod val="50000"/>
                  </a:schemeClr>
                </a:solidFill>
                <a:latin typeface="微软雅黑" pitchFamily="34" charset="-122"/>
                <a:ea typeface="微软雅黑" pitchFamily="34" charset="-122"/>
              </a:rPr>
              <a:t>单击填加内容  单击填加内容</a:t>
            </a:r>
          </a:p>
          <a:p>
            <a:r>
              <a:rPr lang="zh-CN" altLang="en-US" sz="800" dirty="0">
                <a:solidFill>
                  <a:schemeClr val="bg1">
                    <a:lumMod val="50000"/>
                  </a:schemeClr>
                </a:solidFill>
                <a:latin typeface="微软雅黑" pitchFamily="34" charset="-122"/>
                <a:ea typeface="微软雅黑" pitchFamily="34" charset="-122"/>
              </a:rPr>
              <a:t>单击填加内容  单击填加内容</a:t>
            </a:r>
          </a:p>
        </p:txBody>
      </p:sp>
      <p:sp>
        <p:nvSpPr>
          <p:cNvPr id="74" name="TextBox 58"/>
          <p:cNvSpPr txBox="1"/>
          <p:nvPr/>
        </p:nvSpPr>
        <p:spPr>
          <a:xfrm>
            <a:off x="7788185" y="1296945"/>
            <a:ext cx="1210244" cy="254133"/>
          </a:xfrm>
          <a:prstGeom prst="rect">
            <a:avLst/>
          </a:prstGeom>
          <a:noFill/>
        </p:spPr>
        <p:txBody>
          <a:bodyPr wrap="square" lIns="0" tIns="0" rIns="0" bIns="0" rtlCol="0">
            <a:spAutoFit/>
          </a:bodyPr>
          <a:lstStyle/>
          <a:p>
            <a:r>
              <a:rPr lang="en-US" altLang="zh-CN" sz="1600" b="1" dirty="0">
                <a:solidFill>
                  <a:schemeClr val="bg1">
                    <a:lumMod val="50000"/>
                  </a:schemeClr>
                </a:solidFill>
                <a:latin typeface="+mj-ea"/>
                <a:ea typeface="+mj-ea"/>
              </a:rPr>
              <a:t>NOW</a:t>
            </a:r>
            <a:endParaRPr lang="en-GB" sz="1600" b="1" dirty="0">
              <a:solidFill>
                <a:schemeClr val="bg1">
                  <a:lumMod val="50000"/>
                </a:schemeClr>
              </a:solidFill>
              <a:latin typeface="+mj-ea"/>
              <a:ea typeface="+mj-ea"/>
            </a:endParaRPr>
          </a:p>
        </p:txBody>
      </p:sp>
    </p:spTree>
    <p:extLst>
      <p:ext uri="{BB962C8B-B14F-4D97-AF65-F5344CB8AC3E}">
        <p14:creationId xmlns:p14="http://schemas.microsoft.com/office/powerpoint/2010/main" val="1042480534"/>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57"/>
                                        </p:tgtEl>
                                        <p:attrNameLst>
                                          <p:attrName>style.visibility</p:attrName>
                                        </p:attrNameLst>
                                      </p:cBhvr>
                                      <p:to>
                                        <p:strVal val="visible"/>
                                      </p:to>
                                    </p:set>
                                  </p:childTnLst>
                                </p:cTn>
                              </p:par>
                            </p:childTnLst>
                          </p:cTn>
                        </p:par>
                        <p:par>
                          <p:cTn id="14" fill="hold">
                            <p:stCondLst>
                              <p:cond delay="1000"/>
                            </p:stCondLst>
                            <p:childTnLst>
                              <p:par>
                                <p:cTn id="15" presetID="18" presetClass="entr" presetSubtype="6" fill="hold" grpId="0" nodeType="after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strips(downRight)">
                                      <p:cBhvr>
                                        <p:cTn id="17" dur="500"/>
                                        <p:tgtEl>
                                          <p:spTgt spid="51"/>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fade">
                                      <p:cBhvr>
                                        <p:cTn id="21" dur="500"/>
                                        <p:tgtEl>
                                          <p:spTgt spid="65"/>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66"/>
                                        </p:tgtEl>
                                        <p:attrNameLst>
                                          <p:attrName>style.visibility</p:attrName>
                                        </p:attrNameLst>
                                      </p:cBhvr>
                                      <p:to>
                                        <p:strVal val="visible"/>
                                      </p:to>
                                    </p:set>
                                    <p:animEffect transition="in" filter="fade">
                                      <p:cBhvr>
                                        <p:cTn id="24" dur="500"/>
                                        <p:tgtEl>
                                          <p:spTgt spid="66"/>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60"/>
                                        </p:tgtEl>
                                        <p:attrNameLst>
                                          <p:attrName>style.visibility</p:attrName>
                                        </p:attrNameLst>
                                      </p:cBhvr>
                                      <p:to>
                                        <p:strVal val="visible"/>
                                      </p:to>
                                    </p:set>
                                  </p:childTnLst>
                                </p:cTn>
                              </p:par>
                            </p:childTnLst>
                          </p:cTn>
                        </p:par>
                        <p:par>
                          <p:cTn id="31" fill="hold">
                            <p:stCondLst>
                              <p:cond delay="2500"/>
                            </p:stCondLst>
                            <p:childTnLst>
                              <p:par>
                                <p:cTn id="32" presetID="18" presetClass="entr" presetSubtype="3" fill="hold" grpId="0" nodeType="after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strips(upRight)">
                                      <p:cBhvr>
                                        <p:cTn id="34" dur="500"/>
                                        <p:tgtEl>
                                          <p:spTgt spid="52"/>
                                        </p:tgtEl>
                                      </p:cBhvr>
                                    </p:animEffect>
                                  </p:childTnLst>
                                </p:cTn>
                              </p:par>
                            </p:childTnLst>
                          </p:cTn>
                        </p:par>
                        <p:par>
                          <p:cTn id="35" fill="hold">
                            <p:stCondLst>
                              <p:cond delay="3000"/>
                            </p:stCondLst>
                            <p:childTnLst>
                              <p:par>
                                <p:cTn id="36" presetID="10" presetClass="entr" presetSubtype="0" fill="hold" grpId="0" nodeType="afterEffect">
                                  <p:stCondLst>
                                    <p:cond delay="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500"/>
                                        <p:tgtEl>
                                          <p:spTgt spid="5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59"/>
                                        </p:tgtEl>
                                        <p:attrNameLst>
                                          <p:attrName>style.visibility</p:attrName>
                                        </p:attrNameLst>
                                      </p:cBhvr>
                                      <p:to>
                                        <p:strVal val="visible"/>
                                      </p:to>
                                    </p:set>
                                    <p:animEffect transition="in" filter="fade">
                                      <p:cBhvr>
                                        <p:cTn id="41" dur="500"/>
                                        <p:tgtEl>
                                          <p:spTgt spid="59"/>
                                        </p:tgtEl>
                                      </p:cBhvr>
                                    </p:animEffect>
                                  </p:childTnLst>
                                </p:cTn>
                              </p:par>
                            </p:childTnLst>
                          </p:cTn>
                        </p:par>
                        <p:par>
                          <p:cTn id="42" fill="hold">
                            <p:stCondLst>
                              <p:cond delay="3500"/>
                            </p:stCondLst>
                            <p:childTnLst>
                              <p:par>
                                <p:cTn id="43" presetID="10" presetClass="entr" presetSubtype="0"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childTnLst>
                                </p:cTn>
                              </p:par>
                              <p:par>
                                <p:cTn id="46" presetID="1" presetClass="entr" presetSubtype="0" fill="hold" grpId="0" nodeType="withEffect">
                                  <p:stCondLst>
                                    <p:cond delay="0"/>
                                  </p:stCondLst>
                                  <p:childTnLst>
                                    <p:set>
                                      <p:cBhvr>
                                        <p:cTn id="47" dur="1" fill="hold">
                                          <p:stCondLst>
                                            <p:cond delay="0"/>
                                          </p:stCondLst>
                                        </p:cTn>
                                        <p:tgtEl>
                                          <p:spTgt spid="61"/>
                                        </p:tgtEl>
                                        <p:attrNameLst>
                                          <p:attrName>style.visibility</p:attrName>
                                        </p:attrNameLst>
                                      </p:cBhvr>
                                      <p:to>
                                        <p:strVal val="visible"/>
                                      </p:to>
                                    </p:set>
                                  </p:childTnLst>
                                </p:cTn>
                              </p:par>
                            </p:childTnLst>
                          </p:cTn>
                        </p:par>
                        <p:par>
                          <p:cTn id="48" fill="hold">
                            <p:stCondLst>
                              <p:cond delay="4000"/>
                            </p:stCondLst>
                            <p:childTnLst>
                              <p:par>
                                <p:cTn id="49" presetID="18" presetClass="entr" presetSubtype="6" fill="hold" grpId="0" nodeType="afterEffect">
                                  <p:stCondLst>
                                    <p:cond delay="0"/>
                                  </p:stCondLst>
                                  <p:childTnLst>
                                    <p:set>
                                      <p:cBhvr>
                                        <p:cTn id="50" dur="1" fill="hold">
                                          <p:stCondLst>
                                            <p:cond delay="0"/>
                                          </p:stCondLst>
                                        </p:cTn>
                                        <p:tgtEl>
                                          <p:spTgt spid="53"/>
                                        </p:tgtEl>
                                        <p:attrNameLst>
                                          <p:attrName>style.visibility</p:attrName>
                                        </p:attrNameLst>
                                      </p:cBhvr>
                                      <p:to>
                                        <p:strVal val="visible"/>
                                      </p:to>
                                    </p:set>
                                    <p:animEffect transition="in" filter="strips(downRight)">
                                      <p:cBhvr>
                                        <p:cTn id="51" dur="500"/>
                                        <p:tgtEl>
                                          <p:spTgt spid="53"/>
                                        </p:tgtEl>
                                      </p:cBhvr>
                                    </p:animEffect>
                                  </p:childTnLst>
                                </p:cTn>
                              </p:par>
                            </p:childTnLst>
                          </p:cTn>
                        </p:par>
                        <p:par>
                          <p:cTn id="52" fill="hold">
                            <p:stCondLst>
                              <p:cond delay="4500"/>
                            </p:stCondLst>
                            <p:childTnLst>
                              <p:par>
                                <p:cTn id="53" presetID="10" presetClass="entr" presetSubtype="0" fill="hold" grpId="0" nodeType="afterEffect">
                                  <p:stCondLst>
                                    <p:cond delay="0"/>
                                  </p:stCondLst>
                                  <p:childTnLst>
                                    <p:set>
                                      <p:cBhvr>
                                        <p:cTn id="54" dur="1" fill="hold">
                                          <p:stCondLst>
                                            <p:cond delay="0"/>
                                          </p:stCondLst>
                                        </p:cTn>
                                        <p:tgtEl>
                                          <p:spTgt spid="67"/>
                                        </p:tgtEl>
                                        <p:attrNameLst>
                                          <p:attrName>style.visibility</p:attrName>
                                        </p:attrNameLst>
                                      </p:cBhvr>
                                      <p:to>
                                        <p:strVal val="visible"/>
                                      </p:to>
                                    </p:set>
                                    <p:animEffect transition="in" filter="fade">
                                      <p:cBhvr>
                                        <p:cTn id="55" dur="500"/>
                                        <p:tgtEl>
                                          <p:spTgt spid="67"/>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68"/>
                                        </p:tgtEl>
                                        <p:attrNameLst>
                                          <p:attrName>style.visibility</p:attrName>
                                        </p:attrNameLst>
                                      </p:cBhvr>
                                      <p:to>
                                        <p:strVal val="visible"/>
                                      </p:to>
                                    </p:set>
                                    <p:animEffect transition="in" filter="fade">
                                      <p:cBhvr>
                                        <p:cTn id="58" dur="500"/>
                                        <p:tgtEl>
                                          <p:spTgt spid="68"/>
                                        </p:tgtEl>
                                      </p:cBhvr>
                                    </p:animEffect>
                                  </p:childTnLst>
                                </p:cTn>
                              </p:par>
                            </p:childTnLst>
                          </p:cTn>
                        </p:par>
                        <p:par>
                          <p:cTn id="59" fill="hold">
                            <p:stCondLst>
                              <p:cond delay="5000"/>
                            </p:stCondLst>
                            <p:childTnLst>
                              <p:par>
                                <p:cTn id="60" presetID="10" presetClass="entr" presetSubtype="0" fill="hold" nodeType="afterEffect">
                                  <p:stCondLst>
                                    <p:cond delay="0"/>
                                  </p:stCondLst>
                                  <p:childTnLst>
                                    <p:set>
                                      <p:cBhvr>
                                        <p:cTn id="61" dur="1" fill="hold">
                                          <p:stCondLst>
                                            <p:cond delay="0"/>
                                          </p:stCondLst>
                                        </p:cTn>
                                        <p:tgtEl>
                                          <p:spTgt spid="7"/>
                                        </p:tgtEl>
                                        <p:attrNameLst>
                                          <p:attrName>style.visibility</p:attrName>
                                        </p:attrNameLst>
                                      </p:cBhvr>
                                      <p:to>
                                        <p:strVal val="visible"/>
                                      </p:to>
                                    </p:set>
                                    <p:animEffect transition="in" filter="fade">
                                      <p:cBhvr>
                                        <p:cTn id="62" dur="500"/>
                                        <p:tgtEl>
                                          <p:spTgt spid="7"/>
                                        </p:tgtEl>
                                      </p:cBhvr>
                                    </p:animEffect>
                                  </p:childTnLst>
                                </p:cTn>
                              </p:par>
                              <p:par>
                                <p:cTn id="63" presetID="1" presetClass="entr" presetSubtype="0" fill="hold" grpId="0" nodeType="withEffect">
                                  <p:stCondLst>
                                    <p:cond delay="0"/>
                                  </p:stCondLst>
                                  <p:childTnLst>
                                    <p:set>
                                      <p:cBhvr>
                                        <p:cTn id="64" dur="1" fill="hold">
                                          <p:stCondLst>
                                            <p:cond delay="0"/>
                                          </p:stCondLst>
                                        </p:cTn>
                                        <p:tgtEl>
                                          <p:spTgt spid="62"/>
                                        </p:tgtEl>
                                        <p:attrNameLst>
                                          <p:attrName>style.visibility</p:attrName>
                                        </p:attrNameLst>
                                      </p:cBhvr>
                                      <p:to>
                                        <p:strVal val="visible"/>
                                      </p:to>
                                    </p:set>
                                  </p:childTnLst>
                                </p:cTn>
                              </p:par>
                            </p:childTnLst>
                          </p:cTn>
                        </p:par>
                        <p:par>
                          <p:cTn id="65" fill="hold">
                            <p:stCondLst>
                              <p:cond delay="5500"/>
                            </p:stCondLst>
                            <p:childTnLst>
                              <p:par>
                                <p:cTn id="66" presetID="18" presetClass="entr" presetSubtype="3" fill="hold" grpId="0" nodeType="afterEffect">
                                  <p:stCondLst>
                                    <p:cond delay="0"/>
                                  </p:stCondLst>
                                  <p:childTnLst>
                                    <p:set>
                                      <p:cBhvr>
                                        <p:cTn id="67" dur="1" fill="hold">
                                          <p:stCondLst>
                                            <p:cond delay="0"/>
                                          </p:stCondLst>
                                        </p:cTn>
                                        <p:tgtEl>
                                          <p:spTgt spid="54"/>
                                        </p:tgtEl>
                                        <p:attrNameLst>
                                          <p:attrName>style.visibility</p:attrName>
                                        </p:attrNameLst>
                                      </p:cBhvr>
                                      <p:to>
                                        <p:strVal val="visible"/>
                                      </p:to>
                                    </p:set>
                                    <p:animEffect transition="in" filter="strips(upRight)">
                                      <p:cBhvr>
                                        <p:cTn id="68" dur="500"/>
                                        <p:tgtEl>
                                          <p:spTgt spid="54"/>
                                        </p:tgtEl>
                                      </p:cBhvr>
                                    </p:animEffect>
                                  </p:childTnLst>
                                </p:cTn>
                              </p:par>
                            </p:childTnLst>
                          </p:cTn>
                        </p:par>
                        <p:par>
                          <p:cTn id="69" fill="hold">
                            <p:stCondLst>
                              <p:cond delay="6000"/>
                            </p:stCondLst>
                            <p:childTnLst>
                              <p:par>
                                <p:cTn id="70" presetID="10" presetClass="entr" presetSubtype="0" fill="hold" grpId="0" nodeType="afterEffect">
                                  <p:stCondLst>
                                    <p:cond delay="0"/>
                                  </p:stCondLst>
                                  <p:childTnLst>
                                    <p:set>
                                      <p:cBhvr>
                                        <p:cTn id="71" dur="1" fill="hold">
                                          <p:stCondLst>
                                            <p:cond delay="0"/>
                                          </p:stCondLst>
                                        </p:cTn>
                                        <p:tgtEl>
                                          <p:spTgt spid="69"/>
                                        </p:tgtEl>
                                        <p:attrNameLst>
                                          <p:attrName>style.visibility</p:attrName>
                                        </p:attrNameLst>
                                      </p:cBhvr>
                                      <p:to>
                                        <p:strVal val="visible"/>
                                      </p:to>
                                    </p:set>
                                    <p:animEffect transition="in" filter="fade">
                                      <p:cBhvr>
                                        <p:cTn id="72" dur="500"/>
                                        <p:tgtEl>
                                          <p:spTgt spid="6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70"/>
                                        </p:tgtEl>
                                        <p:attrNameLst>
                                          <p:attrName>style.visibility</p:attrName>
                                        </p:attrNameLst>
                                      </p:cBhvr>
                                      <p:to>
                                        <p:strVal val="visible"/>
                                      </p:to>
                                    </p:set>
                                    <p:animEffect transition="in" filter="fade">
                                      <p:cBhvr>
                                        <p:cTn id="75" dur="500"/>
                                        <p:tgtEl>
                                          <p:spTgt spid="70"/>
                                        </p:tgtEl>
                                      </p:cBhvr>
                                    </p:animEffect>
                                  </p:childTnLst>
                                </p:cTn>
                              </p:par>
                            </p:childTnLst>
                          </p:cTn>
                        </p:par>
                        <p:par>
                          <p:cTn id="76" fill="hold">
                            <p:stCondLst>
                              <p:cond delay="6500"/>
                            </p:stCondLst>
                            <p:childTnLst>
                              <p:par>
                                <p:cTn id="77" presetID="10" presetClass="entr" presetSubtype="0" fill="hold" nodeType="after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fade">
                                      <p:cBhvr>
                                        <p:cTn id="79" dur="500"/>
                                        <p:tgtEl>
                                          <p:spTgt spid="8"/>
                                        </p:tgtEl>
                                      </p:cBhvr>
                                    </p:animEffect>
                                  </p:childTnLst>
                                </p:cTn>
                              </p:par>
                              <p:par>
                                <p:cTn id="80" presetID="1" presetClass="entr" presetSubtype="0" fill="hold" grpId="0" nodeType="withEffect">
                                  <p:stCondLst>
                                    <p:cond delay="0"/>
                                  </p:stCondLst>
                                  <p:childTnLst>
                                    <p:set>
                                      <p:cBhvr>
                                        <p:cTn id="81" dur="1" fill="hold">
                                          <p:stCondLst>
                                            <p:cond delay="0"/>
                                          </p:stCondLst>
                                        </p:cTn>
                                        <p:tgtEl>
                                          <p:spTgt spid="63"/>
                                        </p:tgtEl>
                                        <p:attrNameLst>
                                          <p:attrName>style.visibility</p:attrName>
                                        </p:attrNameLst>
                                      </p:cBhvr>
                                      <p:to>
                                        <p:strVal val="visible"/>
                                      </p:to>
                                    </p:set>
                                  </p:childTnLst>
                                </p:cTn>
                              </p:par>
                            </p:childTnLst>
                          </p:cTn>
                        </p:par>
                        <p:par>
                          <p:cTn id="82" fill="hold">
                            <p:stCondLst>
                              <p:cond delay="7000"/>
                            </p:stCondLst>
                            <p:childTnLst>
                              <p:par>
                                <p:cTn id="83" presetID="18" presetClass="entr" presetSubtype="6" fill="hold" grpId="0" nodeType="afterEffect">
                                  <p:stCondLst>
                                    <p:cond delay="0"/>
                                  </p:stCondLst>
                                  <p:childTnLst>
                                    <p:set>
                                      <p:cBhvr>
                                        <p:cTn id="84" dur="1" fill="hold">
                                          <p:stCondLst>
                                            <p:cond delay="0"/>
                                          </p:stCondLst>
                                        </p:cTn>
                                        <p:tgtEl>
                                          <p:spTgt spid="55"/>
                                        </p:tgtEl>
                                        <p:attrNameLst>
                                          <p:attrName>style.visibility</p:attrName>
                                        </p:attrNameLst>
                                      </p:cBhvr>
                                      <p:to>
                                        <p:strVal val="visible"/>
                                      </p:to>
                                    </p:set>
                                    <p:animEffect transition="in" filter="strips(downRight)">
                                      <p:cBhvr>
                                        <p:cTn id="85" dur="500"/>
                                        <p:tgtEl>
                                          <p:spTgt spid="55"/>
                                        </p:tgtEl>
                                      </p:cBhvr>
                                    </p:animEffect>
                                  </p:childTnLst>
                                </p:cTn>
                              </p:par>
                            </p:childTnLst>
                          </p:cTn>
                        </p:par>
                        <p:par>
                          <p:cTn id="86" fill="hold">
                            <p:stCondLst>
                              <p:cond delay="7500"/>
                            </p:stCondLst>
                            <p:childTnLst>
                              <p:par>
                                <p:cTn id="87" presetID="10" presetClass="entr" presetSubtype="0" fill="hold" grpId="0" nodeType="afterEffect">
                                  <p:stCondLst>
                                    <p:cond delay="0"/>
                                  </p:stCondLst>
                                  <p:childTnLst>
                                    <p:set>
                                      <p:cBhvr>
                                        <p:cTn id="88" dur="1" fill="hold">
                                          <p:stCondLst>
                                            <p:cond delay="0"/>
                                          </p:stCondLst>
                                        </p:cTn>
                                        <p:tgtEl>
                                          <p:spTgt spid="71"/>
                                        </p:tgtEl>
                                        <p:attrNameLst>
                                          <p:attrName>style.visibility</p:attrName>
                                        </p:attrNameLst>
                                      </p:cBhvr>
                                      <p:to>
                                        <p:strVal val="visible"/>
                                      </p:to>
                                    </p:set>
                                    <p:animEffect transition="in" filter="fade">
                                      <p:cBhvr>
                                        <p:cTn id="89" dur="500"/>
                                        <p:tgtEl>
                                          <p:spTgt spid="71"/>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72"/>
                                        </p:tgtEl>
                                        <p:attrNameLst>
                                          <p:attrName>style.visibility</p:attrName>
                                        </p:attrNameLst>
                                      </p:cBhvr>
                                      <p:to>
                                        <p:strVal val="visible"/>
                                      </p:to>
                                    </p:set>
                                    <p:animEffect transition="in" filter="fade">
                                      <p:cBhvr>
                                        <p:cTn id="92" dur="500"/>
                                        <p:tgtEl>
                                          <p:spTgt spid="72"/>
                                        </p:tgtEl>
                                      </p:cBhvr>
                                    </p:animEffect>
                                  </p:childTnLst>
                                </p:cTn>
                              </p:par>
                            </p:childTnLst>
                          </p:cTn>
                        </p:par>
                        <p:par>
                          <p:cTn id="93" fill="hold">
                            <p:stCondLst>
                              <p:cond delay="8000"/>
                            </p:stCondLst>
                            <p:childTnLst>
                              <p:par>
                                <p:cTn id="94" presetID="10" presetClass="entr" presetSubtype="0" fill="hold" nodeType="afterEffect">
                                  <p:stCondLst>
                                    <p:cond delay="0"/>
                                  </p:stCondLst>
                                  <p:childTnLst>
                                    <p:set>
                                      <p:cBhvr>
                                        <p:cTn id="95" dur="1" fill="hold">
                                          <p:stCondLst>
                                            <p:cond delay="0"/>
                                          </p:stCondLst>
                                        </p:cTn>
                                        <p:tgtEl>
                                          <p:spTgt spid="9"/>
                                        </p:tgtEl>
                                        <p:attrNameLst>
                                          <p:attrName>style.visibility</p:attrName>
                                        </p:attrNameLst>
                                      </p:cBhvr>
                                      <p:to>
                                        <p:strVal val="visible"/>
                                      </p:to>
                                    </p:set>
                                    <p:animEffect transition="in" filter="fade">
                                      <p:cBhvr>
                                        <p:cTn id="96" dur="500"/>
                                        <p:tgtEl>
                                          <p:spTgt spid="9"/>
                                        </p:tgtEl>
                                      </p:cBhvr>
                                    </p:animEffect>
                                  </p:childTnLst>
                                </p:cTn>
                              </p:par>
                              <p:par>
                                <p:cTn id="97" presetID="1" presetClass="entr" presetSubtype="0" fill="hold" grpId="0" nodeType="withEffect">
                                  <p:stCondLst>
                                    <p:cond delay="0"/>
                                  </p:stCondLst>
                                  <p:childTnLst>
                                    <p:set>
                                      <p:cBhvr>
                                        <p:cTn id="98" dur="1" fill="hold">
                                          <p:stCondLst>
                                            <p:cond delay="0"/>
                                          </p:stCondLst>
                                        </p:cTn>
                                        <p:tgtEl>
                                          <p:spTgt spid="64"/>
                                        </p:tgtEl>
                                        <p:attrNameLst>
                                          <p:attrName>style.visibility</p:attrName>
                                        </p:attrNameLst>
                                      </p:cBhvr>
                                      <p:to>
                                        <p:strVal val="visible"/>
                                      </p:to>
                                    </p:set>
                                  </p:childTnLst>
                                </p:cTn>
                              </p:par>
                            </p:childTnLst>
                          </p:cTn>
                        </p:par>
                        <p:par>
                          <p:cTn id="99" fill="hold">
                            <p:stCondLst>
                              <p:cond delay="8500"/>
                            </p:stCondLst>
                            <p:childTnLst>
                              <p:par>
                                <p:cTn id="100" presetID="18" presetClass="entr" presetSubtype="3" fill="hold" grpId="0" nodeType="afterEffect">
                                  <p:stCondLst>
                                    <p:cond delay="0"/>
                                  </p:stCondLst>
                                  <p:childTnLst>
                                    <p:set>
                                      <p:cBhvr>
                                        <p:cTn id="101" dur="1" fill="hold">
                                          <p:stCondLst>
                                            <p:cond delay="0"/>
                                          </p:stCondLst>
                                        </p:cTn>
                                        <p:tgtEl>
                                          <p:spTgt spid="56"/>
                                        </p:tgtEl>
                                        <p:attrNameLst>
                                          <p:attrName>style.visibility</p:attrName>
                                        </p:attrNameLst>
                                      </p:cBhvr>
                                      <p:to>
                                        <p:strVal val="visible"/>
                                      </p:to>
                                    </p:set>
                                    <p:animEffect transition="in" filter="strips(upRight)">
                                      <p:cBhvr>
                                        <p:cTn id="102" dur="500"/>
                                        <p:tgtEl>
                                          <p:spTgt spid="56"/>
                                        </p:tgtEl>
                                      </p:cBhvr>
                                    </p:animEffect>
                                  </p:childTnLst>
                                </p:cTn>
                              </p:par>
                            </p:childTnLst>
                          </p:cTn>
                        </p:par>
                        <p:par>
                          <p:cTn id="103" fill="hold">
                            <p:stCondLst>
                              <p:cond delay="9000"/>
                            </p:stCondLst>
                            <p:childTnLst>
                              <p:par>
                                <p:cTn id="104" presetID="10" presetClass="entr" presetSubtype="0" fill="hold" grpId="0" nodeType="afterEffect">
                                  <p:stCondLst>
                                    <p:cond delay="0"/>
                                  </p:stCondLst>
                                  <p:childTnLst>
                                    <p:set>
                                      <p:cBhvr>
                                        <p:cTn id="105" dur="1" fill="hold">
                                          <p:stCondLst>
                                            <p:cond delay="0"/>
                                          </p:stCondLst>
                                        </p:cTn>
                                        <p:tgtEl>
                                          <p:spTgt spid="73"/>
                                        </p:tgtEl>
                                        <p:attrNameLst>
                                          <p:attrName>style.visibility</p:attrName>
                                        </p:attrNameLst>
                                      </p:cBhvr>
                                      <p:to>
                                        <p:strVal val="visible"/>
                                      </p:to>
                                    </p:set>
                                    <p:animEffect transition="in" filter="fade">
                                      <p:cBhvr>
                                        <p:cTn id="106" dur="500"/>
                                        <p:tgtEl>
                                          <p:spTgt spid="73"/>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74"/>
                                        </p:tgtEl>
                                        <p:attrNameLst>
                                          <p:attrName>style.visibility</p:attrName>
                                        </p:attrNameLst>
                                      </p:cBhvr>
                                      <p:to>
                                        <p:strVal val="visible"/>
                                      </p:to>
                                    </p:set>
                                    <p:animEffect transition="in" filter="fade">
                                      <p:cBhvr>
                                        <p:cTn id="109"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53" grpId="0" animBg="1"/>
      <p:bldP spid="54" grpId="0" animBg="1"/>
      <p:bldP spid="55" grpId="0" animBg="1"/>
      <p:bldP spid="56" grpId="0" animBg="1"/>
      <p:bldP spid="57" grpId="0"/>
      <p:bldP spid="58" grpId="0"/>
      <p:bldP spid="59" grpId="0"/>
      <p:bldP spid="60" grpId="0"/>
      <p:bldP spid="61" grpId="0"/>
      <p:bldP spid="62" grpId="0"/>
      <p:bldP spid="63" grpId="0"/>
      <p:bldP spid="64" grpId="0"/>
      <p:bldP spid="65" grpId="0"/>
      <p:bldP spid="66" grpId="0"/>
      <p:bldP spid="67" grpId="0"/>
      <p:bldP spid="68" grpId="0"/>
      <p:bldP spid="69" grpId="0"/>
      <p:bldP spid="70" grpId="0"/>
      <p:bldP spid="71" grpId="0"/>
      <p:bldP spid="72" grpId="0"/>
      <p:bldP spid="73" grpId="0"/>
      <p:bldP spid="7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C3C71C30-5AD5-429D-A67A-FC49AD7E87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12" y="0"/>
            <a:ext cx="9217024" cy="4608512"/>
          </a:xfrm>
          <a:prstGeom prst="rect">
            <a:avLst/>
          </a:prstGeom>
        </p:spPr>
      </p:pic>
      <p:pic>
        <p:nvPicPr>
          <p:cNvPr id="6" name="图片 5">
            <a:extLst>
              <a:ext uri="{FF2B5EF4-FFF2-40B4-BE49-F238E27FC236}">
                <a16:creationId xmlns="" xmlns:a16="http://schemas.microsoft.com/office/drawing/2014/main" id="{1AE4869D-2960-4F6F-8964-BA8690285B23}"/>
              </a:ext>
            </a:extLst>
          </p:cNvPr>
          <p:cNvPicPr>
            <a:picLocks noChangeAspect="1"/>
          </p:cNvPicPr>
          <p:nvPr/>
        </p:nvPicPr>
        <p:blipFill rotWithShape="1">
          <a:blip r:embed="rId4">
            <a:extLst>
              <a:ext uri="{28A0092B-C50C-407E-A947-70E740481C1C}">
                <a14:useLocalDpi xmlns:a14="http://schemas.microsoft.com/office/drawing/2010/main" val="0"/>
              </a:ext>
            </a:extLst>
          </a:blip>
          <a:srcRect t="45800" b="45800"/>
          <a:stretch/>
        </p:blipFill>
        <p:spPr>
          <a:xfrm>
            <a:off x="0" y="4711452"/>
            <a:ext cx="5143500" cy="432048"/>
          </a:xfrm>
          <a:prstGeom prst="rect">
            <a:avLst/>
          </a:prstGeom>
        </p:spPr>
      </p:pic>
      <p:pic>
        <p:nvPicPr>
          <p:cNvPr id="12" name="图片 11">
            <a:extLst>
              <a:ext uri="{FF2B5EF4-FFF2-40B4-BE49-F238E27FC236}">
                <a16:creationId xmlns="" xmlns:a16="http://schemas.microsoft.com/office/drawing/2014/main" id="{D10004AF-A3C6-41A6-B0CF-086231F53D56}"/>
              </a:ext>
            </a:extLst>
          </p:cNvPr>
          <p:cNvPicPr>
            <a:picLocks noChangeAspect="1"/>
          </p:cNvPicPr>
          <p:nvPr/>
        </p:nvPicPr>
        <p:blipFill rotWithShape="1">
          <a:blip r:embed="rId4">
            <a:extLst>
              <a:ext uri="{28A0092B-C50C-407E-A947-70E740481C1C}">
                <a14:useLocalDpi xmlns:a14="http://schemas.microsoft.com/office/drawing/2010/main" val="0"/>
              </a:ext>
            </a:extLst>
          </a:blip>
          <a:srcRect t="45800" b="45800"/>
          <a:stretch/>
        </p:blipFill>
        <p:spPr>
          <a:xfrm>
            <a:off x="251520" y="4711452"/>
            <a:ext cx="5143500" cy="432048"/>
          </a:xfrm>
          <a:prstGeom prst="rect">
            <a:avLst/>
          </a:prstGeom>
        </p:spPr>
      </p:pic>
      <p:pic>
        <p:nvPicPr>
          <p:cNvPr id="13" name="图片 12">
            <a:extLst>
              <a:ext uri="{FF2B5EF4-FFF2-40B4-BE49-F238E27FC236}">
                <a16:creationId xmlns="" xmlns:a16="http://schemas.microsoft.com/office/drawing/2014/main" id="{F9D55DB9-DF1F-4380-A267-0531F1F8B4AB}"/>
              </a:ext>
            </a:extLst>
          </p:cNvPr>
          <p:cNvPicPr>
            <a:picLocks noChangeAspect="1"/>
          </p:cNvPicPr>
          <p:nvPr/>
        </p:nvPicPr>
        <p:blipFill rotWithShape="1">
          <a:blip r:embed="rId4">
            <a:extLst>
              <a:ext uri="{28A0092B-C50C-407E-A947-70E740481C1C}">
                <a14:useLocalDpi xmlns:a14="http://schemas.microsoft.com/office/drawing/2010/main" val="0"/>
              </a:ext>
            </a:extLst>
          </a:blip>
          <a:srcRect l="27112" t="36399" b="45800"/>
          <a:stretch/>
        </p:blipFill>
        <p:spPr>
          <a:xfrm flipH="1">
            <a:off x="5395020" y="4227934"/>
            <a:ext cx="3748980" cy="915566"/>
          </a:xfrm>
          <a:prstGeom prst="rect">
            <a:avLst/>
          </a:prstGeom>
        </p:spPr>
      </p:pic>
      <p:sp>
        <p:nvSpPr>
          <p:cNvPr id="2" name="矩形 1">
            <a:extLst>
              <a:ext uri="{FF2B5EF4-FFF2-40B4-BE49-F238E27FC236}">
                <a16:creationId xmlns="" xmlns:a16="http://schemas.microsoft.com/office/drawing/2014/main" id="{B0FCB703-7F6F-441B-8D64-DE69CDF79D21}"/>
              </a:ext>
            </a:extLst>
          </p:cNvPr>
          <p:cNvSpPr/>
          <p:nvPr/>
        </p:nvSpPr>
        <p:spPr>
          <a:xfrm>
            <a:off x="2339752" y="699542"/>
            <a:ext cx="3960440" cy="16561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 xmlns:a16="http://schemas.microsoft.com/office/drawing/2014/main" id="{5FCC3C30-CB13-4146-BE66-1973DE605971}"/>
              </a:ext>
            </a:extLst>
          </p:cNvPr>
          <p:cNvSpPr txBox="1"/>
          <p:nvPr/>
        </p:nvSpPr>
        <p:spPr>
          <a:xfrm>
            <a:off x="2916739" y="2954723"/>
            <a:ext cx="3310523" cy="715581"/>
          </a:xfrm>
          <a:prstGeom prst="rect">
            <a:avLst/>
          </a:prstGeom>
          <a:noFill/>
        </p:spPr>
        <p:txBody>
          <a:bodyPr wrap="none" rtlCol="0">
            <a:spAutoFit/>
            <a:scene3d>
              <a:camera prst="orthographicFront"/>
              <a:lightRig rig="threePt" dir="t"/>
            </a:scene3d>
            <a:sp3d contourW="12700"/>
          </a:bodyPr>
          <a:lstStyle/>
          <a:p>
            <a:pPr algn="ctr"/>
            <a:r>
              <a:rPr lang="zh-CN" altLang="en-US" sz="4050" b="1" dirty="0">
                <a:gradFill>
                  <a:gsLst>
                    <a:gs pos="0">
                      <a:srgbClr val="C00000"/>
                    </a:gs>
                    <a:gs pos="100000">
                      <a:srgbClr val="EB0000"/>
                    </a:gs>
                  </a:gsLst>
                  <a:lin ang="5400000" scaled="1"/>
                </a:gradFill>
              </a:rPr>
              <a:t>成功项目展示</a:t>
            </a:r>
          </a:p>
        </p:txBody>
      </p:sp>
      <p:grpSp>
        <p:nvGrpSpPr>
          <p:cNvPr id="8" name="组合 7">
            <a:extLst>
              <a:ext uri="{FF2B5EF4-FFF2-40B4-BE49-F238E27FC236}">
                <a16:creationId xmlns="" xmlns:a16="http://schemas.microsoft.com/office/drawing/2014/main" id="{06257A67-61C5-4AED-946B-A29F5C06BB9A}"/>
              </a:ext>
            </a:extLst>
          </p:cNvPr>
          <p:cNvGrpSpPr/>
          <p:nvPr/>
        </p:nvGrpSpPr>
        <p:grpSpPr>
          <a:xfrm>
            <a:off x="3576923" y="719750"/>
            <a:ext cx="2000057" cy="2018108"/>
            <a:chOff x="4769231" y="959667"/>
            <a:chExt cx="2666742" cy="2690810"/>
          </a:xfrm>
        </p:grpSpPr>
        <p:pic>
          <p:nvPicPr>
            <p:cNvPr id="9" name="图片 8">
              <a:extLst>
                <a:ext uri="{FF2B5EF4-FFF2-40B4-BE49-F238E27FC236}">
                  <a16:creationId xmlns="" xmlns:a16="http://schemas.microsoft.com/office/drawing/2014/main" id="{77C69E2F-79DA-4C1F-B396-4526FD1EE77B}"/>
                </a:ext>
              </a:extLst>
            </p:cNvPr>
            <p:cNvPicPr>
              <a:picLocks noChangeAspect="1"/>
            </p:cNvPicPr>
            <p:nvPr/>
          </p:nvPicPr>
          <p:blipFill rotWithShape="1">
            <a:blip r:embed="rId5"/>
            <a:srcRect l="7256" t="3548" r="5316" b="8075"/>
            <a:stretch/>
          </p:blipFill>
          <p:spPr>
            <a:xfrm>
              <a:off x="4769231" y="959667"/>
              <a:ext cx="2666742" cy="2690810"/>
            </a:xfrm>
            <a:custGeom>
              <a:avLst/>
              <a:gdLst>
                <a:gd name="connsiteX0" fmla="*/ 1391762 w 2783524"/>
                <a:gd name="connsiteY0" fmla="*/ 0 h 2783524"/>
                <a:gd name="connsiteX1" fmla="*/ 2783524 w 2783524"/>
                <a:gd name="connsiteY1" fmla="*/ 1391762 h 2783524"/>
                <a:gd name="connsiteX2" fmla="*/ 1391762 w 2783524"/>
                <a:gd name="connsiteY2" fmla="*/ 2783524 h 2783524"/>
                <a:gd name="connsiteX3" fmla="*/ 0 w 2783524"/>
                <a:gd name="connsiteY3" fmla="*/ 1391762 h 2783524"/>
                <a:gd name="connsiteX4" fmla="*/ 1391762 w 2783524"/>
                <a:gd name="connsiteY4" fmla="*/ 0 h 2783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524" h="2783524">
                  <a:moveTo>
                    <a:pt x="1391762" y="0"/>
                  </a:moveTo>
                  <a:cubicBezTo>
                    <a:pt x="2160411" y="0"/>
                    <a:pt x="2783524" y="623113"/>
                    <a:pt x="2783524" y="1391762"/>
                  </a:cubicBezTo>
                  <a:cubicBezTo>
                    <a:pt x="2783524" y="2160411"/>
                    <a:pt x="2160411" y="2783524"/>
                    <a:pt x="1391762" y="2783524"/>
                  </a:cubicBezTo>
                  <a:cubicBezTo>
                    <a:pt x="623113" y="2783524"/>
                    <a:pt x="0" y="2160411"/>
                    <a:pt x="0" y="1391762"/>
                  </a:cubicBezTo>
                  <a:cubicBezTo>
                    <a:pt x="0" y="623113"/>
                    <a:pt x="623113" y="0"/>
                    <a:pt x="1391762" y="0"/>
                  </a:cubicBezTo>
                  <a:close/>
                </a:path>
              </a:pathLst>
            </a:custGeom>
          </p:spPr>
        </p:pic>
        <p:sp>
          <p:nvSpPr>
            <p:cNvPr id="10" name="文本框 9">
              <a:extLst>
                <a:ext uri="{FF2B5EF4-FFF2-40B4-BE49-F238E27FC236}">
                  <a16:creationId xmlns="" xmlns:a16="http://schemas.microsoft.com/office/drawing/2014/main" id="{9C13DECE-7923-4D19-8CE9-8DAC4E4FD957}"/>
                </a:ext>
              </a:extLst>
            </p:cNvPr>
            <p:cNvSpPr txBox="1"/>
            <p:nvPr/>
          </p:nvSpPr>
          <p:spPr>
            <a:xfrm>
              <a:off x="5453516" y="1634299"/>
              <a:ext cx="1284968" cy="1354217"/>
            </a:xfrm>
            <a:prstGeom prst="rect">
              <a:avLst/>
            </a:prstGeom>
            <a:noFill/>
          </p:spPr>
          <p:txBody>
            <a:bodyPr wrap="none" rtlCol="0">
              <a:spAutoFit/>
              <a:scene3d>
                <a:camera prst="orthographicFront"/>
                <a:lightRig rig="threePt" dir="t"/>
              </a:scene3d>
              <a:sp3d contourW="12700"/>
            </a:bodyPr>
            <a:lstStyle/>
            <a:p>
              <a:pPr algn="ctr"/>
              <a:r>
                <a:rPr lang="en-US" altLang="zh-CN" sz="6000" b="1" dirty="0">
                  <a:gradFill>
                    <a:gsLst>
                      <a:gs pos="0">
                        <a:srgbClr val="C00000"/>
                      </a:gs>
                      <a:gs pos="100000">
                        <a:srgbClr val="EB0000"/>
                      </a:gs>
                    </a:gsLst>
                    <a:lin ang="5400000" scaled="1"/>
                  </a:gradFill>
                </a:rPr>
                <a:t>03</a:t>
              </a:r>
              <a:endParaRPr lang="zh-CN" altLang="en-US" sz="6000" b="1" dirty="0">
                <a:gradFill>
                  <a:gsLst>
                    <a:gs pos="0">
                      <a:srgbClr val="C00000"/>
                    </a:gs>
                    <a:gs pos="100000">
                      <a:srgbClr val="EB0000"/>
                    </a:gs>
                  </a:gsLst>
                  <a:lin ang="5400000" scaled="1"/>
                </a:gradFill>
              </a:endParaRPr>
            </a:p>
          </p:txBody>
        </p:sp>
      </p:grpSp>
      <p:sp>
        <p:nvSpPr>
          <p:cNvPr id="11" name="文本框 10">
            <a:extLst>
              <a:ext uri="{FF2B5EF4-FFF2-40B4-BE49-F238E27FC236}">
                <a16:creationId xmlns="" xmlns:a16="http://schemas.microsoft.com/office/drawing/2014/main" id="{8DE276A4-9CF1-4323-8A94-3A58E8E46378}"/>
              </a:ext>
            </a:extLst>
          </p:cNvPr>
          <p:cNvSpPr txBox="1"/>
          <p:nvPr/>
        </p:nvSpPr>
        <p:spPr>
          <a:xfrm>
            <a:off x="2611925" y="3637358"/>
            <a:ext cx="3920151" cy="36881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788" dirty="0">
                <a:solidFill>
                  <a:schemeClr val="bg1">
                    <a:lumMod val="50000"/>
                  </a:schemeClr>
                </a:solidFill>
                <a:latin typeface="Arial" panose="020B0604020202020204" pitchFamily="34" charset="0"/>
                <a:ea typeface="+mj-ea"/>
                <a:cs typeface="Arial" panose="020B0604020202020204" pitchFamily="34" charset="0"/>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053711794"/>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47"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randombar(horizontal)">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8" name="直接箭头连接符 97"/>
          <p:cNvCxnSpPr/>
          <p:nvPr/>
        </p:nvCxnSpPr>
        <p:spPr>
          <a:xfrm flipV="1">
            <a:off x="1511548" y="1232632"/>
            <a:ext cx="1" cy="3359885"/>
          </a:xfrm>
          <a:prstGeom prst="straightConnector1">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9" name="直接箭头连接符 98"/>
          <p:cNvCxnSpPr/>
          <p:nvPr/>
        </p:nvCxnSpPr>
        <p:spPr>
          <a:xfrm>
            <a:off x="1512042" y="4592517"/>
            <a:ext cx="6717183" cy="579"/>
          </a:xfrm>
          <a:prstGeom prst="straightConnector1">
            <a:avLst/>
          </a:prstGeom>
          <a:solidFill>
            <a:schemeClr val="accent1"/>
          </a:solidFill>
          <a:ln w="9525" cap="flat" cmpd="sng" algn="ctr">
            <a:solidFill>
              <a:schemeClr val="accent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 name="组合 22"/>
          <p:cNvGrpSpPr/>
          <p:nvPr/>
        </p:nvGrpSpPr>
        <p:grpSpPr>
          <a:xfrm>
            <a:off x="1726280" y="3628123"/>
            <a:ext cx="1387793" cy="589705"/>
            <a:chOff x="2582250" y="5541358"/>
            <a:chExt cx="2076669" cy="882316"/>
          </a:xfrm>
        </p:grpSpPr>
        <p:grpSp>
          <p:nvGrpSpPr>
            <p:cNvPr id="3" name="组合 21"/>
            <p:cNvGrpSpPr/>
            <p:nvPr/>
          </p:nvGrpSpPr>
          <p:grpSpPr>
            <a:xfrm>
              <a:off x="2582250" y="5541358"/>
              <a:ext cx="2076669" cy="882316"/>
              <a:chOff x="2582250" y="5541358"/>
              <a:chExt cx="2076669" cy="882316"/>
            </a:xfrm>
          </p:grpSpPr>
          <p:sp>
            <p:nvSpPr>
              <p:cNvPr id="101" name="圆角矩形 100"/>
              <p:cNvSpPr/>
              <p:nvPr/>
            </p:nvSpPr>
            <p:spPr bwMode="auto">
              <a:xfrm>
                <a:off x="2582250" y="5541358"/>
                <a:ext cx="2076669" cy="882316"/>
              </a:xfrm>
              <a:prstGeom prst="roundRect">
                <a:avLst>
                  <a:gd name="adj" fmla="val 10568"/>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126" name="圆角矩形 125"/>
              <p:cNvSpPr/>
              <p:nvPr/>
            </p:nvSpPr>
            <p:spPr bwMode="auto">
              <a:xfrm>
                <a:off x="2675090" y="5620577"/>
                <a:ext cx="1896899" cy="727516"/>
              </a:xfrm>
              <a:prstGeom prst="roundRect">
                <a:avLst>
                  <a:gd name="adj" fmla="val 10568"/>
                </a:avLst>
              </a:prstGeom>
              <a:solidFill>
                <a:schemeClr val="accent1"/>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grpSp>
        <p:sp>
          <p:nvSpPr>
            <p:cNvPr id="102" name="矩形 101"/>
            <p:cNvSpPr>
              <a:spLocks noChangeArrowheads="1"/>
            </p:cNvSpPr>
            <p:nvPr/>
          </p:nvSpPr>
          <p:spPr bwMode="auto">
            <a:xfrm>
              <a:off x="2810880" y="5754766"/>
              <a:ext cx="1633649" cy="483800"/>
            </a:xfrm>
            <a:prstGeom prst="rect">
              <a:avLst/>
            </a:prstGeom>
            <a:noFill/>
            <a:ln w="7" cap="flat">
              <a:noFill/>
              <a:prstDash val="solid"/>
              <a:miter lim="800000"/>
              <a:headEnd/>
              <a:tailEnd/>
            </a:ln>
          </p:spPr>
          <p:txBody>
            <a:bodyPr vert="horz" wrap="square" lIns="94095" tIns="47047" rIns="94095" bIns="47047" numCol="1" anchor="t" anchorCtr="0" compatLnSpc="1">
              <a:prstTxWarp prst="textNoShape">
                <a:avLst/>
              </a:prstTxWarp>
            </a:bodyPr>
            <a:lstStyle/>
            <a:p>
              <a:pPr algn="ctr"/>
              <a:r>
                <a:rPr lang="zh-CN" altLang="en-US" sz="1400" dirty="0">
                  <a:solidFill>
                    <a:srgbClr val="F8F8F8"/>
                  </a:solidFill>
                </a:rPr>
                <a:t>一月份</a:t>
              </a:r>
            </a:p>
          </p:txBody>
        </p:sp>
      </p:grpSp>
      <p:sp>
        <p:nvSpPr>
          <p:cNvPr id="103" name="矩形 87"/>
          <p:cNvSpPr>
            <a:spLocks noChangeArrowheads="1"/>
          </p:cNvSpPr>
          <p:nvPr/>
        </p:nvSpPr>
        <p:spPr bwMode="auto">
          <a:xfrm>
            <a:off x="1833400" y="2050139"/>
            <a:ext cx="1178312" cy="953834"/>
          </a:xfrm>
          <a:prstGeom prst="rect">
            <a:avLst/>
          </a:prstGeom>
          <a:noFill/>
          <a:ln w="9525">
            <a:noFill/>
            <a:miter lim="800000"/>
            <a:headEnd/>
            <a:tailEnd/>
          </a:ln>
        </p:spPr>
        <p:txBody>
          <a:bodyPr wrap="square" lIns="91433" tIns="45716" rIns="91433" bIns="45716">
            <a:spAutoFit/>
          </a:bodyPr>
          <a:lstStyle/>
          <a:p>
            <a:pPr algn="ctr" eaLnBrk="0" fontAlgn="ctr" hangingPunct="0">
              <a:buClr>
                <a:srgbClr val="FF0000"/>
              </a:buClr>
              <a:buSzPct val="70000"/>
            </a:pPr>
            <a:r>
              <a:rPr lang="zh-CN" altLang="en-US" sz="800" dirty="0">
                <a:solidFill>
                  <a:schemeClr val="bg1">
                    <a:lumMod val="50000"/>
                  </a:schemeClr>
                </a:solidFill>
                <a:latin typeface="微软雅黑" pitchFamily="34" charset="-122"/>
                <a:ea typeface="微软雅黑" pitchFamily="34" charset="-122"/>
              </a:rPr>
              <a:t>点击添加文本</a:t>
            </a:r>
            <a:r>
              <a:rPr lang="en-US" altLang="zh-CN" sz="800" dirty="0">
                <a:solidFill>
                  <a:schemeClr val="bg1">
                    <a:lumMod val="50000"/>
                  </a:schemeClr>
                </a:solidFill>
                <a:latin typeface="微软雅黑" pitchFamily="34" charset="-122"/>
                <a:ea typeface="微软雅黑" pitchFamily="34" charset="-122"/>
              </a:rPr>
              <a:t/>
            </a:r>
            <a:br>
              <a:rPr lang="en-US" altLang="zh-CN" sz="800" dirty="0">
                <a:solidFill>
                  <a:schemeClr val="bg1">
                    <a:lumMod val="50000"/>
                  </a:schemeClr>
                </a:solidFill>
                <a:latin typeface="微软雅黑" pitchFamily="34" charset="-122"/>
                <a:ea typeface="微软雅黑" pitchFamily="34" charset="-122"/>
              </a:rPr>
            </a:br>
            <a:r>
              <a:rPr lang="zh-CN" altLang="en-US" sz="800" dirty="0">
                <a:solidFill>
                  <a:schemeClr val="bg1">
                    <a:lumMod val="50000"/>
                  </a:schemeClr>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800" dirty="0">
                <a:solidFill>
                  <a:schemeClr val="bg1">
                    <a:lumMod val="50000"/>
                  </a:schemeClr>
                </a:solidFill>
                <a:latin typeface="微软雅黑" pitchFamily="34" charset="-122"/>
                <a:ea typeface="微软雅黑" pitchFamily="34" charset="-122"/>
              </a:rPr>
              <a:t>点击添加文本</a:t>
            </a:r>
            <a:r>
              <a:rPr lang="en-US" altLang="zh-CN" sz="800" dirty="0">
                <a:solidFill>
                  <a:schemeClr val="bg1">
                    <a:lumMod val="50000"/>
                  </a:schemeClr>
                </a:solidFill>
                <a:latin typeface="微软雅黑" pitchFamily="34" charset="-122"/>
                <a:ea typeface="微软雅黑" pitchFamily="34" charset="-122"/>
              </a:rPr>
              <a:t/>
            </a:r>
            <a:br>
              <a:rPr lang="en-US" altLang="zh-CN" sz="800" dirty="0">
                <a:solidFill>
                  <a:schemeClr val="bg1">
                    <a:lumMod val="50000"/>
                  </a:schemeClr>
                </a:solidFill>
                <a:latin typeface="微软雅黑" pitchFamily="34" charset="-122"/>
                <a:ea typeface="微软雅黑" pitchFamily="34" charset="-122"/>
              </a:rPr>
            </a:br>
            <a:r>
              <a:rPr lang="en-US" altLang="zh-CN" sz="800" dirty="0">
                <a:solidFill>
                  <a:schemeClr val="bg1">
                    <a:lumMod val="50000"/>
                  </a:schemeClr>
                </a:solidFill>
                <a:latin typeface="微软雅黑" pitchFamily="34" charset="-122"/>
                <a:ea typeface="微软雅黑" pitchFamily="34" charset="-122"/>
              </a:rPr>
              <a:t/>
            </a:r>
            <a:br>
              <a:rPr lang="en-US" altLang="zh-CN" sz="800" dirty="0">
                <a:solidFill>
                  <a:schemeClr val="bg1">
                    <a:lumMod val="50000"/>
                  </a:schemeClr>
                </a:solidFill>
                <a:latin typeface="微软雅黑" pitchFamily="34" charset="-122"/>
                <a:ea typeface="微软雅黑" pitchFamily="34" charset="-122"/>
              </a:rPr>
            </a:br>
            <a:r>
              <a:rPr lang="zh-CN" altLang="en-US" sz="800" dirty="0">
                <a:solidFill>
                  <a:schemeClr val="bg1">
                    <a:lumMod val="50000"/>
                  </a:schemeClr>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800" dirty="0">
                <a:solidFill>
                  <a:schemeClr val="bg1">
                    <a:lumMod val="50000"/>
                  </a:schemeClr>
                </a:solidFill>
                <a:latin typeface="微软雅黑" pitchFamily="34" charset="-122"/>
                <a:ea typeface="微软雅黑" pitchFamily="34" charset="-122"/>
              </a:rPr>
              <a:t>点击添加文本</a:t>
            </a:r>
            <a:r>
              <a:rPr lang="en-US" altLang="zh-CN" sz="800" dirty="0">
                <a:solidFill>
                  <a:schemeClr val="bg1">
                    <a:lumMod val="50000"/>
                  </a:schemeClr>
                </a:solidFill>
                <a:latin typeface="微软雅黑" pitchFamily="34" charset="-122"/>
                <a:ea typeface="微软雅黑" pitchFamily="34" charset="-122"/>
              </a:rPr>
              <a:t/>
            </a:r>
            <a:br>
              <a:rPr lang="en-US" altLang="zh-CN" sz="800" dirty="0">
                <a:solidFill>
                  <a:schemeClr val="bg1">
                    <a:lumMod val="50000"/>
                  </a:schemeClr>
                </a:solidFill>
                <a:latin typeface="微软雅黑" pitchFamily="34" charset="-122"/>
                <a:ea typeface="微软雅黑" pitchFamily="34" charset="-122"/>
              </a:rPr>
            </a:br>
            <a:r>
              <a:rPr lang="zh-CN" altLang="en-US" sz="800" dirty="0">
                <a:solidFill>
                  <a:schemeClr val="bg1">
                    <a:lumMod val="50000"/>
                  </a:schemeClr>
                </a:solidFill>
                <a:latin typeface="微软雅黑" pitchFamily="34" charset="-122"/>
                <a:ea typeface="微软雅黑" pitchFamily="34" charset="-122"/>
              </a:rPr>
              <a:t>点击添加文本</a:t>
            </a:r>
          </a:p>
        </p:txBody>
      </p:sp>
      <p:grpSp>
        <p:nvGrpSpPr>
          <p:cNvPr id="4" name="组合 23"/>
          <p:cNvGrpSpPr/>
          <p:nvPr/>
        </p:nvGrpSpPr>
        <p:grpSpPr>
          <a:xfrm>
            <a:off x="3417088" y="2987850"/>
            <a:ext cx="1387793" cy="589705"/>
            <a:chOff x="5112345" y="4583380"/>
            <a:chExt cx="2076669" cy="882316"/>
          </a:xfrm>
        </p:grpSpPr>
        <p:grpSp>
          <p:nvGrpSpPr>
            <p:cNvPr id="5" name="组合 131"/>
            <p:cNvGrpSpPr/>
            <p:nvPr/>
          </p:nvGrpSpPr>
          <p:grpSpPr>
            <a:xfrm>
              <a:off x="5112345" y="4583380"/>
              <a:ext cx="2076669" cy="882316"/>
              <a:chOff x="2582250" y="5541358"/>
              <a:chExt cx="2076669" cy="882316"/>
            </a:xfrm>
          </p:grpSpPr>
          <p:sp>
            <p:nvSpPr>
              <p:cNvPr id="133" name="圆角矩形 132"/>
              <p:cNvSpPr/>
              <p:nvPr/>
            </p:nvSpPr>
            <p:spPr bwMode="auto">
              <a:xfrm>
                <a:off x="2582250" y="5541358"/>
                <a:ext cx="2076669" cy="882316"/>
              </a:xfrm>
              <a:prstGeom prst="roundRect">
                <a:avLst>
                  <a:gd name="adj" fmla="val 10568"/>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134" name="圆角矩形 133"/>
              <p:cNvSpPr/>
              <p:nvPr/>
            </p:nvSpPr>
            <p:spPr bwMode="auto">
              <a:xfrm>
                <a:off x="2675090" y="5620577"/>
                <a:ext cx="1896899" cy="727516"/>
              </a:xfrm>
              <a:prstGeom prst="roundRect">
                <a:avLst>
                  <a:gd name="adj" fmla="val 10568"/>
                </a:avLst>
              </a:prstGeom>
              <a:solidFill>
                <a:schemeClr val="accent2"/>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grpSp>
        <p:sp>
          <p:nvSpPr>
            <p:cNvPr id="106" name="矩形 105"/>
            <p:cNvSpPr>
              <a:spLocks noChangeArrowheads="1"/>
            </p:cNvSpPr>
            <p:nvPr/>
          </p:nvSpPr>
          <p:spPr bwMode="auto">
            <a:xfrm>
              <a:off x="5295532" y="4806812"/>
              <a:ext cx="1633649" cy="483800"/>
            </a:xfrm>
            <a:prstGeom prst="rect">
              <a:avLst/>
            </a:prstGeom>
            <a:noFill/>
            <a:ln w="7" cap="flat">
              <a:noFill/>
              <a:prstDash val="solid"/>
              <a:miter lim="800000"/>
              <a:headEnd/>
              <a:tailEnd/>
            </a:ln>
          </p:spPr>
          <p:txBody>
            <a:bodyPr vert="horz" wrap="square" lIns="94095" tIns="47047" rIns="94095" bIns="47047" numCol="1" anchor="t" anchorCtr="0" compatLnSpc="1">
              <a:prstTxWarp prst="textNoShape">
                <a:avLst/>
              </a:prstTxWarp>
            </a:bodyPr>
            <a:lstStyle/>
            <a:p>
              <a:pPr algn="ctr"/>
              <a:r>
                <a:rPr lang="zh-CN" altLang="en-US" sz="1400" dirty="0">
                  <a:solidFill>
                    <a:srgbClr val="F8F8F8"/>
                  </a:solidFill>
                </a:rPr>
                <a:t>二月份</a:t>
              </a:r>
              <a:endParaRPr lang="en-US" altLang="zh-CN" sz="1400" dirty="0">
                <a:solidFill>
                  <a:srgbClr val="F8F8F8"/>
                </a:solidFill>
              </a:endParaRPr>
            </a:p>
          </p:txBody>
        </p:sp>
      </p:grpSp>
      <p:sp>
        <p:nvSpPr>
          <p:cNvPr id="107" name="矩形 87"/>
          <p:cNvSpPr>
            <a:spLocks noChangeArrowheads="1"/>
          </p:cNvSpPr>
          <p:nvPr/>
        </p:nvSpPr>
        <p:spPr bwMode="auto">
          <a:xfrm>
            <a:off x="3493838" y="1430132"/>
            <a:ext cx="1178312" cy="953834"/>
          </a:xfrm>
          <a:prstGeom prst="rect">
            <a:avLst/>
          </a:prstGeom>
          <a:noFill/>
          <a:ln w="9525">
            <a:noFill/>
            <a:miter lim="800000"/>
            <a:headEnd/>
            <a:tailEnd/>
          </a:ln>
        </p:spPr>
        <p:txBody>
          <a:bodyPr wrap="square" lIns="91433" tIns="45716" rIns="91433" bIns="45716">
            <a:spAutoFit/>
          </a:bodyPr>
          <a:lstStyle/>
          <a:p>
            <a:pPr algn="ctr" eaLnBrk="0" fontAlgn="ctr" hangingPunct="0">
              <a:buClr>
                <a:srgbClr val="FF0000"/>
              </a:buClr>
              <a:buSzPct val="70000"/>
            </a:pPr>
            <a:r>
              <a:rPr lang="zh-CN" altLang="en-US" sz="800" dirty="0">
                <a:solidFill>
                  <a:schemeClr val="bg2"/>
                </a:solidFill>
                <a:latin typeface="微软雅黑" pitchFamily="34" charset="-122"/>
                <a:ea typeface="微软雅黑" pitchFamily="34" charset="-122"/>
              </a:rPr>
              <a:t>点击添加文本</a:t>
            </a:r>
            <a:r>
              <a:rPr lang="en-US" altLang="zh-CN" sz="800" dirty="0">
                <a:solidFill>
                  <a:schemeClr val="bg2"/>
                </a:solidFill>
                <a:latin typeface="微软雅黑" pitchFamily="34" charset="-122"/>
                <a:ea typeface="微软雅黑" pitchFamily="34" charset="-122"/>
              </a:rPr>
              <a:t/>
            </a:r>
            <a:br>
              <a:rPr lang="en-US" altLang="zh-CN" sz="800" dirty="0">
                <a:solidFill>
                  <a:schemeClr val="bg2"/>
                </a:solidFill>
                <a:latin typeface="微软雅黑" pitchFamily="34" charset="-122"/>
                <a:ea typeface="微软雅黑" pitchFamily="34" charset="-122"/>
              </a:rPr>
            </a:br>
            <a:r>
              <a:rPr lang="zh-CN" altLang="en-US" sz="800"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800" dirty="0">
                <a:solidFill>
                  <a:schemeClr val="bg2"/>
                </a:solidFill>
                <a:latin typeface="微软雅黑" pitchFamily="34" charset="-122"/>
                <a:ea typeface="微软雅黑" pitchFamily="34" charset="-122"/>
              </a:rPr>
              <a:t>点击添加文本</a:t>
            </a:r>
            <a:r>
              <a:rPr lang="en-US" altLang="zh-CN" sz="800" dirty="0">
                <a:solidFill>
                  <a:schemeClr val="bg2"/>
                </a:solidFill>
                <a:latin typeface="微软雅黑" pitchFamily="34" charset="-122"/>
                <a:ea typeface="微软雅黑" pitchFamily="34" charset="-122"/>
              </a:rPr>
              <a:t/>
            </a:r>
            <a:br>
              <a:rPr lang="en-US" altLang="zh-CN" sz="800" dirty="0">
                <a:solidFill>
                  <a:schemeClr val="bg2"/>
                </a:solidFill>
                <a:latin typeface="微软雅黑" pitchFamily="34" charset="-122"/>
                <a:ea typeface="微软雅黑" pitchFamily="34" charset="-122"/>
              </a:rPr>
            </a:br>
            <a:r>
              <a:rPr lang="en-US" altLang="zh-CN" sz="800" dirty="0">
                <a:solidFill>
                  <a:schemeClr val="bg2"/>
                </a:solidFill>
                <a:latin typeface="微软雅黑" pitchFamily="34" charset="-122"/>
                <a:ea typeface="微软雅黑" pitchFamily="34" charset="-122"/>
              </a:rPr>
              <a:t/>
            </a:r>
            <a:br>
              <a:rPr lang="en-US" altLang="zh-CN" sz="800" dirty="0">
                <a:solidFill>
                  <a:schemeClr val="bg2"/>
                </a:solidFill>
                <a:latin typeface="微软雅黑" pitchFamily="34" charset="-122"/>
                <a:ea typeface="微软雅黑" pitchFamily="34" charset="-122"/>
              </a:rPr>
            </a:br>
            <a:r>
              <a:rPr lang="zh-CN" altLang="en-US" sz="800"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800" dirty="0">
                <a:solidFill>
                  <a:schemeClr val="bg2"/>
                </a:solidFill>
                <a:latin typeface="微软雅黑" pitchFamily="34" charset="-122"/>
                <a:ea typeface="微软雅黑" pitchFamily="34" charset="-122"/>
              </a:rPr>
              <a:t>点击添加文本</a:t>
            </a:r>
            <a:r>
              <a:rPr lang="en-US" altLang="zh-CN" sz="800" dirty="0">
                <a:solidFill>
                  <a:schemeClr val="bg2"/>
                </a:solidFill>
                <a:latin typeface="微软雅黑" pitchFamily="34" charset="-122"/>
                <a:ea typeface="微软雅黑" pitchFamily="34" charset="-122"/>
              </a:rPr>
              <a:t/>
            </a:r>
            <a:br>
              <a:rPr lang="en-US" altLang="zh-CN" sz="800" dirty="0">
                <a:solidFill>
                  <a:schemeClr val="bg2"/>
                </a:solidFill>
                <a:latin typeface="微软雅黑" pitchFamily="34" charset="-122"/>
                <a:ea typeface="微软雅黑" pitchFamily="34" charset="-122"/>
              </a:rPr>
            </a:br>
            <a:r>
              <a:rPr lang="zh-CN" altLang="en-US" sz="800" dirty="0">
                <a:solidFill>
                  <a:schemeClr val="bg2"/>
                </a:solidFill>
                <a:latin typeface="微软雅黑" pitchFamily="34" charset="-122"/>
                <a:ea typeface="微软雅黑" pitchFamily="34" charset="-122"/>
              </a:rPr>
              <a:t>点击添加文本</a:t>
            </a:r>
          </a:p>
        </p:txBody>
      </p:sp>
      <p:cxnSp>
        <p:nvCxnSpPr>
          <p:cNvPr id="108" name="直接连接符 107"/>
          <p:cNvCxnSpPr/>
          <p:nvPr/>
        </p:nvCxnSpPr>
        <p:spPr>
          <a:xfrm flipH="1">
            <a:off x="3316408" y="1232634"/>
            <a:ext cx="1191" cy="3306854"/>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 name="组合 24"/>
          <p:cNvGrpSpPr/>
          <p:nvPr/>
        </p:nvGrpSpPr>
        <p:grpSpPr>
          <a:xfrm>
            <a:off x="5012820" y="2379241"/>
            <a:ext cx="1387793" cy="589705"/>
            <a:chOff x="7500172" y="3672780"/>
            <a:chExt cx="2076669" cy="882316"/>
          </a:xfrm>
        </p:grpSpPr>
        <p:grpSp>
          <p:nvGrpSpPr>
            <p:cNvPr id="7" name="组合 134"/>
            <p:cNvGrpSpPr/>
            <p:nvPr/>
          </p:nvGrpSpPr>
          <p:grpSpPr>
            <a:xfrm>
              <a:off x="7500172" y="3672780"/>
              <a:ext cx="2076669" cy="882316"/>
              <a:chOff x="2582250" y="5541358"/>
              <a:chExt cx="2076669" cy="882316"/>
            </a:xfrm>
          </p:grpSpPr>
          <p:sp>
            <p:nvSpPr>
              <p:cNvPr id="136" name="圆角矩形 135"/>
              <p:cNvSpPr/>
              <p:nvPr/>
            </p:nvSpPr>
            <p:spPr bwMode="auto">
              <a:xfrm>
                <a:off x="2582250" y="5541358"/>
                <a:ext cx="2076669" cy="882316"/>
              </a:xfrm>
              <a:prstGeom prst="roundRect">
                <a:avLst>
                  <a:gd name="adj" fmla="val 10568"/>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137" name="圆角矩形 136"/>
              <p:cNvSpPr/>
              <p:nvPr/>
            </p:nvSpPr>
            <p:spPr bwMode="auto">
              <a:xfrm>
                <a:off x="2675090" y="5620577"/>
                <a:ext cx="1896899" cy="727516"/>
              </a:xfrm>
              <a:prstGeom prst="roundRect">
                <a:avLst>
                  <a:gd name="adj" fmla="val 10568"/>
                </a:avLst>
              </a:prstGeom>
              <a:solidFill>
                <a:schemeClr val="accent3"/>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grpSp>
        <p:sp>
          <p:nvSpPr>
            <p:cNvPr id="111" name="矩形 110"/>
            <p:cNvSpPr>
              <a:spLocks noChangeArrowheads="1"/>
            </p:cNvSpPr>
            <p:nvPr/>
          </p:nvSpPr>
          <p:spPr bwMode="auto">
            <a:xfrm>
              <a:off x="7648408" y="3924496"/>
              <a:ext cx="1633649" cy="483800"/>
            </a:xfrm>
            <a:prstGeom prst="rect">
              <a:avLst/>
            </a:prstGeom>
            <a:noFill/>
            <a:ln w="7" cap="flat">
              <a:noFill/>
              <a:prstDash val="solid"/>
              <a:miter lim="800000"/>
              <a:headEnd/>
              <a:tailEnd/>
            </a:ln>
          </p:spPr>
          <p:txBody>
            <a:bodyPr vert="horz" wrap="square" lIns="94095" tIns="47047" rIns="94095" bIns="47047" numCol="1" anchor="t" anchorCtr="0" compatLnSpc="1">
              <a:prstTxWarp prst="textNoShape">
                <a:avLst/>
              </a:prstTxWarp>
            </a:bodyPr>
            <a:lstStyle/>
            <a:p>
              <a:pPr algn="ctr"/>
              <a:r>
                <a:rPr lang="zh-CN" altLang="en-US" sz="1400" dirty="0">
                  <a:solidFill>
                    <a:srgbClr val="F8F8F8"/>
                  </a:solidFill>
                </a:rPr>
                <a:t>三月份</a:t>
              </a:r>
            </a:p>
          </p:txBody>
        </p:sp>
      </p:grpSp>
      <p:cxnSp>
        <p:nvCxnSpPr>
          <p:cNvPr id="112" name="直接连接符 111"/>
          <p:cNvCxnSpPr/>
          <p:nvPr/>
        </p:nvCxnSpPr>
        <p:spPr>
          <a:xfrm flipH="1">
            <a:off x="4904345" y="1232634"/>
            <a:ext cx="1191" cy="3306854"/>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3" name="矩形 87"/>
          <p:cNvSpPr>
            <a:spLocks noChangeArrowheads="1"/>
          </p:cNvSpPr>
          <p:nvPr/>
        </p:nvSpPr>
        <p:spPr bwMode="auto">
          <a:xfrm>
            <a:off x="5066215" y="3015111"/>
            <a:ext cx="1178312" cy="953834"/>
          </a:xfrm>
          <a:prstGeom prst="rect">
            <a:avLst/>
          </a:prstGeom>
          <a:noFill/>
          <a:ln w="9525">
            <a:noFill/>
            <a:miter lim="800000"/>
            <a:headEnd/>
            <a:tailEnd/>
          </a:ln>
        </p:spPr>
        <p:txBody>
          <a:bodyPr wrap="square" lIns="91433" tIns="45716" rIns="91433" bIns="45716">
            <a:spAutoFit/>
          </a:bodyPr>
          <a:lstStyle/>
          <a:p>
            <a:pPr algn="ctr" eaLnBrk="0" fontAlgn="ctr" hangingPunct="0">
              <a:buClr>
                <a:srgbClr val="FF0000"/>
              </a:buClr>
              <a:buSzPct val="70000"/>
            </a:pPr>
            <a:r>
              <a:rPr lang="zh-CN" altLang="en-US" sz="800" dirty="0">
                <a:solidFill>
                  <a:schemeClr val="bg2"/>
                </a:solidFill>
                <a:latin typeface="微软雅黑" pitchFamily="34" charset="-122"/>
                <a:ea typeface="微软雅黑" pitchFamily="34" charset="-122"/>
              </a:rPr>
              <a:t>点击添加文本</a:t>
            </a:r>
            <a:r>
              <a:rPr lang="en-US" altLang="zh-CN" sz="800" dirty="0">
                <a:solidFill>
                  <a:schemeClr val="bg2"/>
                </a:solidFill>
                <a:latin typeface="微软雅黑" pitchFamily="34" charset="-122"/>
                <a:ea typeface="微软雅黑" pitchFamily="34" charset="-122"/>
              </a:rPr>
              <a:t/>
            </a:r>
            <a:br>
              <a:rPr lang="en-US" altLang="zh-CN" sz="800" dirty="0">
                <a:solidFill>
                  <a:schemeClr val="bg2"/>
                </a:solidFill>
                <a:latin typeface="微软雅黑" pitchFamily="34" charset="-122"/>
                <a:ea typeface="微软雅黑" pitchFamily="34" charset="-122"/>
              </a:rPr>
            </a:br>
            <a:r>
              <a:rPr lang="zh-CN" altLang="en-US" sz="800"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800" dirty="0">
                <a:solidFill>
                  <a:schemeClr val="bg2"/>
                </a:solidFill>
                <a:latin typeface="微软雅黑" pitchFamily="34" charset="-122"/>
                <a:ea typeface="微软雅黑" pitchFamily="34" charset="-122"/>
              </a:rPr>
              <a:t>点击添加文本</a:t>
            </a:r>
            <a:r>
              <a:rPr lang="en-US" altLang="zh-CN" sz="800" dirty="0">
                <a:solidFill>
                  <a:schemeClr val="bg2"/>
                </a:solidFill>
                <a:latin typeface="微软雅黑" pitchFamily="34" charset="-122"/>
                <a:ea typeface="微软雅黑" pitchFamily="34" charset="-122"/>
              </a:rPr>
              <a:t/>
            </a:r>
            <a:br>
              <a:rPr lang="en-US" altLang="zh-CN" sz="800" dirty="0">
                <a:solidFill>
                  <a:schemeClr val="bg2"/>
                </a:solidFill>
                <a:latin typeface="微软雅黑" pitchFamily="34" charset="-122"/>
                <a:ea typeface="微软雅黑" pitchFamily="34" charset="-122"/>
              </a:rPr>
            </a:br>
            <a:r>
              <a:rPr lang="en-US" altLang="zh-CN" sz="800" dirty="0">
                <a:solidFill>
                  <a:schemeClr val="bg2"/>
                </a:solidFill>
                <a:latin typeface="微软雅黑" pitchFamily="34" charset="-122"/>
                <a:ea typeface="微软雅黑" pitchFamily="34" charset="-122"/>
              </a:rPr>
              <a:t/>
            </a:r>
            <a:br>
              <a:rPr lang="en-US" altLang="zh-CN" sz="800" dirty="0">
                <a:solidFill>
                  <a:schemeClr val="bg2"/>
                </a:solidFill>
                <a:latin typeface="微软雅黑" pitchFamily="34" charset="-122"/>
                <a:ea typeface="微软雅黑" pitchFamily="34" charset="-122"/>
              </a:rPr>
            </a:br>
            <a:r>
              <a:rPr lang="zh-CN" altLang="en-US" sz="800"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800" dirty="0">
                <a:solidFill>
                  <a:schemeClr val="bg2"/>
                </a:solidFill>
                <a:latin typeface="微软雅黑" pitchFamily="34" charset="-122"/>
                <a:ea typeface="微软雅黑" pitchFamily="34" charset="-122"/>
              </a:rPr>
              <a:t>点击添加文本</a:t>
            </a:r>
            <a:r>
              <a:rPr lang="en-US" altLang="zh-CN" sz="800" dirty="0">
                <a:solidFill>
                  <a:schemeClr val="bg2"/>
                </a:solidFill>
                <a:latin typeface="微软雅黑" pitchFamily="34" charset="-122"/>
                <a:ea typeface="微软雅黑" pitchFamily="34" charset="-122"/>
              </a:rPr>
              <a:t/>
            </a:r>
            <a:br>
              <a:rPr lang="en-US" altLang="zh-CN" sz="800" dirty="0">
                <a:solidFill>
                  <a:schemeClr val="bg2"/>
                </a:solidFill>
                <a:latin typeface="微软雅黑" pitchFamily="34" charset="-122"/>
                <a:ea typeface="微软雅黑" pitchFamily="34" charset="-122"/>
              </a:rPr>
            </a:br>
            <a:r>
              <a:rPr lang="zh-CN" altLang="en-US" sz="800" dirty="0">
                <a:solidFill>
                  <a:schemeClr val="bg2"/>
                </a:solidFill>
                <a:latin typeface="微软雅黑" pitchFamily="34" charset="-122"/>
                <a:ea typeface="微软雅黑" pitchFamily="34" charset="-122"/>
              </a:rPr>
              <a:t>点击添加文本</a:t>
            </a:r>
          </a:p>
        </p:txBody>
      </p:sp>
      <p:grpSp>
        <p:nvGrpSpPr>
          <p:cNvPr id="8" name="组合 25"/>
          <p:cNvGrpSpPr/>
          <p:nvPr/>
        </p:nvGrpSpPr>
        <p:grpSpPr>
          <a:xfrm>
            <a:off x="6571495" y="1741409"/>
            <a:ext cx="1387793" cy="589705"/>
            <a:chOff x="9832547" y="2718456"/>
            <a:chExt cx="2076669" cy="882316"/>
          </a:xfrm>
        </p:grpSpPr>
        <p:grpSp>
          <p:nvGrpSpPr>
            <p:cNvPr id="9" name="组合 137"/>
            <p:cNvGrpSpPr/>
            <p:nvPr/>
          </p:nvGrpSpPr>
          <p:grpSpPr>
            <a:xfrm>
              <a:off x="9832547" y="2718456"/>
              <a:ext cx="2076669" cy="882316"/>
              <a:chOff x="2582250" y="5541358"/>
              <a:chExt cx="2076669" cy="882316"/>
            </a:xfrm>
          </p:grpSpPr>
          <p:sp>
            <p:nvSpPr>
              <p:cNvPr id="139" name="圆角矩形 138"/>
              <p:cNvSpPr/>
              <p:nvPr/>
            </p:nvSpPr>
            <p:spPr bwMode="auto">
              <a:xfrm>
                <a:off x="2582250" y="5541358"/>
                <a:ext cx="2076669" cy="882316"/>
              </a:xfrm>
              <a:prstGeom prst="roundRect">
                <a:avLst>
                  <a:gd name="adj" fmla="val 10568"/>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a:outerShdw blurRad="228600" dist="114300" dir="2700000" algn="tl" rotWithShape="0">
                  <a:prstClr val="black">
                    <a:alpha val="25000"/>
                  </a:prstClr>
                </a:outerShdw>
              </a:effectLst>
            </p:spPr>
            <p:txBody>
              <a:bodyPr vert="horz" wrap="square" lIns="94095" tIns="47047" rIns="94095" bIns="47047" numCol="1" anchor="t" anchorCtr="0" compatLnSpc="1">
                <a:prstTxWarp prst="textNoShape">
                  <a:avLst/>
                </a:prstTxWarp>
              </a:bodyPr>
              <a:lstStyle/>
              <a:p>
                <a:endParaRPr lang="zh-CN" altLang="en-US" sz="1600" dirty="0"/>
              </a:p>
            </p:txBody>
          </p:sp>
          <p:sp>
            <p:nvSpPr>
              <p:cNvPr id="140" name="圆角矩形 139"/>
              <p:cNvSpPr/>
              <p:nvPr/>
            </p:nvSpPr>
            <p:spPr bwMode="auto">
              <a:xfrm>
                <a:off x="2675090" y="5620577"/>
                <a:ext cx="1896899" cy="727516"/>
              </a:xfrm>
              <a:prstGeom prst="roundRect">
                <a:avLst>
                  <a:gd name="adj" fmla="val 10568"/>
                </a:avLst>
              </a:prstGeom>
              <a:solidFill>
                <a:schemeClr val="accent4"/>
              </a:solidFill>
              <a:ln w="7938" cap="flat">
                <a:noFill/>
                <a:prstDash val="solid"/>
                <a:miter lim="800000"/>
                <a:headEnd/>
                <a:tailEnd/>
              </a:ln>
              <a:effectLst/>
            </p:spPr>
            <p:txBody>
              <a:bodyPr vert="horz" wrap="square" lIns="94095" tIns="47047" rIns="94095" bIns="47047" numCol="1" anchor="t" anchorCtr="0" compatLnSpc="1">
                <a:prstTxWarp prst="textNoShape">
                  <a:avLst/>
                </a:prstTxWarp>
              </a:bodyPr>
              <a:lstStyle/>
              <a:p>
                <a:endParaRPr lang="zh-CN" altLang="en-US" sz="1600" dirty="0"/>
              </a:p>
            </p:txBody>
          </p:sp>
        </p:grpSp>
        <p:sp>
          <p:nvSpPr>
            <p:cNvPr id="116" name="矩形 115"/>
            <p:cNvSpPr>
              <a:spLocks noChangeArrowheads="1"/>
            </p:cNvSpPr>
            <p:nvPr/>
          </p:nvSpPr>
          <p:spPr bwMode="auto">
            <a:xfrm>
              <a:off x="10054058" y="2961968"/>
              <a:ext cx="1633649" cy="483800"/>
            </a:xfrm>
            <a:prstGeom prst="rect">
              <a:avLst/>
            </a:prstGeom>
            <a:noFill/>
            <a:ln w="7" cap="flat">
              <a:noFill/>
              <a:prstDash val="solid"/>
              <a:miter lim="800000"/>
              <a:headEnd/>
              <a:tailEnd/>
            </a:ln>
          </p:spPr>
          <p:txBody>
            <a:bodyPr vert="horz" wrap="square" lIns="94095" tIns="47047" rIns="94095" bIns="47047" numCol="1" anchor="t" anchorCtr="0" compatLnSpc="1">
              <a:prstTxWarp prst="textNoShape">
                <a:avLst/>
              </a:prstTxWarp>
            </a:bodyPr>
            <a:lstStyle/>
            <a:p>
              <a:pPr algn="ctr"/>
              <a:r>
                <a:rPr lang="zh-CN" altLang="en-US" sz="1400" dirty="0">
                  <a:solidFill>
                    <a:srgbClr val="F8F8F8"/>
                  </a:solidFill>
                </a:rPr>
                <a:t>四月份</a:t>
              </a:r>
            </a:p>
          </p:txBody>
        </p:sp>
      </p:grpSp>
      <p:sp>
        <p:nvSpPr>
          <p:cNvPr id="117" name="矩形 87"/>
          <p:cNvSpPr>
            <a:spLocks noChangeArrowheads="1"/>
          </p:cNvSpPr>
          <p:nvPr/>
        </p:nvSpPr>
        <p:spPr bwMode="auto">
          <a:xfrm>
            <a:off x="6673858" y="2371796"/>
            <a:ext cx="1178312" cy="953834"/>
          </a:xfrm>
          <a:prstGeom prst="rect">
            <a:avLst/>
          </a:prstGeom>
          <a:noFill/>
          <a:ln w="9525">
            <a:noFill/>
            <a:miter lim="800000"/>
            <a:headEnd/>
            <a:tailEnd/>
          </a:ln>
        </p:spPr>
        <p:txBody>
          <a:bodyPr wrap="square" lIns="91433" tIns="45716" rIns="91433" bIns="45716">
            <a:spAutoFit/>
          </a:bodyPr>
          <a:lstStyle/>
          <a:p>
            <a:pPr algn="ctr" eaLnBrk="0" fontAlgn="ctr" hangingPunct="0">
              <a:buClr>
                <a:srgbClr val="FF0000"/>
              </a:buClr>
              <a:buSzPct val="70000"/>
            </a:pPr>
            <a:r>
              <a:rPr lang="zh-CN" altLang="en-US" sz="800" dirty="0">
                <a:solidFill>
                  <a:schemeClr val="bg2"/>
                </a:solidFill>
                <a:latin typeface="微软雅黑" pitchFamily="34" charset="-122"/>
                <a:ea typeface="微软雅黑" pitchFamily="34" charset="-122"/>
              </a:rPr>
              <a:t>点击添加文本</a:t>
            </a:r>
            <a:r>
              <a:rPr lang="en-US" altLang="zh-CN" sz="800" dirty="0">
                <a:solidFill>
                  <a:schemeClr val="bg2"/>
                </a:solidFill>
                <a:latin typeface="微软雅黑" pitchFamily="34" charset="-122"/>
                <a:ea typeface="微软雅黑" pitchFamily="34" charset="-122"/>
              </a:rPr>
              <a:t/>
            </a:r>
            <a:br>
              <a:rPr lang="en-US" altLang="zh-CN" sz="800" dirty="0">
                <a:solidFill>
                  <a:schemeClr val="bg2"/>
                </a:solidFill>
                <a:latin typeface="微软雅黑" pitchFamily="34" charset="-122"/>
                <a:ea typeface="微软雅黑" pitchFamily="34" charset="-122"/>
              </a:rPr>
            </a:br>
            <a:r>
              <a:rPr lang="zh-CN" altLang="en-US" sz="800"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800" dirty="0">
                <a:solidFill>
                  <a:schemeClr val="bg2"/>
                </a:solidFill>
                <a:latin typeface="微软雅黑" pitchFamily="34" charset="-122"/>
                <a:ea typeface="微软雅黑" pitchFamily="34" charset="-122"/>
              </a:rPr>
              <a:t>点击添加文本</a:t>
            </a:r>
            <a:r>
              <a:rPr lang="en-US" altLang="zh-CN" sz="800" dirty="0">
                <a:solidFill>
                  <a:schemeClr val="bg2"/>
                </a:solidFill>
                <a:latin typeface="微软雅黑" pitchFamily="34" charset="-122"/>
                <a:ea typeface="微软雅黑" pitchFamily="34" charset="-122"/>
              </a:rPr>
              <a:t/>
            </a:r>
            <a:br>
              <a:rPr lang="en-US" altLang="zh-CN" sz="800" dirty="0">
                <a:solidFill>
                  <a:schemeClr val="bg2"/>
                </a:solidFill>
                <a:latin typeface="微软雅黑" pitchFamily="34" charset="-122"/>
                <a:ea typeface="微软雅黑" pitchFamily="34" charset="-122"/>
              </a:rPr>
            </a:br>
            <a:r>
              <a:rPr lang="en-US" altLang="zh-CN" sz="800" dirty="0">
                <a:solidFill>
                  <a:schemeClr val="bg2"/>
                </a:solidFill>
                <a:latin typeface="微软雅黑" pitchFamily="34" charset="-122"/>
                <a:ea typeface="微软雅黑" pitchFamily="34" charset="-122"/>
              </a:rPr>
              <a:t/>
            </a:r>
            <a:br>
              <a:rPr lang="en-US" altLang="zh-CN" sz="800" dirty="0">
                <a:solidFill>
                  <a:schemeClr val="bg2"/>
                </a:solidFill>
                <a:latin typeface="微软雅黑" pitchFamily="34" charset="-122"/>
                <a:ea typeface="微软雅黑" pitchFamily="34" charset="-122"/>
              </a:rPr>
            </a:br>
            <a:r>
              <a:rPr lang="zh-CN" altLang="en-US" sz="800" dirty="0">
                <a:solidFill>
                  <a:schemeClr val="bg2"/>
                </a:solidFill>
                <a:latin typeface="微软雅黑" pitchFamily="34" charset="-122"/>
                <a:ea typeface="微软雅黑" pitchFamily="34" charset="-122"/>
              </a:rPr>
              <a:t>点击添加文本</a:t>
            </a:r>
          </a:p>
          <a:p>
            <a:pPr algn="ctr" eaLnBrk="0" fontAlgn="ctr" hangingPunct="0">
              <a:buClr>
                <a:srgbClr val="FF0000"/>
              </a:buClr>
              <a:buSzPct val="70000"/>
            </a:pPr>
            <a:r>
              <a:rPr lang="zh-CN" altLang="en-US" sz="800" dirty="0">
                <a:solidFill>
                  <a:schemeClr val="bg2"/>
                </a:solidFill>
                <a:latin typeface="微软雅黑" pitchFamily="34" charset="-122"/>
                <a:ea typeface="微软雅黑" pitchFamily="34" charset="-122"/>
              </a:rPr>
              <a:t>点击添加文本</a:t>
            </a:r>
            <a:r>
              <a:rPr lang="en-US" altLang="zh-CN" sz="800" dirty="0">
                <a:solidFill>
                  <a:schemeClr val="bg2"/>
                </a:solidFill>
                <a:latin typeface="微软雅黑" pitchFamily="34" charset="-122"/>
                <a:ea typeface="微软雅黑" pitchFamily="34" charset="-122"/>
              </a:rPr>
              <a:t/>
            </a:r>
            <a:br>
              <a:rPr lang="en-US" altLang="zh-CN" sz="800" dirty="0">
                <a:solidFill>
                  <a:schemeClr val="bg2"/>
                </a:solidFill>
                <a:latin typeface="微软雅黑" pitchFamily="34" charset="-122"/>
                <a:ea typeface="微软雅黑" pitchFamily="34" charset="-122"/>
              </a:rPr>
            </a:br>
            <a:r>
              <a:rPr lang="zh-CN" altLang="en-US" sz="800" dirty="0">
                <a:solidFill>
                  <a:schemeClr val="bg2"/>
                </a:solidFill>
                <a:latin typeface="微软雅黑" pitchFamily="34" charset="-122"/>
                <a:ea typeface="微软雅黑" pitchFamily="34" charset="-122"/>
              </a:rPr>
              <a:t>点击添加文本</a:t>
            </a:r>
          </a:p>
        </p:txBody>
      </p:sp>
      <p:cxnSp>
        <p:nvCxnSpPr>
          <p:cNvPr id="118" name="直接连接符 117"/>
          <p:cNvCxnSpPr/>
          <p:nvPr/>
        </p:nvCxnSpPr>
        <p:spPr>
          <a:xfrm>
            <a:off x="6513178" y="1232634"/>
            <a:ext cx="0" cy="3306854"/>
          </a:xfrm>
          <a:prstGeom prst="line">
            <a:avLst/>
          </a:prstGeom>
          <a:solidFill>
            <a:schemeClr val="accent1"/>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9" name="TextBox 118"/>
          <p:cNvSpPr txBox="1"/>
          <p:nvPr/>
        </p:nvSpPr>
        <p:spPr>
          <a:xfrm>
            <a:off x="1120344" y="1438233"/>
            <a:ext cx="400095" cy="1860625"/>
          </a:xfrm>
          <a:prstGeom prst="rect">
            <a:avLst/>
          </a:prstGeom>
          <a:noFill/>
        </p:spPr>
        <p:txBody>
          <a:bodyPr vert="eaVert" wrap="square" lIns="91433" tIns="45716" rIns="91433" bIns="45716" rtlCol="0">
            <a:spAutoFit/>
          </a:bodyPr>
          <a:lstStyle/>
          <a:p>
            <a:r>
              <a:rPr lang="zh-CN" altLang="en-US" sz="1400" dirty="0">
                <a:solidFill>
                  <a:schemeClr val="bg2"/>
                </a:solidFill>
                <a:latin typeface="微软雅黑" pitchFamily="34" charset="-122"/>
                <a:ea typeface="微软雅黑" pitchFamily="34" charset="-122"/>
              </a:rPr>
              <a:t>添加标题文字内容</a:t>
            </a:r>
          </a:p>
        </p:txBody>
      </p:sp>
    </p:spTree>
    <p:extLst>
      <p:ext uri="{BB962C8B-B14F-4D97-AF65-F5344CB8AC3E}">
        <p14:creationId xmlns:p14="http://schemas.microsoft.com/office/powerpoint/2010/main" val="101192413"/>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wipe(down)">
                                      <p:cBhvr>
                                        <p:cTn id="7" dur="500"/>
                                        <p:tgtEl>
                                          <p:spTgt spid="98"/>
                                        </p:tgtEl>
                                      </p:cBhvr>
                                    </p:animEffect>
                                  </p:childTnLst>
                                </p:cTn>
                              </p:par>
                              <p:par>
                                <p:cTn id="8" presetID="22" presetClass="entr" presetSubtype="8" fill="hold" nodeType="withEffect">
                                  <p:stCondLst>
                                    <p:cond delay="0"/>
                                  </p:stCondLst>
                                  <p:childTnLst>
                                    <p:set>
                                      <p:cBhvr>
                                        <p:cTn id="9" dur="1" fill="hold">
                                          <p:stCondLst>
                                            <p:cond delay="0"/>
                                          </p:stCondLst>
                                        </p:cTn>
                                        <p:tgtEl>
                                          <p:spTgt spid="99"/>
                                        </p:tgtEl>
                                        <p:attrNameLst>
                                          <p:attrName>style.visibility</p:attrName>
                                        </p:attrNameLst>
                                      </p:cBhvr>
                                      <p:to>
                                        <p:strVal val="visible"/>
                                      </p:to>
                                    </p:set>
                                    <p:animEffect transition="in" filter="wipe(left)">
                                      <p:cBhvr>
                                        <p:cTn id="10" dur="500"/>
                                        <p:tgtEl>
                                          <p:spTgt spid="99"/>
                                        </p:tgtEl>
                                      </p:cBhvr>
                                    </p:animEffect>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119"/>
                                        </p:tgtEl>
                                        <p:attrNameLst>
                                          <p:attrName>style.visibility</p:attrName>
                                        </p:attrNameLst>
                                      </p:cBhvr>
                                      <p:to>
                                        <p:strVal val="visible"/>
                                      </p:to>
                                    </p:set>
                                    <p:anim calcmode="lin" valueType="num">
                                      <p:cBhvr>
                                        <p:cTn id="14" dur="500" fill="hold"/>
                                        <p:tgtEl>
                                          <p:spTgt spid="119"/>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119"/>
                                        </p:tgtEl>
                                        <p:attrNameLst>
                                          <p:attrName>ppt_y</p:attrName>
                                        </p:attrNameLst>
                                      </p:cBhvr>
                                      <p:tavLst>
                                        <p:tav tm="0">
                                          <p:val>
                                            <p:strVal val="#ppt_y"/>
                                          </p:val>
                                        </p:tav>
                                        <p:tav tm="100000">
                                          <p:val>
                                            <p:strVal val="#ppt_y"/>
                                          </p:val>
                                        </p:tav>
                                      </p:tavLst>
                                    </p:anim>
                                    <p:anim calcmode="lin" valueType="num">
                                      <p:cBhvr>
                                        <p:cTn id="16" dur="500" fill="hold"/>
                                        <p:tgtEl>
                                          <p:spTgt spid="119"/>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119"/>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119"/>
                                        </p:tgtEl>
                                      </p:cBhvr>
                                    </p:animEffect>
                                  </p:childTnLst>
                                </p:cTn>
                              </p:par>
                            </p:childTnLst>
                          </p:cTn>
                        </p:par>
                        <p:par>
                          <p:cTn id="19" fill="hold">
                            <p:stCondLst>
                              <p:cond delay="1350"/>
                            </p:stCondLst>
                            <p:childTnLst>
                              <p:par>
                                <p:cTn id="20" presetID="22" presetClass="entr" presetSubtype="4" fill="hold" nodeType="afterEffect">
                                  <p:stCondLst>
                                    <p:cond delay="0"/>
                                  </p:stCondLst>
                                  <p:childTnLst>
                                    <p:set>
                                      <p:cBhvr>
                                        <p:cTn id="21" dur="1" fill="hold">
                                          <p:stCondLst>
                                            <p:cond delay="0"/>
                                          </p:stCondLst>
                                        </p:cTn>
                                        <p:tgtEl>
                                          <p:spTgt spid="108"/>
                                        </p:tgtEl>
                                        <p:attrNameLst>
                                          <p:attrName>style.visibility</p:attrName>
                                        </p:attrNameLst>
                                      </p:cBhvr>
                                      <p:to>
                                        <p:strVal val="visible"/>
                                      </p:to>
                                    </p:set>
                                    <p:animEffect transition="in" filter="wipe(down)">
                                      <p:cBhvr>
                                        <p:cTn id="22" dur="500"/>
                                        <p:tgtEl>
                                          <p:spTgt spid="108"/>
                                        </p:tgtEl>
                                      </p:cBhvr>
                                    </p:animEffect>
                                  </p:childTnLst>
                                </p:cTn>
                              </p:par>
                              <p:par>
                                <p:cTn id="23" presetID="22" presetClass="entr" presetSubtype="4" fill="hold" nodeType="withEffect">
                                  <p:stCondLst>
                                    <p:cond delay="0"/>
                                  </p:stCondLst>
                                  <p:childTnLst>
                                    <p:set>
                                      <p:cBhvr>
                                        <p:cTn id="24" dur="1" fill="hold">
                                          <p:stCondLst>
                                            <p:cond delay="0"/>
                                          </p:stCondLst>
                                        </p:cTn>
                                        <p:tgtEl>
                                          <p:spTgt spid="112"/>
                                        </p:tgtEl>
                                        <p:attrNameLst>
                                          <p:attrName>style.visibility</p:attrName>
                                        </p:attrNameLst>
                                      </p:cBhvr>
                                      <p:to>
                                        <p:strVal val="visible"/>
                                      </p:to>
                                    </p:set>
                                    <p:animEffect transition="in" filter="wipe(down)">
                                      <p:cBhvr>
                                        <p:cTn id="25" dur="500"/>
                                        <p:tgtEl>
                                          <p:spTgt spid="112"/>
                                        </p:tgtEl>
                                      </p:cBhvr>
                                    </p:animEffect>
                                  </p:childTnLst>
                                </p:cTn>
                              </p:par>
                              <p:par>
                                <p:cTn id="26" presetID="22" presetClass="entr" presetSubtype="4" fill="hold" nodeType="withEffect">
                                  <p:stCondLst>
                                    <p:cond delay="0"/>
                                  </p:stCondLst>
                                  <p:childTnLst>
                                    <p:set>
                                      <p:cBhvr>
                                        <p:cTn id="27" dur="1" fill="hold">
                                          <p:stCondLst>
                                            <p:cond delay="0"/>
                                          </p:stCondLst>
                                        </p:cTn>
                                        <p:tgtEl>
                                          <p:spTgt spid="118"/>
                                        </p:tgtEl>
                                        <p:attrNameLst>
                                          <p:attrName>style.visibility</p:attrName>
                                        </p:attrNameLst>
                                      </p:cBhvr>
                                      <p:to>
                                        <p:strVal val="visible"/>
                                      </p:to>
                                    </p:set>
                                    <p:animEffect transition="in" filter="wipe(down)">
                                      <p:cBhvr>
                                        <p:cTn id="28" dur="500"/>
                                        <p:tgtEl>
                                          <p:spTgt spid="118"/>
                                        </p:tgtEl>
                                      </p:cBhvr>
                                    </p:animEffect>
                                  </p:childTnLst>
                                </p:cTn>
                              </p:par>
                            </p:childTnLst>
                          </p:cTn>
                        </p:par>
                        <p:par>
                          <p:cTn id="29" fill="hold">
                            <p:stCondLst>
                              <p:cond delay="1850"/>
                            </p:stCondLst>
                            <p:childTnLst>
                              <p:par>
                                <p:cTn id="30" presetID="52" presetClass="entr" presetSubtype="0"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Scale>
                                      <p:cBhvr>
                                        <p:cTn id="32" dur="5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500" decel="50000" fill="hold">
                                          <p:stCondLst>
                                            <p:cond delay="0"/>
                                          </p:stCondLst>
                                        </p:cTn>
                                        <p:tgtEl>
                                          <p:spTgt spid="2"/>
                                        </p:tgtEl>
                                        <p:attrNameLst>
                                          <p:attrName>ppt_x</p:attrName>
                                          <p:attrName>ppt_y</p:attrName>
                                        </p:attrNameLst>
                                      </p:cBhvr>
                                    </p:animMotion>
                                    <p:animEffect transition="in" filter="fade">
                                      <p:cBhvr>
                                        <p:cTn id="34" dur="500"/>
                                        <p:tgtEl>
                                          <p:spTgt spid="2"/>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103"/>
                                        </p:tgtEl>
                                        <p:attrNameLst>
                                          <p:attrName>style.visibility</p:attrName>
                                        </p:attrNameLst>
                                      </p:cBhvr>
                                      <p:to>
                                        <p:strVal val="visible"/>
                                      </p:to>
                                    </p:set>
                                    <p:animEffect transition="in" filter="wipe(down)">
                                      <p:cBhvr>
                                        <p:cTn id="37" dur="500"/>
                                        <p:tgtEl>
                                          <p:spTgt spid="103"/>
                                        </p:tgtEl>
                                      </p:cBhvr>
                                    </p:animEffect>
                                  </p:childTnLst>
                                </p:cTn>
                              </p:par>
                            </p:childTnLst>
                          </p:cTn>
                        </p:par>
                        <p:par>
                          <p:cTn id="38" fill="hold">
                            <p:stCondLst>
                              <p:cond delay="2350"/>
                            </p:stCondLst>
                            <p:childTnLst>
                              <p:par>
                                <p:cTn id="39" presetID="52" presetClass="entr" presetSubtype="0"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Scale>
                                      <p:cBhvr>
                                        <p:cTn id="41" dur="5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500" decel="50000" fill="hold">
                                          <p:stCondLst>
                                            <p:cond delay="0"/>
                                          </p:stCondLst>
                                        </p:cTn>
                                        <p:tgtEl>
                                          <p:spTgt spid="4"/>
                                        </p:tgtEl>
                                        <p:attrNameLst>
                                          <p:attrName>ppt_x</p:attrName>
                                          <p:attrName>ppt_y</p:attrName>
                                        </p:attrNameLst>
                                      </p:cBhvr>
                                    </p:animMotion>
                                    <p:animEffect transition="in" filter="fade">
                                      <p:cBhvr>
                                        <p:cTn id="43" dur="500"/>
                                        <p:tgtEl>
                                          <p:spTgt spid="4"/>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07"/>
                                        </p:tgtEl>
                                        <p:attrNameLst>
                                          <p:attrName>style.visibility</p:attrName>
                                        </p:attrNameLst>
                                      </p:cBhvr>
                                      <p:to>
                                        <p:strVal val="visible"/>
                                      </p:to>
                                    </p:set>
                                    <p:animEffect transition="in" filter="wipe(down)">
                                      <p:cBhvr>
                                        <p:cTn id="46" dur="500"/>
                                        <p:tgtEl>
                                          <p:spTgt spid="107"/>
                                        </p:tgtEl>
                                      </p:cBhvr>
                                    </p:animEffect>
                                  </p:childTnLst>
                                </p:cTn>
                              </p:par>
                            </p:childTnLst>
                          </p:cTn>
                        </p:par>
                        <p:par>
                          <p:cTn id="47" fill="hold">
                            <p:stCondLst>
                              <p:cond delay="2850"/>
                            </p:stCondLst>
                            <p:childTnLst>
                              <p:par>
                                <p:cTn id="48" presetID="52" presetClass="entr" presetSubtype="0" fill="hold" nodeType="afterEffect">
                                  <p:stCondLst>
                                    <p:cond delay="0"/>
                                  </p:stCondLst>
                                  <p:childTnLst>
                                    <p:set>
                                      <p:cBhvr>
                                        <p:cTn id="49" dur="1" fill="hold">
                                          <p:stCondLst>
                                            <p:cond delay="0"/>
                                          </p:stCondLst>
                                        </p:cTn>
                                        <p:tgtEl>
                                          <p:spTgt spid="6"/>
                                        </p:tgtEl>
                                        <p:attrNameLst>
                                          <p:attrName>style.visibility</p:attrName>
                                        </p:attrNameLst>
                                      </p:cBhvr>
                                      <p:to>
                                        <p:strVal val="visible"/>
                                      </p:to>
                                    </p:set>
                                    <p:animScale>
                                      <p:cBhvr>
                                        <p:cTn id="50" dur="5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500" decel="50000" fill="hold">
                                          <p:stCondLst>
                                            <p:cond delay="0"/>
                                          </p:stCondLst>
                                        </p:cTn>
                                        <p:tgtEl>
                                          <p:spTgt spid="6"/>
                                        </p:tgtEl>
                                        <p:attrNameLst>
                                          <p:attrName>ppt_x</p:attrName>
                                          <p:attrName>ppt_y</p:attrName>
                                        </p:attrNameLst>
                                      </p:cBhvr>
                                    </p:animMotion>
                                    <p:animEffect transition="in" filter="fade">
                                      <p:cBhvr>
                                        <p:cTn id="52" dur="500"/>
                                        <p:tgtEl>
                                          <p:spTgt spid="6"/>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113"/>
                                        </p:tgtEl>
                                        <p:attrNameLst>
                                          <p:attrName>style.visibility</p:attrName>
                                        </p:attrNameLst>
                                      </p:cBhvr>
                                      <p:to>
                                        <p:strVal val="visible"/>
                                      </p:to>
                                    </p:set>
                                    <p:animEffect transition="in" filter="wipe(up)">
                                      <p:cBhvr>
                                        <p:cTn id="55" dur="500"/>
                                        <p:tgtEl>
                                          <p:spTgt spid="113"/>
                                        </p:tgtEl>
                                      </p:cBhvr>
                                    </p:animEffect>
                                  </p:childTnLst>
                                </p:cTn>
                              </p:par>
                            </p:childTnLst>
                          </p:cTn>
                        </p:par>
                        <p:par>
                          <p:cTn id="56" fill="hold">
                            <p:stCondLst>
                              <p:cond delay="3350"/>
                            </p:stCondLst>
                            <p:childTnLst>
                              <p:par>
                                <p:cTn id="57" presetID="52" presetClass="entr" presetSubtype="0" fill="hold" nodeType="afterEffect">
                                  <p:stCondLst>
                                    <p:cond delay="0"/>
                                  </p:stCondLst>
                                  <p:childTnLst>
                                    <p:set>
                                      <p:cBhvr>
                                        <p:cTn id="58" dur="1" fill="hold">
                                          <p:stCondLst>
                                            <p:cond delay="0"/>
                                          </p:stCondLst>
                                        </p:cTn>
                                        <p:tgtEl>
                                          <p:spTgt spid="8"/>
                                        </p:tgtEl>
                                        <p:attrNameLst>
                                          <p:attrName>style.visibility</p:attrName>
                                        </p:attrNameLst>
                                      </p:cBhvr>
                                      <p:to>
                                        <p:strVal val="visible"/>
                                      </p:to>
                                    </p:set>
                                    <p:animScale>
                                      <p:cBhvr>
                                        <p:cTn id="59" dur="5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0" dur="500" decel="50000" fill="hold">
                                          <p:stCondLst>
                                            <p:cond delay="0"/>
                                          </p:stCondLst>
                                        </p:cTn>
                                        <p:tgtEl>
                                          <p:spTgt spid="8"/>
                                        </p:tgtEl>
                                        <p:attrNameLst>
                                          <p:attrName>ppt_x</p:attrName>
                                          <p:attrName>ppt_y</p:attrName>
                                        </p:attrNameLst>
                                      </p:cBhvr>
                                    </p:animMotion>
                                    <p:animEffect transition="in" filter="fade">
                                      <p:cBhvr>
                                        <p:cTn id="61" dur="500"/>
                                        <p:tgtEl>
                                          <p:spTgt spid="8"/>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117"/>
                                        </p:tgtEl>
                                        <p:attrNameLst>
                                          <p:attrName>style.visibility</p:attrName>
                                        </p:attrNameLst>
                                      </p:cBhvr>
                                      <p:to>
                                        <p:strVal val="visible"/>
                                      </p:to>
                                    </p:set>
                                    <p:animEffect transition="in" filter="wipe(up)">
                                      <p:cBhvr>
                                        <p:cTn id="64"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p:bldP spid="107" grpId="0"/>
      <p:bldP spid="113" grpId="0"/>
      <p:bldP spid="117" grpId="0"/>
      <p:bldP spid="1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3"/>
          <p:cNvGrpSpPr>
            <a:grpSpLocks noChangeAspect="1"/>
          </p:cNvGrpSpPr>
          <p:nvPr/>
        </p:nvGrpSpPr>
        <p:grpSpPr bwMode="auto">
          <a:xfrm>
            <a:off x="3061603" y="1002260"/>
            <a:ext cx="2971399" cy="2897982"/>
            <a:chOff x="350" y="1914"/>
            <a:chExt cx="1899" cy="1852"/>
          </a:xfrm>
        </p:grpSpPr>
        <p:sp>
          <p:nvSpPr>
            <p:cNvPr id="42" name="AutoShape 52"/>
            <p:cNvSpPr>
              <a:spLocks noChangeAspect="1" noChangeArrowheads="1" noTextEdit="1"/>
            </p:cNvSpPr>
            <p:nvPr/>
          </p:nvSpPr>
          <p:spPr bwMode="auto">
            <a:xfrm>
              <a:off x="351" y="1914"/>
              <a:ext cx="1898" cy="18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1799">
                <a:solidFill>
                  <a:srgbClr val="404040"/>
                </a:solidFill>
              </a:endParaRPr>
            </a:p>
          </p:txBody>
        </p:sp>
        <p:sp>
          <p:nvSpPr>
            <p:cNvPr id="72" name="Freeform 54"/>
            <p:cNvSpPr>
              <a:spLocks/>
            </p:cNvSpPr>
            <p:nvPr/>
          </p:nvSpPr>
          <p:spPr bwMode="auto">
            <a:xfrm>
              <a:off x="671" y="1914"/>
              <a:ext cx="1256" cy="649"/>
            </a:xfrm>
            <a:custGeom>
              <a:avLst/>
              <a:gdLst>
                <a:gd name="T0" fmla="*/ 628 w 1403"/>
                <a:gd name="T1" fmla="*/ 649 h 725"/>
                <a:gd name="T2" fmla="*/ 950 w 1403"/>
                <a:gd name="T3" fmla="*/ 565 h 725"/>
                <a:gd name="T4" fmla="*/ 1256 w 1403"/>
                <a:gd name="T5" fmla="*/ 640 h 725"/>
                <a:gd name="T6" fmla="*/ 1256 w 1403"/>
                <a:gd name="T7" fmla="*/ 628 h 725"/>
                <a:gd name="T8" fmla="*/ 628 w 1403"/>
                <a:gd name="T9" fmla="*/ 0 h 725"/>
                <a:gd name="T10" fmla="*/ 0 w 1403"/>
                <a:gd name="T11" fmla="*/ 628 h 725"/>
                <a:gd name="T12" fmla="*/ 0 w 1403"/>
                <a:gd name="T13" fmla="*/ 640 h 725"/>
                <a:gd name="T14" fmla="*/ 306 w 1403"/>
                <a:gd name="T15" fmla="*/ 565 h 725"/>
                <a:gd name="T16" fmla="*/ 628 w 1403"/>
                <a:gd name="T17" fmla="*/ 649 h 7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03" h="725">
                  <a:moveTo>
                    <a:pt x="702" y="725"/>
                  </a:moveTo>
                  <a:cubicBezTo>
                    <a:pt x="808" y="665"/>
                    <a:pt x="931" y="631"/>
                    <a:pt x="1061" y="631"/>
                  </a:cubicBezTo>
                  <a:cubicBezTo>
                    <a:pt x="1185" y="631"/>
                    <a:pt x="1301" y="661"/>
                    <a:pt x="1403" y="715"/>
                  </a:cubicBezTo>
                  <a:cubicBezTo>
                    <a:pt x="1403" y="711"/>
                    <a:pt x="1403" y="706"/>
                    <a:pt x="1403" y="702"/>
                  </a:cubicBezTo>
                  <a:cubicBezTo>
                    <a:pt x="1403" y="315"/>
                    <a:pt x="1089" y="0"/>
                    <a:pt x="702" y="0"/>
                  </a:cubicBezTo>
                  <a:cubicBezTo>
                    <a:pt x="315" y="0"/>
                    <a:pt x="0" y="315"/>
                    <a:pt x="0" y="702"/>
                  </a:cubicBezTo>
                  <a:cubicBezTo>
                    <a:pt x="0" y="706"/>
                    <a:pt x="0" y="711"/>
                    <a:pt x="0" y="715"/>
                  </a:cubicBezTo>
                  <a:cubicBezTo>
                    <a:pt x="103" y="661"/>
                    <a:pt x="219" y="631"/>
                    <a:pt x="342" y="631"/>
                  </a:cubicBezTo>
                  <a:cubicBezTo>
                    <a:pt x="473" y="631"/>
                    <a:pt x="595" y="665"/>
                    <a:pt x="702" y="725"/>
                  </a:cubicBezTo>
                  <a:close/>
                </a:path>
              </a:pathLst>
            </a:custGeom>
            <a:solidFill>
              <a:schemeClr val="accent1">
                <a:alpha val="7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sz="1799">
                <a:solidFill>
                  <a:srgbClr val="404040"/>
                </a:solidFill>
              </a:endParaRPr>
            </a:p>
          </p:txBody>
        </p:sp>
        <p:sp>
          <p:nvSpPr>
            <p:cNvPr id="73" name="Freeform 55"/>
            <p:cNvSpPr>
              <a:spLocks/>
            </p:cNvSpPr>
            <p:nvPr/>
          </p:nvSpPr>
          <p:spPr bwMode="auto">
            <a:xfrm>
              <a:off x="1330" y="2606"/>
              <a:ext cx="919" cy="1159"/>
            </a:xfrm>
            <a:custGeom>
              <a:avLst/>
              <a:gdLst>
                <a:gd name="T0" fmla="*/ 306 w 1027"/>
                <a:gd name="T1" fmla="*/ 503 h 1296"/>
                <a:gd name="T2" fmla="*/ 307 w 1027"/>
                <a:gd name="T3" fmla="*/ 531 h 1296"/>
                <a:gd name="T4" fmla="*/ 0 w 1027"/>
                <a:gd name="T5" fmla="*/ 1087 h 1296"/>
                <a:gd name="T6" fmla="*/ 291 w 1027"/>
                <a:gd name="T7" fmla="*/ 1159 h 1296"/>
                <a:gd name="T8" fmla="*/ 919 w 1027"/>
                <a:gd name="T9" fmla="*/ 531 h 1296"/>
                <a:gd name="T10" fmla="*/ 625 w 1027"/>
                <a:gd name="T11" fmla="*/ 0 h 1296"/>
                <a:gd name="T12" fmla="*/ 306 w 1027"/>
                <a:gd name="T13" fmla="*/ 503 h 12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27" h="1296">
                  <a:moveTo>
                    <a:pt x="342" y="562"/>
                  </a:moveTo>
                  <a:cubicBezTo>
                    <a:pt x="342" y="572"/>
                    <a:pt x="343" y="583"/>
                    <a:pt x="343" y="594"/>
                  </a:cubicBezTo>
                  <a:cubicBezTo>
                    <a:pt x="343" y="855"/>
                    <a:pt x="206" y="1085"/>
                    <a:pt x="0" y="1216"/>
                  </a:cubicBezTo>
                  <a:cubicBezTo>
                    <a:pt x="97" y="1267"/>
                    <a:pt x="208" y="1296"/>
                    <a:pt x="325" y="1296"/>
                  </a:cubicBezTo>
                  <a:cubicBezTo>
                    <a:pt x="712" y="1296"/>
                    <a:pt x="1027" y="981"/>
                    <a:pt x="1027" y="594"/>
                  </a:cubicBezTo>
                  <a:cubicBezTo>
                    <a:pt x="1027" y="344"/>
                    <a:pt x="896" y="124"/>
                    <a:pt x="698" y="0"/>
                  </a:cubicBezTo>
                  <a:cubicBezTo>
                    <a:pt x="676" y="239"/>
                    <a:pt x="538" y="445"/>
                    <a:pt x="342" y="562"/>
                  </a:cubicBezTo>
                  <a:close/>
                </a:path>
              </a:pathLst>
            </a:custGeom>
            <a:solidFill>
              <a:schemeClr val="accent2">
                <a:alpha val="7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365647" tIns="548471" rIns="0" anchor="ctr"/>
            <a:lstStyle/>
            <a:p>
              <a:endParaRPr lang="zh-CN" altLang="en-US" sz="1799">
                <a:solidFill>
                  <a:srgbClr val="404040"/>
                </a:solidFill>
              </a:endParaRPr>
            </a:p>
          </p:txBody>
        </p:sp>
        <p:sp>
          <p:nvSpPr>
            <p:cNvPr id="74" name="Freeform 56"/>
            <p:cNvSpPr>
              <a:spLocks/>
            </p:cNvSpPr>
            <p:nvPr/>
          </p:nvSpPr>
          <p:spPr bwMode="auto">
            <a:xfrm>
              <a:off x="1330" y="2509"/>
              <a:ext cx="596" cy="565"/>
            </a:xfrm>
            <a:custGeom>
              <a:avLst/>
              <a:gdLst>
                <a:gd name="T0" fmla="*/ 0 w 666"/>
                <a:gd name="T1" fmla="*/ 72 h 631"/>
                <a:gd name="T2" fmla="*/ 303 w 666"/>
                <a:gd name="T3" fmla="*/ 565 h 631"/>
                <a:gd name="T4" fmla="*/ 596 w 666"/>
                <a:gd name="T5" fmla="*/ 80 h 631"/>
                <a:gd name="T6" fmla="*/ 291 w 666"/>
                <a:gd name="T7" fmla="*/ 0 h 631"/>
                <a:gd name="T8" fmla="*/ 0 w 666"/>
                <a:gd name="T9" fmla="*/ 72 h 631"/>
                <a:gd name="T10" fmla="*/ 0 60000 65536"/>
                <a:gd name="T11" fmla="*/ 0 60000 65536"/>
                <a:gd name="T12" fmla="*/ 0 60000 65536"/>
                <a:gd name="T13" fmla="*/ 0 60000 65536"/>
                <a:gd name="T14" fmla="*/ 0 60000 65536"/>
                <a:gd name="T15" fmla="*/ 0 w 666"/>
                <a:gd name="T16" fmla="*/ 0 h 631"/>
                <a:gd name="T17" fmla="*/ 666 w 666"/>
                <a:gd name="T18" fmla="*/ 631 h 631"/>
              </a:gdLst>
              <a:ahLst/>
              <a:cxnLst>
                <a:cxn ang="T10">
                  <a:pos x="T0" y="T1"/>
                </a:cxn>
                <a:cxn ang="T11">
                  <a:pos x="T2" y="T3"/>
                </a:cxn>
                <a:cxn ang="T12">
                  <a:pos x="T4" y="T5"/>
                </a:cxn>
                <a:cxn ang="T13">
                  <a:pos x="T6" y="T7"/>
                </a:cxn>
                <a:cxn ang="T14">
                  <a:pos x="T8" y="T9"/>
                </a:cxn>
              </a:cxnLst>
              <a:rect l="T15" t="T16" r="T17" b="T18"/>
              <a:pathLst>
                <a:path w="666" h="631">
                  <a:moveTo>
                    <a:pt x="0" y="80"/>
                  </a:moveTo>
                  <a:cubicBezTo>
                    <a:pt x="187" y="199"/>
                    <a:pt x="317" y="399"/>
                    <a:pt x="339" y="631"/>
                  </a:cubicBezTo>
                  <a:cubicBezTo>
                    <a:pt x="522" y="515"/>
                    <a:pt x="649" y="317"/>
                    <a:pt x="666" y="89"/>
                  </a:cubicBezTo>
                  <a:cubicBezTo>
                    <a:pt x="565" y="32"/>
                    <a:pt x="449" y="0"/>
                    <a:pt x="325" y="0"/>
                  </a:cubicBezTo>
                  <a:cubicBezTo>
                    <a:pt x="208" y="0"/>
                    <a:pt x="97" y="29"/>
                    <a:pt x="0" y="80"/>
                  </a:cubicBezTo>
                  <a:close/>
                </a:path>
              </a:pathLst>
            </a:custGeom>
            <a:solidFill>
              <a:schemeClr val="accent1">
                <a:alpha val="7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274235" tIns="0" rIns="0" bIns="274235"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399" dirty="0">
                  <a:solidFill>
                    <a:schemeClr val="bg1"/>
                  </a:solidFill>
                  <a:latin typeface="Arial" panose="020B0604020202020204" pitchFamily="34" charset="0"/>
                  <a:ea typeface="Roboto Condensed Light"/>
                  <a:cs typeface="Arial" panose="020B0604020202020204" pitchFamily="34" charset="0"/>
                </a:rPr>
                <a:t>03</a:t>
              </a:r>
            </a:p>
          </p:txBody>
        </p:sp>
        <p:sp>
          <p:nvSpPr>
            <p:cNvPr id="75" name="Freeform 57"/>
            <p:cNvSpPr>
              <a:spLocks/>
            </p:cNvSpPr>
            <p:nvPr/>
          </p:nvSpPr>
          <p:spPr bwMode="auto">
            <a:xfrm>
              <a:off x="350" y="2606"/>
              <a:ext cx="918" cy="1159"/>
            </a:xfrm>
            <a:custGeom>
              <a:avLst/>
              <a:gdLst>
                <a:gd name="T0" fmla="*/ 612 w 1026"/>
                <a:gd name="T1" fmla="*/ 531 h 1296"/>
                <a:gd name="T2" fmla="*/ 613 w 1026"/>
                <a:gd name="T3" fmla="*/ 503 h 1296"/>
                <a:gd name="T4" fmla="*/ 293 w 1026"/>
                <a:gd name="T5" fmla="*/ 0 h 1296"/>
                <a:gd name="T6" fmla="*/ 0 w 1026"/>
                <a:gd name="T7" fmla="*/ 531 h 1296"/>
                <a:gd name="T8" fmla="*/ 627 w 1026"/>
                <a:gd name="T9" fmla="*/ 1159 h 1296"/>
                <a:gd name="T10" fmla="*/ 918 w 1026"/>
                <a:gd name="T11" fmla="*/ 1087 h 1296"/>
                <a:gd name="T12" fmla="*/ 612 w 1026"/>
                <a:gd name="T13" fmla="*/ 531 h 129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26" h="1296">
                  <a:moveTo>
                    <a:pt x="684" y="594"/>
                  </a:moveTo>
                  <a:cubicBezTo>
                    <a:pt x="684" y="583"/>
                    <a:pt x="684" y="572"/>
                    <a:pt x="685" y="562"/>
                  </a:cubicBezTo>
                  <a:cubicBezTo>
                    <a:pt x="489" y="445"/>
                    <a:pt x="351" y="239"/>
                    <a:pt x="328" y="0"/>
                  </a:cubicBezTo>
                  <a:cubicBezTo>
                    <a:pt x="131" y="124"/>
                    <a:pt x="0" y="344"/>
                    <a:pt x="0" y="594"/>
                  </a:cubicBezTo>
                  <a:cubicBezTo>
                    <a:pt x="0" y="981"/>
                    <a:pt x="315" y="1296"/>
                    <a:pt x="701" y="1296"/>
                  </a:cubicBezTo>
                  <a:cubicBezTo>
                    <a:pt x="819" y="1296"/>
                    <a:pt x="929" y="1267"/>
                    <a:pt x="1026" y="1216"/>
                  </a:cubicBezTo>
                  <a:cubicBezTo>
                    <a:pt x="821" y="1085"/>
                    <a:pt x="684" y="855"/>
                    <a:pt x="684" y="594"/>
                  </a:cubicBezTo>
                  <a:close/>
                </a:path>
              </a:pathLst>
            </a:custGeom>
            <a:solidFill>
              <a:schemeClr val="accent3">
                <a:alpha val="7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tIns="548471" rIns="365647" anchor="ctr"/>
            <a:lstStyle/>
            <a:p>
              <a:endParaRPr lang="zh-CN" altLang="en-US" sz="1799">
                <a:solidFill>
                  <a:srgbClr val="404040"/>
                </a:solidFill>
              </a:endParaRPr>
            </a:p>
          </p:txBody>
        </p:sp>
        <p:sp>
          <p:nvSpPr>
            <p:cNvPr id="76" name="Freeform 58"/>
            <p:cNvSpPr>
              <a:spLocks/>
            </p:cNvSpPr>
            <p:nvPr/>
          </p:nvSpPr>
          <p:spPr bwMode="auto">
            <a:xfrm>
              <a:off x="673" y="2509"/>
              <a:ext cx="595" cy="565"/>
            </a:xfrm>
            <a:custGeom>
              <a:avLst/>
              <a:gdLst>
                <a:gd name="T0" fmla="*/ 293 w 665"/>
                <a:gd name="T1" fmla="*/ 565 h 631"/>
                <a:gd name="T2" fmla="*/ 595 w 665"/>
                <a:gd name="T3" fmla="*/ 72 h 631"/>
                <a:gd name="T4" fmla="*/ 304 w 665"/>
                <a:gd name="T5" fmla="*/ 0 h 631"/>
                <a:gd name="T6" fmla="*/ 0 w 665"/>
                <a:gd name="T7" fmla="*/ 80 h 631"/>
                <a:gd name="T8" fmla="*/ 293 w 665"/>
                <a:gd name="T9" fmla="*/ 565 h 631"/>
                <a:gd name="T10" fmla="*/ 0 60000 65536"/>
                <a:gd name="T11" fmla="*/ 0 60000 65536"/>
                <a:gd name="T12" fmla="*/ 0 60000 65536"/>
                <a:gd name="T13" fmla="*/ 0 60000 65536"/>
                <a:gd name="T14" fmla="*/ 0 60000 65536"/>
                <a:gd name="T15" fmla="*/ 0 w 665"/>
                <a:gd name="T16" fmla="*/ 0 h 631"/>
                <a:gd name="T17" fmla="*/ 665 w 665"/>
                <a:gd name="T18" fmla="*/ 631 h 631"/>
              </a:gdLst>
              <a:ahLst/>
              <a:cxnLst>
                <a:cxn ang="T10">
                  <a:pos x="T0" y="T1"/>
                </a:cxn>
                <a:cxn ang="T11">
                  <a:pos x="T2" y="T3"/>
                </a:cxn>
                <a:cxn ang="T12">
                  <a:pos x="T4" y="T5"/>
                </a:cxn>
                <a:cxn ang="T13">
                  <a:pos x="T6" y="T7"/>
                </a:cxn>
                <a:cxn ang="T14">
                  <a:pos x="T8" y="T9"/>
                </a:cxn>
              </a:cxnLst>
              <a:rect l="T15" t="T16" r="T17" b="T18"/>
              <a:pathLst>
                <a:path w="665" h="631">
                  <a:moveTo>
                    <a:pt x="327" y="631"/>
                  </a:moveTo>
                  <a:cubicBezTo>
                    <a:pt x="349" y="399"/>
                    <a:pt x="479" y="199"/>
                    <a:pt x="665" y="80"/>
                  </a:cubicBezTo>
                  <a:cubicBezTo>
                    <a:pt x="568" y="29"/>
                    <a:pt x="458" y="0"/>
                    <a:pt x="340" y="0"/>
                  </a:cubicBezTo>
                  <a:cubicBezTo>
                    <a:pt x="217" y="0"/>
                    <a:pt x="101" y="32"/>
                    <a:pt x="0" y="89"/>
                  </a:cubicBezTo>
                  <a:cubicBezTo>
                    <a:pt x="17" y="317"/>
                    <a:pt x="143" y="515"/>
                    <a:pt x="327" y="631"/>
                  </a:cubicBezTo>
                  <a:close/>
                </a:path>
              </a:pathLst>
            </a:custGeom>
            <a:solidFill>
              <a:schemeClr val="accent1">
                <a:alpha val="7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tIns="0" rIns="274235" bIns="274235"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399" dirty="0">
                  <a:solidFill>
                    <a:schemeClr val="bg1"/>
                  </a:solidFill>
                  <a:latin typeface="Arial" panose="020B0604020202020204" pitchFamily="34" charset="0"/>
                  <a:ea typeface="Roboto Condensed Light"/>
                  <a:cs typeface="Arial" panose="020B0604020202020204" pitchFamily="34" charset="0"/>
                </a:rPr>
                <a:t>01</a:t>
              </a:r>
            </a:p>
          </p:txBody>
        </p:sp>
        <p:sp>
          <p:nvSpPr>
            <p:cNvPr id="77" name="Freeform 59"/>
            <p:cNvSpPr>
              <a:spLocks/>
            </p:cNvSpPr>
            <p:nvPr/>
          </p:nvSpPr>
          <p:spPr bwMode="auto">
            <a:xfrm>
              <a:off x="994" y="3125"/>
              <a:ext cx="612" cy="551"/>
            </a:xfrm>
            <a:custGeom>
              <a:avLst/>
              <a:gdLst>
                <a:gd name="T0" fmla="*/ 612 w 684"/>
                <a:gd name="T1" fmla="*/ 12 h 615"/>
                <a:gd name="T2" fmla="*/ 612 w 684"/>
                <a:gd name="T3" fmla="*/ 0 h 615"/>
                <a:gd name="T4" fmla="*/ 306 w 684"/>
                <a:gd name="T5" fmla="*/ 75 h 615"/>
                <a:gd name="T6" fmla="*/ 0 w 684"/>
                <a:gd name="T7" fmla="*/ 0 h 615"/>
                <a:gd name="T8" fmla="*/ 0 w 684"/>
                <a:gd name="T9" fmla="*/ 12 h 615"/>
                <a:gd name="T10" fmla="*/ 306 w 684"/>
                <a:gd name="T11" fmla="*/ 551 h 615"/>
                <a:gd name="T12" fmla="*/ 612 w 684"/>
                <a:gd name="T13" fmla="*/ 12 h 615"/>
                <a:gd name="T14" fmla="*/ 0 60000 65536"/>
                <a:gd name="T15" fmla="*/ 0 60000 65536"/>
                <a:gd name="T16" fmla="*/ 0 60000 65536"/>
                <a:gd name="T17" fmla="*/ 0 60000 65536"/>
                <a:gd name="T18" fmla="*/ 0 60000 65536"/>
                <a:gd name="T19" fmla="*/ 0 60000 65536"/>
                <a:gd name="T20" fmla="*/ 0 60000 65536"/>
                <a:gd name="T21" fmla="*/ 0 w 684"/>
                <a:gd name="T22" fmla="*/ 0 h 615"/>
                <a:gd name="T23" fmla="*/ 684 w 684"/>
                <a:gd name="T24" fmla="*/ 615 h 61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84" h="615">
                  <a:moveTo>
                    <a:pt x="684" y="13"/>
                  </a:moveTo>
                  <a:cubicBezTo>
                    <a:pt x="684" y="9"/>
                    <a:pt x="684" y="4"/>
                    <a:pt x="684" y="0"/>
                  </a:cubicBezTo>
                  <a:cubicBezTo>
                    <a:pt x="582" y="54"/>
                    <a:pt x="465" y="84"/>
                    <a:pt x="342" y="84"/>
                  </a:cubicBezTo>
                  <a:cubicBezTo>
                    <a:pt x="218" y="84"/>
                    <a:pt x="102" y="54"/>
                    <a:pt x="0" y="0"/>
                  </a:cubicBezTo>
                  <a:cubicBezTo>
                    <a:pt x="0" y="4"/>
                    <a:pt x="0" y="9"/>
                    <a:pt x="0" y="13"/>
                  </a:cubicBezTo>
                  <a:cubicBezTo>
                    <a:pt x="0" y="269"/>
                    <a:pt x="137" y="493"/>
                    <a:pt x="342" y="615"/>
                  </a:cubicBezTo>
                  <a:cubicBezTo>
                    <a:pt x="547" y="493"/>
                    <a:pt x="684" y="269"/>
                    <a:pt x="684" y="13"/>
                  </a:cubicBezTo>
                  <a:close/>
                </a:path>
              </a:pathLst>
            </a:custGeom>
            <a:solidFill>
              <a:schemeClr val="accent2">
                <a:alpha val="70195"/>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399" dirty="0">
                  <a:solidFill>
                    <a:schemeClr val="bg1"/>
                  </a:solidFill>
                  <a:latin typeface="Arial" panose="020B0604020202020204" pitchFamily="34" charset="0"/>
                  <a:ea typeface="Roboto Condensed Light"/>
                  <a:cs typeface="Arial" panose="020B0604020202020204" pitchFamily="34" charset="0"/>
                </a:rPr>
                <a:t>02</a:t>
              </a:r>
            </a:p>
          </p:txBody>
        </p:sp>
      </p:grpSp>
      <p:sp>
        <p:nvSpPr>
          <p:cNvPr id="78" name="TextBox 1"/>
          <p:cNvSpPr txBox="1">
            <a:spLocks noChangeArrowheads="1"/>
          </p:cNvSpPr>
          <p:nvPr/>
        </p:nvSpPr>
        <p:spPr bwMode="auto">
          <a:xfrm>
            <a:off x="1705665" y="1702347"/>
            <a:ext cx="1701173" cy="25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单击此处添加标题</a:t>
            </a:r>
          </a:p>
        </p:txBody>
      </p:sp>
      <p:sp>
        <p:nvSpPr>
          <p:cNvPr id="79" name="TextBox 2"/>
          <p:cNvSpPr txBox="1"/>
          <p:nvPr/>
        </p:nvSpPr>
        <p:spPr>
          <a:xfrm>
            <a:off x="1692569" y="1913088"/>
            <a:ext cx="1677611" cy="438457"/>
          </a:xfrm>
          <a:prstGeom prst="rect">
            <a:avLst/>
          </a:prstGeom>
          <a:noFill/>
        </p:spPr>
        <p:txBody>
          <a:bodyPr wrap="square" lIns="68568" tIns="34284" rIns="68568" bIns="34284">
            <a:spAutoFit/>
          </a:bodyPr>
          <a:lstStyle/>
          <a:p>
            <a:pPr>
              <a:lnSpc>
                <a:spcPct val="150000"/>
              </a:lnSpc>
            </a:pPr>
            <a:r>
              <a:rPr lang="zh-CN" altLang="en-US" sz="800" dirty="0">
                <a:latin typeface="微软雅黑" panose="020B0503020204020204" pitchFamily="34" charset="-122"/>
                <a:ea typeface="微软雅黑" panose="020B0503020204020204" pitchFamily="34" charset="-122"/>
              </a:rPr>
              <a:t>此处添加详细文本描述，建议与标题相关并符合整体语言风格</a:t>
            </a:r>
          </a:p>
        </p:txBody>
      </p:sp>
      <p:sp>
        <p:nvSpPr>
          <p:cNvPr id="80" name="TextBox 1"/>
          <p:cNvSpPr txBox="1">
            <a:spLocks noChangeArrowheads="1"/>
          </p:cNvSpPr>
          <p:nvPr/>
        </p:nvSpPr>
        <p:spPr bwMode="auto">
          <a:xfrm>
            <a:off x="3744930" y="4112172"/>
            <a:ext cx="1701174" cy="25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单击此处添加标题</a:t>
            </a:r>
          </a:p>
        </p:txBody>
      </p:sp>
      <p:sp>
        <p:nvSpPr>
          <p:cNvPr id="81" name="TextBox 2"/>
          <p:cNvSpPr txBox="1"/>
          <p:nvPr/>
        </p:nvSpPr>
        <p:spPr>
          <a:xfrm>
            <a:off x="3731834" y="4322913"/>
            <a:ext cx="1714269" cy="438457"/>
          </a:xfrm>
          <a:prstGeom prst="rect">
            <a:avLst/>
          </a:prstGeom>
          <a:noFill/>
        </p:spPr>
        <p:txBody>
          <a:bodyPr wrap="square" lIns="68568" tIns="34284" rIns="68568" bIns="34284">
            <a:spAutoFit/>
          </a:bodyPr>
          <a:lstStyle/>
          <a:p>
            <a:pPr algn="ctr">
              <a:lnSpc>
                <a:spcPct val="15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此处添加详细文本描述，建议与标题相关并符合整体语言风格</a:t>
            </a:r>
          </a:p>
        </p:txBody>
      </p:sp>
      <p:sp>
        <p:nvSpPr>
          <p:cNvPr id="82" name="TextBox 1"/>
          <p:cNvSpPr txBox="1">
            <a:spLocks noChangeArrowheads="1"/>
          </p:cNvSpPr>
          <p:nvPr/>
        </p:nvSpPr>
        <p:spPr bwMode="auto">
          <a:xfrm>
            <a:off x="6029431" y="1705920"/>
            <a:ext cx="1701173" cy="25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8" tIns="34284" rIns="68568" bIns="34284">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单击此处添加标题</a:t>
            </a:r>
          </a:p>
        </p:txBody>
      </p:sp>
      <p:sp>
        <p:nvSpPr>
          <p:cNvPr id="83" name="TextBox 2"/>
          <p:cNvSpPr txBox="1"/>
          <p:nvPr/>
        </p:nvSpPr>
        <p:spPr>
          <a:xfrm>
            <a:off x="6016336" y="1916660"/>
            <a:ext cx="1628276" cy="438457"/>
          </a:xfrm>
          <a:prstGeom prst="rect">
            <a:avLst/>
          </a:prstGeom>
          <a:noFill/>
        </p:spPr>
        <p:txBody>
          <a:bodyPr wrap="square" lIns="68568" tIns="34284" rIns="68568" bIns="34284">
            <a:spAutoFit/>
          </a:bodyPr>
          <a:lstStyle/>
          <a:p>
            <a:pPr>
              <a:lnSpc>
                <a:spcPct val="150000"/>
              </a:lnSpc>
            </a:pPr>
            <a:r>
              <a:rPr lang="zh-CN" altLang="en-US" sz="800" dirty="0">
                <a:latin typeface="微软雅黑" panose="020B0503020204020204" pitchFamily="34" charset="-122"/>
                <a:ea typeface="微软雅黑" panose="020B0503020204020204" pitchFamily="34" charset="-122"/>
              </a:rPr>
              <a:t>此处添加详细文本描述，建议与标题相关并符合整体语言风格</a:t>
            </a:r>
          </a:p>
        </p:txBody>
      </p:sp>
    </p:spTree>
    <p:extLst>
      <p:ext uri="{BB962C8B-B14F-4D97-AF65-F5344CB8AC3E}">
        <p14:creationId xmlns:p14="http://schemas.microsoft.com/office/powerpoint/2010/main" val="96094265"/>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accel="64000" decel="36000" fill="hold" grpId="0" nodeType="afterEffect">
                                  <p:stCondLst>
                                    <p:cond delay="0"/>
                                  </p:stCondLst>
                                  <p:childTnLst>
                                    <p:set>
                                      <p:cBhvr>
                                        <p:cTn id="11" dur="1" fill="hold">
                                          <p:stCondLst>
                                            <p:cond delay="0"/>
                                          </p:stCondLst>
                                        </p:cTn>
                                        <p:tgtEl>
                                          <p:spTgt spid="78"/>
                                        </p:tgtEl>
                                        <p:attrNameLst>
                                          <p:attrName>style.visibility</p:attrName>
                                        </p:attrNameLst>
                                      </p:cBhvr>
                                      <p:to>
                                        <p:strVal val="visible"/>
                                      </p:to>
                                    </p:set>
                                    <p:anim calcmode="lin" valueType="num">
                                      <p:cBhvr additive="base">
                                        <p:cTn id="12" dur="650" fill="hold"/>
                                        <p:tgtEl>
                                          <p:spTgt spid="78"/>
                                        </p:tgtEl>
                                        <p:attrNameLst>
                                          <p:attrName>ppt_x</p:attrName>
                                        </p:attrNameLst>
                                      </p:cBhvr>
                                      <p:tavLst>
                                        <p:tav tm="0">
                                          <p:val>
                                            <p:strVal val="#ppt_x"/>
                                          </p:val>
                                        </p:tav>
                                        <p:tav tm="100000">
                                          <p:val>
                                            <p:strVal val="#ppt_x"/>
                                          </p:val>
                                        </p:tav>
                                      </p:tavLst>
                                    </p:anim>
                                    <p:anim calcmode="lin" valueType="num">
                                      <p:cBhvr additive="base">
                                        <p:cTn id="13" dur="650" fill="hold"/>
                                        <p:tgtEl>
                                          <p:spTgt spid="78"/>
                                        </p:tgtEl>
                                        <p:attrNameLst>
                                          <p:attrName>ppt_y</p:attrName>
                                        </p:attrNameLst>
                                      </p:cBhvr>
                                      <p:tavLst>
                                        <p:tav tm="0">
                                          <p:val>
                                            <p:strVal val="1+#ppt_h/2"/>
                                          </p:val>
                                        </p:tav>
                                        <p:tav tm="100000">
                                          <p:val>
                                            <p:strVal val="#ppt_y"/>
                                          </p:val>
                                        </p:tav>
                                      </p:tavLst>
                                    </p:anim>
                                  </p:childTnLst>
                                </p:cTn>
                              </p:par>
                              <p:par>
                                <p:cTn id="14" presetID="2" presetClass="entr" presetSubtype="4" accel="64000" decel="36000" fill="hold" grpId="0" nodeType="withEffect">
                                  <p:stCondLst>
                                    <p:cond delay="200"/>
                                  </p:stCondLst>
                                  <p:childTnLst>
                                    <p:set>
                                      <p:cBhvr>
                                        <p:cTn id="15" dur="1" fill="hold">
                                          <p:stCondLst>
                                            <p:cond delay="0"/>
                                          </p:stCondLst>
                                        </p:cTn>
                                        <p:tgtEl>
                                          <p:spTgt spid="79"/>
                                        </p:tgtEl>
                                        <p:attrNameLst>
                                          <p:attrName>style.visibility</p:attrName>
                                        </p:attrNameLst>
                                      </p:cBhvr>
                                      <p:to>
                                        <p:strVal val="visible"/>
                                      </p:to>
                                    </p:set>
                                    <p:anim calcmode="lin" valueType="num">
                                      <p:cBhvr additive="base">
                                        <p:cTn id="16" dur="650" fill="hold"/>
                                        <p:tgtEl>
                                          <p:spTgt spid="79"/>
                                        </p:tgtEl>
                                        <p:attrNameLst>
                                          <p:attrName>ppt_x</p:attrName>
                                        </p:attrNameLst>
                                      </p:cBhvr>
                                      <p:tavLst>
                                        <p:tav tm="0">
                                          <p:val>
                                            <p:strVal val="#ppt_x"/>
                                          </p:val>
                                        </p:tav>
                                        <p:tav tm="100000">
                                          <p:val>
                                            <p:strVal val="#ppt_x"/>
                                          </p:val>
                                        </p:tav>
                                      </p:tavLst>
                                    </p:anim>
                                    <p:anim calcmode="lin" valueType="num">
                                      <p:cBhvr additive="base">
                                        <p:cTn id="17" dur="650" fill="hold"/>
                                        <p:tgtEl>
                                          <p:spTgt spid="79"/>
                                        </p:tgtEl>
                                        <p:attrNameLst>
                                          <p:attrName>ppt_y</p:attrName>
                                        </p:attrNameLst>
                                      </p:cBhvr>
                                      <p:tavLst>
                                        <p:tav tm="0">
                                          <p:val>
                                            <p:strVal val="1+#ppt_h/2"/>
                                          </p:val>
                                        </p:tav>
                                        <p:tav tm="100000">
                                          <p:val>
                                            <p:strVal val="#ppt_y"/>
                                          </p:val>
                                        </p:tav>
                                      </p:tavLst>
                                    </p:anim>
                                  </p:childTnLst>
                                </p:cTn>
                              </p:par>
                            </p:childTnLst>
                          </p:cTn>
                        </p:par>
                        <p:par>
                          <p:cTn id="18" fill="hold">
                            <p:stCondLst>
                              <p:cond delay="1850"/>
                            </p:stCondLst>
                            <p:childTnLst>
                              <p:par>
                                <p:cTn id="19" presetID="2" presetClass="entr" presetSubtype="4" accel="64000" decel="36000" fill="hold" grpId="0" nodeType="afterEffect">
                                  <p:stCondLst>
                                    <p:cond delay="0"/>
                                  </p:stCondLst>
                                  <p:childTnLst>
                                    <p:set>
                                      <p:cBhvr>
                                        <p:cTn id="20" dur="1" fill="hold">
                                          <p:stCondLst>
                                            <p:cond delay="0"/>
                                          </p:stCondLst>
                                        </p:cTn>
                                        <p:tgtEl>
                                          <p:spTgt spid="80"/>
                                        </p:tgtEl>
                                        <p:attrNameLst>
                                          <p:attrName>style.visibility</p:attrName>
                                        </p:attrNameLst>
                                      </p:cBhvr>
                                      <p:to>
                                        <p:strVal val="visible"/>
                                      </p:to>
                                    </p:set>
                                    <p:anim calcmode="lin" valueType="num">
                                      <p:cBhvr additive="base">
                                        <p:cTn id="21" dur="650" fill="hold"/>
                                        <p:tgtEl>
                                          <p:spTgt spid="80"/>
                                        </p:tgtEl>
                                        <p:attrNameLst>
                                          <p:attrName>ppt_x</p:attrName>
                                        </p:attrNameLst>
                                      </p:cBhvr>
                                      <p:tavLst>
                                        <p:tav tm="0">
                                          <p:val>
                                            <p:strVal val="#ppt_x"/>
                                          </p:val>
                                        </p:tav>
                                        <p:tav tm="100000">
                                          <p:val>
                                            <p:strVal val="#ppt_x"/>
                                          </p:val>
                                        </p:tav>
                                      </p:tavLst>
                                    </p:anim>
                                    <p:anim calcmode="lin" valueType="num">
                                      <p:cBhvr additive="base">
                                        <p:cTn id="22" dur="650" fill="hold"/>
                                        <p:tgtEl>
                                          <p:spTgt spid="80"/>
                                        </p:tgtEl>
                                        <p:attrNameLst>
                                          <p:attrName>ppt_y</p:attrName>
                                        </p:attrNameLst>
                                      </p:cBhvr>
                                      <p:tavLst>
                                        <p:tav tm="0">
                                          <p:val>
                                            <p:strVal val="1+#ppt_h/2"/>
                                          </p:val>
                                        </p:tav>
                                        <p:tav tm="100000">
                                          <p:val>
                                            <p:strVal val="#ppt_y"/>
                                          </p:val>
                                        </p:tav>
                                      </p:tavLst>
                                    </p:anim>
                                  </p:childTnLst>
                                </p:cTn>
                              </p:par>
                              <p:par>
                                <p:cTn id="23" presetID="2" presetClass="entr" presetSubtype="4" accel="64000" decel="36000" fill="hold" grpId="0" nodeType="withEffect">
                                  <p:stCondLst>
                                    <p:cond delay="200"/>
                                  </p:stCondLst>
                                  <p:childTnLst>
                                    <p:set>
                                      <p:cBhvr>
                                        <p:cTn id="24" dur="1" fill="hold">
                                          <p:stCondLst>
                                            <p:cond delay="0"/>
                                          </p:stCondLst>
                                        </p:cTn>
                                        <p:tgtEl>
                                          <p:spTgt spid="81"/>
                                        </p:tgtEl>
                                        <p:attrNameLst>
                                          <p:attrName>style.visibility</p:attrName>
                                        </p:attrNameLst>
                                      </p:cBhvr>
                                      <p:to>
                                        <p:strVal val="visible"/>
                                      </p:to>
                                    </p:set>
                                    <p:anim calcmode="lin" valueType="num">
                                      <p:cBhvr additive="base">
                                        <p:cTn id="25" dur="650" fill="hold"/>
                                        <p:tgtEl>
                                          <p:spTgt spid="81"/>
                                        </p:tgtEl>
                                        <p:attrNameLst>
                                          <p:attrName>ppt_x</p:attrName>
                                        </p:attrNameLst>
                                      </p:cBhvr>
                                      <p:tavLst>
                                        <p:tav tm="0">
                                          <p:val>
                                            <p:strVal val="#ppt_x"/>
                                          </p:val>
                                        </p:tav>
                                        <p:tav tm="100000">
                                          <p:val>
                                            <p:strVal val="#ppt_x"/>
                                          </p:val>
                                        </p:tav>
                                      </p:tavLst>
                                    </p:anim>
                                    <p:anim calcmode="lin" valueType="num">
                                      <p:cBhvr additive="base">
                                        <p:cTn id="26" dur="650" fill="hold"/>
                                        <p:tgtEl>
                                          <p:spTgt spid="81"/>
                                        </p:tgtEl>
                                        <p:attrNameLst>
                                          <p:attrName>ppt_y</p:attrName>
                                        </p:attrNameLst>
                                      </p:cBhvr>
                                      <p:tavLst>
                                        <p:tav tm="0">
                                          <p:val>
                                            <p:strVal val="1+#ppt_h/2"/>
                                          </p:val>
                                        </p:tav>
                                        <p:tav tm="100000">
                                          <p:val>
                                            <p:strVal val="#ppt_y"/>
                                          </p:val>
                                        </p:tav>
                                      </p:tavLst>
                                    </p:anim>
                                  </p:childTnLst>
                                </p:cTn>
                              </p:par>
                            </p:childTnLst>
                          </p:cTn>
                        </p:par>
                        <p:par>
                          <p:cTn id="27" fill="hold">
                            <p:stCondLst>
                              <p:cond delay="2700"/>
                            </p:stCondLst>
                            <p:childTnLst>
                              <p:par>
                                <p:cTn id="28" presetID="2" presetClass="entr" presetSubtype="4" accel="64000" decel="36000" fill="hold" grpId="0" nodeType="afterEffect">
                                  <p:stCondLst>
                                    <p:cond delay="0"/>
                                  </p:stCondLst>
                                  <p:childTnLst>
                                    <p:set>
                                      <p:cBhvr>
                                        <p:cTn id="29" dur="1" fill="hold">
                                          <p:stCondLst>
                                            <p:cond delay="0"/>
                                          </p:stCondLst>
                                        </p:cTn>
                                        <p:tgtEl>
                                          <p:spTgt spid="82"/>
                                        </p:tgtEl>
                                        <p:attrNameLst>
                                          <p:attrName>style.visibility</p:attrName>
                                        </p:attrNameLst>
                                      </p:cBhvr>
                                      <p:to>
                                        <p:strVal val="visible"/>
                                      </p:to>
                                    </p:set>
                                    <p:anim calcmode="lin" valueType="num">
                                      <p:cBhvr additive="base">
                                        <p:cTn id="30" dur="650" fill="hold"/>
                                        <p:tgtEl>
                                          <p:spTgt spid="82"/>
                                        </p:tgtEl>
                                        <p:attrNameLst>
                                          <p:attrName>ppt_x</p:attrName>
                                        </p:attrNameLst>
                                      </p:cBhvr>
                                      <p:tavLst>
                                        <p:tav tm="0">
                                          <p:val>
                                            <p:strVal val="#ppt_x"/>
                                          </p:val>
                                        </p:tav>
                                        <p:tav tm="100000">
                                          <p:val>
                                            <p:strVal val="#ppt_x"/>
                                          </p:val>
                                        </p:tav>
                                      </p:tavLst>
                                    </p:anim>
                                    <p:anim calcmode="lin" valueType="num">
                                      <p:cBhvr additive="base">
                                        <p:cTn id="31" dur="650" fill="hold"/>
                                        <p:tgtEl>
                                          <p:spTgt spid="82"/>
                                        </p:tgtEl>
                                        <p:attrNameLst>
                                          <p:attrName>ppt_y</p:attrName>
                                        </p:attrNameLst>
                                      </p:cBhvr>
                                      <p:tavLst>
                                        <p:tav tm="0">
                                          <p:val>
                                            <p:strVal val="1+#ppt_h/2"/>
                                          </p:val>
                                        </p:tav>
                                        <p:tav tm="100000">
                                          <p:val>
                                            <p:strVal val="#ppt_y"/>
                                          </p:val>
                                        </p:tav>
                                      </p:tavLst>
                                    </p:anim>
                                  </p:childTnLst>
                                </p:cTn>
                              </p:par>
                              <p:par>
                                <p:cTn id="32" presetID="2" presetClass="entr" presetSubtype="4" accel="64000" decel="36000" fill="hold" grpId="0" nodeType="withEffect">
                                  <p:stCondLst>
                                    <p:cond delay="200"/>
                                  </p:stCondLst>
                                  <p:childTnLst>
                                    <p:set>
                                      <p:cBhvr>
                                        <p:cTn id="33" dur="1" fill="hold">
                                          <p:stCondLst>
                                            <p:cond delay="0"/>
                                          </p:stCondLst>
                                        </p:cTn>
                                        <p:tgtEl>
                                          <p:spTgt spid="83"/>
                                        </p:tgtEl>
                                        <p:attrNameLst>
                                          <p:attrName>style.visibility</p:attrName>
                                        </p:attrNameLst>
                                      </p:cBhvr>
                                      <p:to>
                                        <p:strVal val="visible"/>
                                      </p:to>
                                    </p:set>
                                    <p:anim calcmode="lin" valueType="num">
                                      <p:cBhvr additive="base">
                                        <p:cTn id="34" dur="650" fill="hold"/>
                                        <p:tgtEl>
                                          <p:spTgt spid="83"/>
                                        </p:tgtEl>
                                        <p:attrNameLst>
                                          <p:attrName>ppt_x</p:attrName>
                                        </p:attrNameLst>
                                      </p:cBhvr>
                                      <p:tavLst>
                                        <p:tav tm="0">
                                          <p:val>
                                            <p:strVal val="#ppt_x"/>
                                          </p:val>
                                        </p:tav>
                                        <p:tav tm="100000">
                                          <p:val>
                                            <p:strVal val="#ppt_x"/>
                                          </p:val>
                                        </p:tav>
                                      </p:tavLst>
                                    </p:anim>
                                    <p:anim calcmode="lin" valueType="num">
                                      <p:cBhvr additive="base">
                                        <p:cTn id="35" dur="650" fill="hold"/>
                                        <p:tgtEl>
                                          <p:spTgt spid="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p:bldP spid="80" grpId="0"/>
      <p:bldP spid="81" grpId="0"/>
      <p:bldP spid="82" grpId="0"/>
      <p:bldP spid="8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圆角矩形 71"/>
          <p:cNvSpPr/>
          <p:nvPr/>
        </p:nvSpPr>
        <p:spPr>
          <a:xfrm>
            <a:off x="1798024" y="1470122"/>
            <a:ext cx="1859671" cy="339186"/>
          </a:xfrm>
          <a:prstGeom prst="roundRect">
            <a:avLst/>
          </a:prstGeom>
          <a:solidFill>
            <a:schemeClr val="accent1"/>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9363" tIns="29682" rIns="59363" bIns="29682" rtlCol="0" anchor="ctr"/>
          <a:lstStyle/>
          <a:p>
            <a:pPr algn="ctr"/>
            <a:endParaRPr lang="zh-CN" altLang="en-US" sz="1600" dirty="0"/>
          </a:p>
        </p:txBody>
      </p:sp>
      <p:sp>
        <p:nvSpPr>
          <p:cNvPr id="4" name="圆角矩形 3"/>
          <p:cNvSpPr/>
          <p:nvPr/>
        </p:nvSpPr>
        <p:spPr>
          <a:xfrm>
            <a:off x="5390064" y="1458066"/>
            <a:ext cx="1859671" cy="339186"/>
          </a:xfrm>
          <a:prstGeom prst="roundRect">
            <a:avLst/>
          </a:prstGeom>
          <a:solidFill>
            <a:schemeClr val="accent2"/>
          </a:solidFill>
          <a:ln>
            <a:noFill/>
          </a:ln>
          <a:effectLst>
            <a:outerShdw blurRad="152400" dist="152400" dir="5400000" sx="94000" sy="94000" algn="t"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9363" tIns="29682" rIns="59363" bIns="29682" rtlCol="0" anchor="ctr"/>
          <a:lstStyle/>
          <a:p>
            <a:pPr algn="ctr"/>
            <a:endParaRPr lang="zh-CN" altLang="en-US" sz="1600" dirty="0"/>
          </a:p>
        </p:txBody>
      </p:sp>
      <p:cxnSp>
        <p:nvCxnSpPr>
          <p:cNvPr id="54" name="直接连接符 53"/>
          <p:cNvCxnSpPr/>
          <p:nvPr/>
        </p:nvCxnSpPr>
        <p:spPr bwMode="auto">
          <a:xfrm>
            <a:off x="4581223" y="1079803"/>
            <a:ext cx="0" cy="1459008"/>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5" name="直接连接符 54"/>
          <p:cNvCxnSpPr/>
          <p:nvPr/>
        </p:nvCxnSpPr>
        <p:spPr bwMode="auto">
          <a:xfrm>
            <a:off x="4581223" y="3224172"/>
            <a:ext cx="0" cy="1459008"/>
          </a:xfrm>
          <a:prstGeom prst="line">
            <a:avLst/>
          </a:prstGeom>
          <a:solidFill>
            <a:schemeClr val="accent1"/>
          </a:solidFill>
          <a:ln w="9525" cap="flat" cmpd="sng" algn="ctr">
            <a:solidFill>
              <a:schemeClr val="tx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6" name="椭圆 55"/>
          <p:cNvSpPr/>
          <p:nvPr/>
        </p:nvSpPr>
        <p:spPr bwMode="auto">
          <a:xfrm>
            <a:off x="4171793" y="2404547"/>
            <a:ext cx="818861" cy="819625"/>
          </a:xfrm>
          <a:prstGeom prst="ellipse">
            <a:avLst/>
          </a:prstGeom>
          <a:solidFill>
            <a:schemeClr val="accent2"/>
          </a:solidFill>
          <a:ln w="9525" cap="flat" cmpd="sng" algn="ctr">
            <a:solidFill>
              <a:srgbClr val="F8F8F8"/>
            </a:solidFill>
            <a:prstDash val="solid"/>
            <a:round/>
            <a:headEnd type="none" w="med" len="med"/>
            <a:tailEnd type="none" w="med" len="med"/>
          </a:ln>
          <a:effectLst/>
          <a:extLst/>
        </p:spPr>
        <p:txBody>
          <a:bodyPr vert="horz" wrap="square" lIns="91433" tIns="45716" rIns="91433" bIns="45716" numCol="1" rtlCol="0" anchor="t" anchorCtr="0" compatLnSpc="1">
            <a:prstTxWarp prst="textNoShape">
              <a:avLst/>
            </a:prstTxWarp>
          </a:bodyPr>
          <a:lstStyle/>
          <a:p>
            <a:pPr defTabSz="914369"/>
            <a:endParaRPr lang="zh-CN" altLang="en-US" sz="1200" dirty="0"/>
          </a:p>
        </p:txBody>
      </p:sp>
      <p:sp>
        <p:nvSpPr>
          <p:cNvPr id="57" name="TextBox 56"/>
          <p:cNvSpPr txBox="1"/>
          <p:nvPr/>
        </p:nvSpPr>
        <p:spPr>
          <a:xfrm>
            <a:off x="2252940" y="1461380"/>
            <a:ext cx="1415378" cy="276934"/>
          </a:xfrm>
          <a:prstGeom prst="rect">
            <a:avLst/>
          </a:prstGeom>
          <a:noFill/>
        </p:spPr>
        <p:txBody>
          <a:bodyPr wrap="none" lIns="91433" tIns="45716" rIns="91433" bIns="45716" rtlCol="0">
            <a:spAutoFit/>
          </a:bodyPr>
          <a:lstStyle/>
          <a:p>
            <a:pPr algn="r"/>
            <a:r>
              <a:rPr lang="en-US" altLang="zh-CN" sz="1200" b="1" dirty="0">
                <a:solidFill>
                  <a:schemeClr val="bg1"/>
                </a:solidFill>
                <a:latin typeface="+mn-ea"/>
              </a:rPr>
              <a:t>2017</a:t>
            </a:r>
            <a:r>
              <a:rPr lang="zh-CN" altLang="en-US" sz="1200" b="1" dirty="0">
                <a:solidFill>
                  <a:schemeClr val="bg1"/>
                </a:solidFill>
                <a:latin typeface="+mn-ea"/>
              </a:rPr>
              <a:t>年上半年情况</a:t>
            </a:r>
          </a:p>
        </p:txBody>
      </p:sp>
      <p:sp>
        <p:nvSpPr>
          <p:cNvPr id="58" name="TextBox 57"/>
          <p:cNvSpPr txBox="1"/>
          <p:nvPr/>
        </p:nvSpPr>
        <p:spPr>
          <a:xfrm>
            <a:off x="5390975" y="1461380"/>
            <a:ext cx="1415378" cy="276934"/>
          </a:xfrm>
          <a:prstGeom prst="rect">
            <a:avLst/>
          </a:prstGeom>
          <a:noFill/>
        </p:spPr>
        <p:txBody>
          <a:bodyPr wrap="none" lIns="91433" tIns="45716" rIns="91433" bIns="45716" rtlCol="0">
            <a:spAutoFit/>
          </a:bodyPr>
          <a:lstStyle/>
          <a:p>
            <a:r>
              <a:rPr lang="en-US" altLang="zh-CN" sz="1200" b="1" dirty="0">
                <a:solidFill>
                  <a:schemeClr val="bg1"/>
                </a:solidFill>
                <a:latin typeface="+mn-ea"/>
              </a:rPr>
              <a:t>2018</a:t>
            </a:r>
            <a:r>
              <a:rPr lang="zh-CN" altLang="en-US" sz="1200" b="1" dirty="0">
                <a:solidFill>
                  <a:schemeClr val="bg1"/>
                </a:solidFill>
                <a:latin typeface="+mn-ea"/>
              </a:rPr>
              <a:t>年上半年情况</a:t>
            </a:r>
          </a:p>
        </p:txBody>
      </p:sp>
      <p:sp>
        <p:nvSpPr>
          <p:cNvPr id="59" name="TextBox 58"/>
          <p:cNvSpPr txBox="1"/>
          <p:nvPr/>
        </p:nvSpPr>
        <p:spPr>
          <a:xfrm>
            <a:off x="1011018" y="1889463"/>
            <a:ext cx="2727617" cy="461543"/>
          </a:xfrm>
          <a:prstGeom prst="rect">
            <a:avLst/>
          </a:prstGeom>
          <a:noFill/>
        </p:spPr>
        <p:txBody>
          <a:bodyPr wrap="square" lIns="91433" tIns="45716" rIns="91433" bIns="45716" rtlCol="0">
            <a:spAutoFit/>
          </a:bodyPr>
          <a:lstStyle/>
          <a:p>
            <a:pPr algn="r"/>
            <a:r>
              <a:rPr lang="zh-CN" altLang="en-US" sz="800" dirty="0">
                <a:solidFill>
                  <a:schemeClr val="bg2"/>
                </a:solidFill>
                <a:latin typeface="微软雅黑" pitchFamily="34" charset="-122"/>
                <a:ea typeface="微软雅黑" pitchFamily="34" charset="-122"/>
              </a:rPr>
              <a:t>这里输入简要文字说明这里输入简要文字说明这里输入简要文字说明</a:t>
            </a:r>
          </a:p>
          <a:p>
            <a:pPr algn="r"/>
            <a:r>
              <a:rPr lang="zh-CN" altLang="en-US" sz="800" dirty="0">
                <a:solidFill>
                  <a:schemeClr val="bg2"/>
                </a:solidFill>
                <a:latin typeface="微软雅黑" pitchFamily="34" charset="-122"/>
                <a:ea typeface="微软雅黑" pitchFamily="34" charset="-122"/>
              </a:rPr>
              <a:t>这里输入简要文字说明</a:t>
            </a:r>
          </a:p>
        </p:txBody>
      </p:sp>
      <p:sp>
        <p:nvSpPr>
          <p:cNvPr id="60" name="TextBox 59"/>
          <p:cNvSpPr txBox="1"/>
          <p:nvPr/>
        </p:nvSpPr>
        <p:spPr>
          <a:xfrm>
            <a:off x="5293821" y="1889463"/>
            <a:ext cx="2727617" cy="461543"/>
          </a:xfrm>
          <a:prstGeom prst="rect">
            <a:avLst/>
          </a:prstGeom>
          <a:noFill/>
        </p:spPr>
        <p:txBody>
          <a:bodyPr wrap="square" lIns="91433" tIns="45716" rIns="91433" bIns="45716" rtlCol="0">
            <a:spAutoFit/>
          </a:bodyPr>
          <a:lstStyle/>
          <a:p>
            <a:r>
              <a:rPr lang="zh-CN" altLang="en-US" sz="800" dirty="0">
                <a:solidFill>
                  <a:schemeClr val="bg2"/>
                </a:solidFill>
                <a:latin typeface="微软雅黑" pitchFamily="34" charset="-122"/>
                <a:ea typeface="微软雅黑" pitchFamily="34" charset="-122"/>
              </a:rPr>
              <a:t>这里输入简要文字说明这里输入简要文字说明这里输入简要文字说明</a:t>
            </a:r>
          </a:p>
          <a:p>
            <a:r>
              <a:rPr lang="zh-CN" altLang="en-US" sz="800" dirty="0">
                <a:solidFill>
                  <a:schemeClr val="bg2"/>
                </a:solidFill>
                <a:latin typeface="微软雅黑" pitchFamily="34" charset="-122"/>
                <a:ea typeface="微软雅黑" pitchFamily="34" charset="-122"/>
              </a:rPr>
              <a:t>这里输入简要文字说明</a:t>
            </a:r>
          </a:p>
        </p:txBody>
      </p:sp>
      <p:sp>
        <p:nvSpPr>
          <p:cNvPr id="61" name="矩形 60"/>
          <p:cNvSpPr/>
          <p:nvPr/>
        </p:nvSpPr>
        <p:spPr bwMode="auto">
          <a:xfrm>
            <a:off x="2015361" y="2814360"/>
            <a:ext cx="1611797" cy="264825"/>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48" tIns="46174" rIns="92348" bIns="46174" spcCol="0" rtlCol="0" anchor="ctr"/>
          <a:lstStyle/>
          <a:p>
            <a:pPr algn="r"/>
            <a:r>
              <a:rPr lang="zh-CN" altLang="en-US" sz="1300" dirty="0"/>
              <a:t>计划完成：</a:t>
            </a:r>
            <a:r>
              <a:rPr lang="en-US" altLang="zh-CN" sz="1300" dirty="0"/>
              <a:t>60%</a:t>
            </a:r>
            <a:endParaRPr lang="zh-CN" altLang="en-US" sz="1300" dirty="0"/>
          </a:p>
        </p:txBody>
      </p:sp>
      <p:sp>
        <p:nvSpPr>
          <p:cNvPr id="62" name="矩形 61"/>
          <p:cNvSpPr/>
          <p:nvPr/>
        </p:nvSpPr>
        <p:spPr bwMode="auto">
          <a:xfrm>
            <a:off x="1363205" y="3147929"/>
            <a:ext cx="2263952" cy="264825"/>
          </a:xfrm>
          <a:prstGeom prst="rect">
            <a:avLst/>
          </a:prstGeom>
          <a:solidFill>
            <a:schemeClr val="accent3"/>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48" tIns="46174" rIns="92348" bIns="46174" spcCol="0" rtlCol="0" anchor="ctr"/>
          <a:lstStyle/>
          <a:p>
            <a:pPr algn="r"/>
            <a:r>
              <a:rPr lang="zh-CN" altLang="en-US" sz="1300" dirty="0"/>
              <a:t>实际完成数：</a:t>
            </a:r>
            <a:r>
              <a:rPr lang="en-US" altLang="zh-CN" sz="1300" dirty="0"/>
              <a:t>555</a:t>
            </a:r>
            <a:r>
              <a:rPr lang="zh-CN" altLang="en-US" sz="1300" dirty="0"/>
              <a:t>万</a:t>
            </a:r>
          </a:p>
        </p:txBody>
      </p:sp>
      <p:sp>
        <p:nvSpPr>
          <p:cNvPr id="63" name="矩形 62"/>
          <p:cNvSpPr/>
          <p:nvPr/>
        </p:nvSpPr>
        <p:spPr bwMode="auto">
          <a:xfrm>
            <a:off x="1687129" y="3519618"/>
            <a:ext cx="1940031" cy="264825"/>
          </a:xfrm>
          <a:prstGeom prst="rect">
            <a:avLst/>
          </a:prstGeom>
          <a:solidFill>
            <a:schemeClr val="accent4"/>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48" tIns="46174" rIns="92348" bIns="46174" spcCol="0" rtlCol="0" anchor="ctr"/>
          <a:lstStyle/>
          <a:p>
            <a:pPr algn="r"/>
            <a:r>
              <a:rPr lang="zh-CN" altLang="en-US" sz="1300" dirty="0"/>
              <a:t>回款数：</a:t>
            </a:r>
            <a:r>
              <a:rPr lang="en-US" altLang="zh-CN" sz="1300" dirty="0"/>
              <a:t>400</a:t>
            </a:r>
            <a:r>
              <a:rPr lang="zh-CN" altLang="en-US" sz="1300" dirty="0"/>
              <a:t>万</a:t>
            </a:r>
          </a:p>
        </p:txBody>
      </p:sp>
      <p:sp>
        <p:nvSpPr>
          <p:cNvPr id="64" name="矩形 63"/>
          <p:cNvSpPr/>
          <p:nvPr/>
        </p:nvSpPr>
        <p:spPr bwMode="auto">
          <a:xfrm>
            <a:off x="2065037" y="3889746"/>
            <a:ext cx="1562122" cy="264825"/>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48" tIns="46174" rIns="92348" bIns="46174" spcCol="0" rtlCol="0" anchor="ctr"/>
          <a:lstStyle/>
          <a:p>
            <a:pPr algn="r"/>
            <a:r>
              <a:rPr lang="zh-CN" altLang="en-US" sz="1300" dirty="0"/>
              <a:t>您的文字</a:t>
            </a:r>
          </a:p>
        </p:txBody>
      </p:sp>
      <p:sp>
        <p:nvSpPr>
          <p:cNvPr id="65" name="矩形 64"/>
          <p:cNvSpPr/>
          <p:nvPr/>
        </p:nvSpPr>
        <p:spPr bwMode="auto">
          <a:xfrm>
            <a:off x="5496092" y="2814360"/>
            <a:ext cx="1751696" cy="264825"/>
          </a:xfrm>
          <a:prstGeom prst="rect">
            <a:avLst/>
          </a:prstGeom>
          <a:solidFill>
            <a:schemeClr val="accent1"/>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48" tIns="46174" rIns="92348" bIns="46174" spcCol="0" rtlCol="0" anchor="ctr"/>
          <a:lstStyle/>
          <a:p>
            <a:r>
              <a:rPr lang="zh-CN" altLang="en-US" sz="1300" dirty="0"/>
              <a:t>计划完成：</a:t>
            </a:r>
            <a:r>
              <a:rPr lang="en-US" altLang="zh-CN" sz="1300" dirty="0"/>
              <a:t>80%</a:t>
            </a:r>
            <a:endParaRPr lang="zh-CN" altLang="en-US" sz="1300" dirty="0"/>
          </a:p>
        </p:txBody>
      </p:sp>
      <p:sp>
        <p:nvSpPr>
          <p:cNvPr id="66" name="矩形 65"/>
          <p:cNvSpPr/>
          <p:nvPr/>
        </p:nvSpPr>
        <p:spPr bwMode="auto">
          <a:xfrm>
            <a:off x="5505122" y="3147929"/>
            <a:ext cx="2613469" cy="264825"/>
          </a:xfrm>
          <a:prstGeom prst="rect">
            <a:avLst/>
          </a:prstGeom>
          <a:solidFill>
            <a:schemeClr val="accent3"/>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48" tIns="46174" rIns="92348" bIns="46174" spcCol="0" rtlCol="0" anchor="ctr"/>
          <a:lstStyle/>
          <a:p>
            <a:r>
              <a:rPr lang="zh-CN" altLang="en-US" sz="1300" dirty="0"/>
              <a:t>实际完成数：</a:t>
            </a:r>
            <a:r>
              <a:rPr lang="en-US" altLang="zh-CN" sz="1300" dirty="0"/>
              <a:t>800</a:t>
            </a:r>
            <a:r>
              <a:rPr lang="zh-CN" altLang="en-US" sz="1300" dirty="0"/>
              <a:t>万</a:t>
            </a:r>
          </a:p>
        </p:txBody>
      </p:sp>
      <p:sp>
        <p:nvSpPr>
          <p:cNvPr id="67" name="矩形 66"/>
          <p:cNvSpPr/>
          <p:nvPr/>
        </p:nvSpPr>
        <p:spPr bwMode="auto">
          <a:xfrm>
            <a:off x="5505124" y="3519618"/>
            <a:ext cx="1364757" cy="264825"/>
          </a:xfrm>
          <a:prstGeom prst="rect">
            <a:avLst/>
          </a:prstGeom>
          <a:solidFill>
            <a:schemeClr val="accent4"/>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48" tIns="46174" rIns="92348" bIns="46174" spcCol="0" rtlCol="0" anchor="ctr"/>
          <a:lstStyle/>
          <a:p>
            <a:r>
              <a:rPr lang="zh-CN" altLang="en-US" sz="1300" dirty="0"/>
              <a:t>回款数：</a:t>
            </a:r>
            <a:r>
              <a:rPr lang="en-US" altLang="zh-CN" sz="1300" dirty="0"/>
              <a:t>500</a:t>
            </a:r>
            <a:r>
              <a:rPr lang="zh-CN" altLang="en-US" sz="1300" dirty="0"/>
              <a:t>万</a:t>
            </a:r>
          </a:p>
        </p:txBody>
      </p:sp>
      <p:sp>
        <p:nvSpPr>
          <p:cNvPr id="68" name="矩形 67"/>
          <p:cNvSpPr/>
          <p:nvPr/>
        </p:nvSpPr>
        <p:spPr bwMode="auto">
          <a:xfrm>
            <a:off x="5496091" y="3889746"/>
            <a:ext cx="1859671" cy="264825"/>
          </a:xfrm>
          <a:prstGeom prst="rect">
            <a:avLst/>
          </a:prstGeom>
          <a:solidFill>
            <a:schemeClr val="accent2"/>
          </a:solidFill>
          <a:ln w="34925">
            <a:solidFill>
              <a:schemeClr val="bg1"/>
            </a:solidFill>
          </a:ln>
          <a:effectLst>
            <a:outerShdw blurRad="63500" dist="38100" dir="16500000" algn="tl" rotWithShape="0">
              <a:prstClr val="black">
                <a:alpha val="22000"/>
              </a:prstClr>
            </a:outerShdw>
          </a:effectLst>
          <a:extLst/>
        </p:spPr>
        <p:style>
          <a:lnRef idx="1">
            <a:schemeClr val="accent5"/>
          </a:lnRef>
          <a:fillRef idx="3">
            <a:schemeClr val="accent5"/>
          </a:fillRef>
          <a:effectRef idx="2">
            <a:schemeClr val="accent5"/>
          </a:effectRef>
          <a:fontRef idx="minor">
            <a:schemeClr val="lt1"/>
          </a:fontRef>
        </p:style>
        <p:txBody>
          <a:bodyPr lIns="92348" tIns="46174" rIns="92348" bIns="46174" spcCol="0" rtlCol="0" anchor="ctr"/>
          <a:lstStyle/>
          <a:p>
            <a:r>
              <a:rPr lang="zh-CN" altLang="en-US" sz="1300" dirty="0"/>
              <a:t>您的文字</a:t>
            </a:r>
          </a:p>
        </p:txBody>
      </p:sp>
      <p:sp>
        <p:nvSpPr>
          <p:cNvPr id="69" name="TextBox 68"/>
          <p:cNvSpPr txBox="1"/>
          <p:nvPr/>
        </p:nvSpPr>
        <p:spPr>
          <a:xfrm>
            <a:off x="4331393" y="2590414"/>
            <a:ext cx="508475" cy="473495"/>
          </a:xfrm>
          <a:prstGeom prst="rect">
            <a:avLst/>
          </a:prstGeom>
          <a:noFill/>
        </p:spPr>
        <p:txBody>
          <a:bodyPr wrap="none" lIns="91433" tIns="45716" rIns="91433" bIns="45716" rtlCol="0">
            <a:spAutoFit/>
          </a:bodyPr>
          <a:lstStyle/>
          <a:p>
            <a:r>
              <a:rPr lang="en-US" altLang="zh-CN" sz="2399" dirty="0">
                <a:solidFill>
                  <a:srgbClr val="F8F8F8"/>
                </a:solidFill>
              </a:rPr>
              <a:t>VS</a:t>
            </a:r>
            <a:endParaRPr lang="zh-CN" altLang="en-US" sz="2399" dirty="0">
              <a:solidFill>
                <a:srgbClr val="F8F8F8"/>
              </a:solidFill>
            </a:endParaRPr>
          </a:p>
        </p:txBody>
      </p:sp>
    </p:spTree>
    <p:extLst>
      <p:ext uri="{BB962C8B-B14F-4D97-AF65-F5344CB8AC3E}">
        <p14:creationId xmlns:p14="http://schemas.microsoft.com/office/powerpoint/2010/main" val="146591262"/>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up)">
                                      <p:cBhvr>
                                        <p:cTn id="7" dur="500"/>
                                        <p:tgtEl>
                                          <p:spTgt spid="54"/>
                                        </p:tgtEl>
                                      </p:cBhvr>
                                    </p:animEffect>
                                  </p:childTnLst>
                                </p:cTn>
                              </p:par>
                              <p:par>
                                <p:cTn id="8" presetID="22" presetClass="entr" presetSubtype="4" fill="hold"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wipe(down)">
                                      <p:cBhvr>
                                        <p:cTn id="10" dur="500"/>
                                        <p:tgtEl>
                                          <p:spTgt spid="55"/>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56"/>
                                        </p:tgtEl>
                                        <p:attrNameLst>
                                          <p:attrName>style.visibility</p:attrName>
                                        </p:attrNameLst>
                                      </p:cBhvr>
                                      <p:to>
                                        <p:strVal val="visible"/>
                                      </p:to>
                                    </p:set>
                                    <p:anim calcmode="lin" valueType="num">
                                      <p:cBhvr>
                                        <p:cTn id="14" dur="500" fill="hold"/>
                                        <p:tgtEl>
                                          <p:spTgt spid="56"/>
                                        </p:tgtEl>
                                        <p:attrNameLst>
                                          <p:attrName>ppt_w</p:attrName>
                                        </p:attrNameLst>
                                      </p:cBhvr>
                                      <p:tavLst>
                                        <p:tav tm="0">
                                          <p:val>
                                            <p:fltVal val="0"/>
                                          </p:val>
                                        </p:tav>
                                        <p:tav tm="100000">
                                          <p:val>
                                            <p:strVal val="#ppt_w"/>
                                          </p:val>
                                        </p:tav>
                                      </p:tavLst>
                                    </p:anim>
                                    <p:anim calcmode="lin" valueType="num">
                                      <p:cBhvr>
                                        <p:cTn id="15" dur="500" fill="hold"/>
                                        <p:tgtEl>
                                          <p:spTgt spid="56"/>
                                        </p:tgtEl>
                                        <p:attrNameLst>
                                          <p:attrName>ppt_h</p:attrName>
                                        </p:attrNameLst>
                                      </p:cBhvr>
                                      <p:tavLst>
                                        <p:tav tm="0">
                                          <p:val>
                                            <p:fltVal val="0"/>
                                          </p:val>
                                        </p:tav>
                                        <p:tav tm="100000">
                                          <p:val>
                                            <p:strVal val="#ppt_h"/>
                                          </p:val>
                                        </p:tav>
                                      </p:tavLst>
                                    </p:anim>
                                    <p:animEffect transition="in" filter="fade">
                                      <p:cBhvr>
                                        <p:cTn id="16" dur="500"/>
                                        <p:tgtEl>
                                          <p:spTgt spid="56"/>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9"/>
                                        </p:tgtEl>
                                        <p:attrNameLst>
                                          <p:attrName>style.visibility</p:attrName>
                                        </p:attrNameLst>
                                      </p:cBhvr>
                                      <p:to>
                                        <p:strVal val="visible"/>
                                      </p:to>
                                    </p:set>
                                    <p:anim calcmode="lin" valueType="num">
                                      <p:cBhvr>
                                        <p:cTn id="19" dur="500" fill="hold"/>
                                        <p:tgtEl>
                                          <p:spTgt spid="69"/>
                                        </p:tgtEl>
                                        <p:attrNameLst>
                                          <p:attrName>ppt_w</p:attrName>
                                        </p:attrNameLst>
                                      </p:cBhvr>
                                      <p:tavLst>
                                        <p:tav tm="0">
                                          <p:val>
                                            <p:fltVal val="0"/>
                                          </p:val>
                                        </p:tav>
                                        <p:tav tm="100000">
                                          <p:val>
                                            <p:strVal val="#ppt_w"/>
                                          </p:val>
                                        </p:tav>
                                      </p:tavLst>
                                    </p:anim>
                                    <p:anim calcmode="lin" valueType="num">
                                      <p:cBhvr>
                                        <p:cTn id="20" dur="500" fill="hold"/>
                                        <p:tgtEl>
                                          <p:spTgt spid="69"/>
                                        </p:tgtEl>
                                        <p:attrNameLst>
                                          <p:attrName>ppt_h</p:attrName>
                                        </p:attrNameLst>
                                      </p:cBhvr>
                                      <p:tavLst>
                                        <p:tav tm="0">
                                          <p:val>
                                            <p:fltVal val="0"/>
                                          </p:val>
                                        </p:tav>
                                        <p:tav tm="100000">
                                          <p:val>
                                            <p:strVal val="#ppt_h"/>
                                          </p:val>
                                        </p:tav>
                                      </p:tavLst>
                                    </p:anim>
                                    <p:animEffect transition="in" filter="fade">
                                      <p:cBhvr>
                                        <p:cTn id="21" dur="500"/>
                                        <p:tgtEl>
                                          <p:spTgt spid="69"/>
                                        </p:tgtEl>
                                      </p:cBhvr>
                                    </p:animEffect>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72"/>
                                        </p:tgtEl>
                                        <p:attrNameLst>
                                          <p:attrName>style.visibility</p:attrName>
                                        </p:attrNameLst>
                                      </p:cBhvr>
                                      <p:to>
                                        <p:strVal val="visible"/>
                                      </p:to>
                                    </p:set>
                                    <p:animEffect transition="in" filter="fade">
                                      <p:cBhvr>
                                        <p:cTn id="25" dur="1000"/>
                                        <p:tgtEl>
                                          <p:spTgt spid="72"/>
                                        </p:tgtEl>
                                      </p:cBhvr>
                                    </p:animEffect>
                                    <p:anim calcmode="lin" valueType="num">
                                      <p:cBhvr>
                                        <p:cTn id="26" dur="1000" fill="hold"/>
                                        <p:tgtEl>
                                          <p:spTgt spid="72"/>
                                        </p:tgtEl>
                                        <p:attrNameLst>
                                          <p:attrName>ppt_x</p:attrName>
                                        </p:attrNameLst>
                                      </p:cBhvr>
                                      <p:tavLst>
                                        <p:tav tm="0">
                                          <p:val>
                                            <p:strVal val="#ppt_x"/>
                                          </p:val>
                                        </p:tav>
                                        <p:tav tm="100000">
                                          <p:val>
                                            <p:strVal val="#ppt_x"/>
                                          </p:val>
                                        </p:tav>
                                      </p:tavLst>
                                    </p:anim>
                                    <p:anim calcmode="lin" valueType="num">
                                      <p:cBhvr>
                                        <p:cTn id="27" dur="1000" fill="hold"/>
                                        <p:tgtEl>
                                          <p:spTgt spid="72"/>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anim calcmode="lin" valueType="num">
                                      <p:cBhvr>
                                        <p:cTn id="32" dur="1000" fill="hold"/>
                                        <p:tgtEl>
                                          <p:spTgt spid="4"/>
                                        </p:tgtEl>
                                        <p:attrNameLst>
                                          <p:attrName>ppt_x</p:attrName>
                                        </p:attrNameLst>
                                      </p:cBhvr>
                                      <p:tavLst>
                                        <p:tav tm="0">
                                          <p:val>
                                            <p:strVal val="#ppt_x"/>
                                          </p:val>
                                        </p:tav>
                                        <p:tav tm="100000">
                                          <p:val>
                                            <p:strVal val="#ppt_x"/>
                                          </p:val>
                                        </p:tav>
                                      </p:tavLst>
                                    </p:anim>
                                    <p:anim calcmode="lin" valueType="num">
                                      <p:cBhvr>
                                        <p:cTn id="33" dur="1000" fill="hold"/>
                                        <p:tgtEl>
                                          <p:spTgt spid="4"/>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2" presetClass="entr" presetSubtype="1" accel="68000" fill="hold" grpId="0" nodeType="afterEffect">
                                  <p:stCondLst>
                                    <p:cond delay="0"/>
                                  </p:stCondLst>
                                  <p:iterate type="lt">
                                    <p:tmPct val="10000"/>
                                  </p:iterate>
                                  <p:childTnLst>
                                    <p:set>
                                      <p:cBhvr>
                                        <p:cTn id="36" dur="1" fill="hold">
                                          <p:stCondLst>
                                            <p:cond delay="0"/>
                                          </p:stCondLst>
                                        </p:cTn>
                                        <p:tgtEl>
                                          <p:spTgt spid="57"/>
                                        </p:tgtEl>
                                        <p:attrNameLst>
                                          <p:attrName>style.visibility</p:attrName>
                                        </p:attrNameLst>
                                      </p:cBhvr>
                                      <p:to>
                                        <p:strVal val="visible"/>
                                      </p:to>
                                    </p:set>
                                    <p:anim calcmode="lin" valueType="num">
                                      <p:cBhvr additive="base">
                                        <p:cTn id="37" dur="500" fill="hold"/>
                                        <p:tgtEl>
                                          <p:spTgt spid="57"/>
                                        </p:tgtEl>
                                        <p:attrNameLst>
                                          <p:attrName>ppt_x</p:attrName>
                                        </p:attrNameLst>
                                      </p:cBhvr>
                                      <p:tavLst>
                                        <p:tav tm="0">
                                          <p:val>
                                            <p:strVal val="#ppt_x"/>
                                          </p:val>
                                        </p:tav>
                                        <p:tav tm="100000">
                                          <p:val>
                                            <p:strVal val="#ppt_x"/>
                                          </p:val>
                                        </p:tav>
                                      </p:tavLst>
                                    </p:anim>
                                    <p:anim calcmode="lin" valueType="num">
                                      <p:cBhvr additive="base">
                                        <p:cTn id="38" dur="500" fill="hold"/>
                                        <p:tgtEl>
                                          <p:spTgt spid="57"/>
                                        </p:tgtEl>
                                        <p:attrNameLst>
                                          <p:attrName>ppt_y</p:attrName>
                                        </p:attrNameLst>
                                      </p:cBhvr>
                                      <p:tavLst>
                                        <p:tav tm="0">
                                          <p:val>
                                            <p:strVal val="0-#ppt_h/2"/>
                                          </p:val>
                                        </p:tav>
                                        <p:tav tm="100000">
                                          <p:val>
                                            <p:strVal val="#ppt_y"/>
                                          </p:val>
                                        </p:tav>
                                      </p:tavLst>
                                    </p:anim>
                                  </p:childTnLst>
                                </p:cTn>
                              </p:par>
                              <p:par>
                                <p:cTn id="39" presetID="2" presetClass="entr" presetSubtype="1" accel="68000" fill="hold" grpId="0" nodeType="withEffect">
                                  <p:stCondLst>
                                    <p:cond delay="0"/>
                                  </p:stCondLst>
                                  <p:iterate type="lt">
                                    <p:tmPct val="10000"/>
                                  </p:iterate>
                                  <p:childTnLst>
                                    <p:set>
                                      <p:cBhvr>
                                        <p:cTn id="40" dur="1" fill="hold">
                                          <p:stCondLst>
                                            <p:cond delay="0"/>
                                          </p:stCondLst>
                                        </p:cTn>
                                        <p:tgtEl>
                                          <p:spTgt spid="58"/>
                                        </p:tgtEl>
                                        <p:attrNameLst>
                                          <p:attrName>style.visibility</p:attrName>
                                        </p:attrNameLst>
                                      </p:cBhvr>
                                      <p:to>
                                        <p:strVal val="visible"/>
                                      </p:to>
                                    </p:set>
                                    <p:anim calcmode="lin" valueType="num">
                                      <p:cBhvr additive="base">
                                        <p:cTn id="41" dur="500" fill="hold"/>
                                        <p:tgtEl>
                                          <p:spTgt spid="58"/>
                                        </p:tgtEl>
                                        <p:attrNameLst>
                                          <p:attrName>ppt_x</p:attrName>
                                        </p:attrNameLst>
                                      </p:cBhvr>
                                      <p:tavLst>
                                        <p:tav tm="0">
                                          <p:val>
                                            <p:strVal val="#ppt_x"/>
                                          </p:val>
                                        </p:tav>
                                        <p:tav tm="100000">
                                          <p:val>
                                            <p:strVal val="#ppt_x"/>
                                          </p:val>
                                        </p:tav>
                                      </p:tavLst>
                                    </p:anim>
                                    <p:anim calcmode="lin" valueType="num">
                                      <p:cBhvr additive="base">
                                        <p:cTn id="42" dur="500" fill="hold"/>
                                        <p:tgtEl>
                                          <p:spTgt spid="58"/>
                                        </p:tgtEl>
                                        <p:attrNameLst>
                                          <p:attrName>ppt_y</p:attrName>
                                        </p:attrNameLst>
                                      </p:cBhvr>
                                      <p:tavLst>
                                        <p:tav tm="0">
                                          <p:val>
                                            <p:strVal val="0-#ppt_h/2"/>
                                          </p:val>
                                        </p:tav>
                                        <p:tav tm="100000">
                                          <p:val>
                                            <p:strVal val="#ppt_y"/>
                                          </p:val>
                                        </p:tav>
                                      </p:tavLst>
                                    </p:anim>
                                  </p:childTnLst>
                                </p:cTn>
                              </p:par>
                            </p:childTnLst>
                          </p:cTn>
                        </p:par>
                        <p:par>
                          <p:cTn id="43" fill="hold">
                            <p:stCondLst>
                              <p:cond delay="3950"/>
                            </p:stCondLst>
                            <p:childTnLst>
                              <p:par>
                                <p:cTn id="44" presetID="22" presetClass="entr" presetSubtype="1" fill="hold" grpId="0" nodeType="afterEffect">
                                  <p:stCondLst>
                                    <p:cond delay="0"/>
                                  </p:stCondLst>
                                  <p:childTnLst>
                                    <p:set>
                                      <p:cBhvr>
                                        <p:cTn id="45" dur="1" fill="hold">
                                          <p:stCondLst>
                                            <p:cond delay="0"/>
                                          </p:stCondLst>
                                        </p:cTn>
                                        <p:tgtEl>
                                          <p:spTgt spid="59"/>
                                        </p:tgtEl>
                                        <p:attrNameLst>
                                          <p:attrName>style.visibility</p:attrName>
                                        </p:attrNameLst>
                                      </p:cBhvr>
                                      <p:to>
                                        <p:strVal val="visible"/>
                                      </p:to>
                                    </p:set>
                                    <p:animEffect transition="in" filter="wipe(up)">
                                      <p:cBhvr>
                                        <p:cTn id="46" dur="500"/>
                                        <p:tgtEl>
                                          <p:spTgt spid="59"/>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60"/>
                                        </p:tgtEl>
                                        <p:attrNameLst>
                                          <p:attrName>style.visibility</p:attrName>
                                        </p:attrNameLst>
                                      </p:cBhvr>
                                      <p:to>
                                        <p:strVal val="visible"/>
                                      </p:to>
                                    </p:set>
                                    <p:animEffect transition="in" filter="wipe(up)">
                                      <p:cBhvr>
                                        <p:cTn id="49" dur="500"/>
                                        <p:tgtEl>
                                          <p:spTgt spid="60"/>
                                        </p:tgtEl>
                                      </p:cBhvr>
                                    </p:animEffect>
                                  </p:childTnLst>
                                </p:cTn>
                              </p:par>
                            </p:childTnLst>
                          </p:cTn>
                        </p:par>
                        <p:par>
                          <p:cTn id="50" fill="hold">
                            <p:stCondLst>
                              <p:cond delay="4450"/>
                            </p:stCondLst>
                            <p:childTnLst>
                              <p:par>
                                <p:cTn id="51" presetID="22" presetClass="entr" presetSubtype="2" fill="hold" grpId="0" nodeType="afterEffect">
                                  <p:stCondLst>
                                    <p:cond delay="0"/>
                                  </p:stCondLst>
                                  <p:childTnLst>
                                    <p:set>
                                      <p:cBhvr>
                                        <p:cTn id="52" dur="1" fill="hold">
                                          <p:stCondLst>
                                            <p:cond delay="0"/>
                                          </p:stCondLst>
                                        </p:cTn>
                                        <p:tgtEl>
                                          <p:spTgt spid="61"/>
                                        </p:tgtEl>
                                        <p:attrNameLst>
                                          <p:attrName>style.visibility</p:attrName>
                                        </p:attrNameLst>
                                      </p:cBhvr>
                                      <p:to>
                                        <p:strVal val="visible"/>
                                      </p:to>
                                    </p:set>
                                    <p:animEffect transition="in" filter="wipe(right)">
                                      <p:cBhvr>
                                        <p:cTn id="53" dur="500"/>
                                        <p:tgtEl>
                                          <p:spTgt spid="61"/>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65"/>
                                        </p:tgtEl>
                                        <p:attrNameLst>
                                          <p:attrName>style.visibility</p:attrName>
                                        </p:attrNameLst>
                                      </p:cBhvr>
                                      <p:to>
                                        <p:strVal val="visible"/>
                                      </p:to>
                                    </p:set>
                                    <p:animEffect transition="in" filter="wipe(left)">
                                      <p:cBhvr>
                                        <p:cTn id="56" dur="500"/>
                                        <p:tgtEl>
                                          <p:spTgt spid="65"/>
                                        </p:tgtEl>
                                      </p:cBhvr>
                                    </p:animEffect>
                                  </p:childTnLst>
                                </p:cTn>
                              </p:par>
                            </p:childTnLst>
                          </p:cTn>
                        </p:par>
                        <p:par>
                          <p:cTn id="57" fill="hold">
                            <p:stCondLst>
                              <p:cond delay="4950"/>
                            </p:stCondLst>
                            <p:childTnLst>
                              <p:par>
                                <p:cTn id="58" presetID="22" presetClass="entr" presetSubtype="2" fill="hold" grpId="0" nodeType="afterEffect">
                                  <p:stCondLst>
                                    <p:cond delay="0"/>
                                  </p:stCondLst>
                                  <p:childTnLst>
                                    <p:set>
                                      <p:cBhvr>
                                        <p:cTn id="59" dur="1" fill="hold">
                                          <p:stCondLst>
                                            <p:cond delay="0"/>
                                          </p:stCondLst>
                                        </p:cTn>
                                        <p:tgtEl>
                                          <p:spTgt spid="62"/>
                                        </p:tgtEl>
                                        <p:attrNameLst>
                                          <p:attrName>style.visibility</p:attrName>
                                        </p:attrNameLst>
                                      </p:cBhvr>
                                      <p:to>
                                        <p:strVal val="visible"/>
                                      </p:to>
                                    </p:set>
                                    <p:animEffect transition="in" filter="wipe(right)">
                                      <p:cBhvr>
                                        <p:cTn id="60" dur="500"/>
                                        <p:tgtEl>
                                          <p:spTgt spid="62"/>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66"/>
                                        </p:tgtEl>
                                        <p:attrNameLst>
                                          <p:attrName>style.visibility</p:attrName>
                                        </p:attrNameLst>
                                      </p:cBhvr>
                                      <p:to>
                                        <p:strVal val="visible"/>
                                      </p:to>
                                    </p:set>
                                    <p:animEffect transition="in" filter="wipe(left)">
                                      <p:cBhvr>
                                        <p:cTn id="63" dur="500"/>
                                        <p:tgtEl>
                                          <p:spTgt spid="66"/>
                                        </p:tgtEl>
                                      </p:cBhvr>
                                    </p:animEffect>
                                  </p:childTnLst>
                                </p:cTn>
                              </p:par>
                            </p:childTnLst>
                          </p:cTn>
                        </p:par>
                        <p:par>
                          <p:cTn id="64" fill="hold">
                            <p:stCondLst>
                              <p:cond delay="5450"/>
                            </p:stCondLst>
                            <p:childTnLst>
                              <p:par>
                                <p:cTn id="65" presetID="22" presetClass="entr" presetSubtype="2" fill="hold" grpId="0" nodeType="afterEffect">
                                  <p:stCondLst>
                                    <p:cond delay="0"/>
                                  </p:stCondLst>
                                  <p:childTnLst>
                                    <p:set>
                                      <p:cBhvr>
                                        <p:cTn id="66" dur="1" fill="hold">
                                          <p:stCondLst>
                                            <p:cond delay="0"/>
                                          </p:stCondLst>
                                        </p:cTn>
                                        <p:tgtEl>
                                          <p:spTgt spid="63"/>
                                        </p:tgtEl>
                                        <p:attrNameLst>
                                          <p:attrName>style.visibility</p:attrName>
                                        </p:attrNameLst>
                                      </p:cBhvr>
                                      <p:to>
                                        <p:strVal val="visible"/>
                                      </p:to>
                                    </p:set>
                                    <p:animEffect transition="in" filter="wipe(right)">
                                      <p:cBhvr>
                                        <p:cTn id="67" dur="500"/>
                                        <p:tgtEl>
                                          <p:spTgt spid="6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67"/>
                                        </p:tgtEl>
                                        <p:attrNameLst>
                                          <p:attrName>style.visibility</p:attrName>
                                        </p:attrNameLst>
                                      </p:cBhvr>
                                      <p:to>
                                        <p:strVal val="visible"/>
                                      </p:to>
                                    </p:set>
                                    <p:animEffect transition="in" filter="wipe(left)">
                                      <p:cBhvr>
                                        <p:cTn id="70" dur="500"/>
                                        <p:tgtEl>
                                          <p:spTgt spid="67"/>
                                        </p:tgtEl>
                                      </p:cBhvr>
                                    </p:animEffect>
                                  </p:childTnLst>
                                </p:cTn>
                              </p:par>
                            </p:childTnLst>
                          </p:cTn>
                        </p:par>
                        <p:par>
                          <p:cTn id="71" fill="hold">
                            <p:stCondLst>
                              <p:cond delay="5950"/>
                            </p:stCondLst>
                            <p:childTnLst>
                              <p:par>
                                <p:cTn id="72" presetID="22" presetClass="entr" presetSubtype="2" fill="hold" grpId="0" nodeType="afterEffect">
                                  <p:stCondLst>
                                    <p:cond delay="0"/>
                                  </p:stCondLst>
                                  <p:childTnLst>
                                    <p:set>
                                      <p:cBhvr>
                                        <p:cTn id="73" dur="1" fill="hold">
                                          <p:stCondLst>
                                            <p:cond delay="0"/>
                                          </p:stCondLst>
                                        </p:cTn>
                                        <p:tgtEl>
                                          <p:spTgt spid="64"/>
                                        </p:tgtEl>
                                        <p:attrNameLst>
                                          <p:attrName>style.visibility</p:attrName>
                                        </p:attrNameLst>
                                      </p:cBhvr>
                                      <p:to>
                                        <p:strVal val="visible"/>
                                      </p:to>
                                    </p:set>
                                    <p:animEffect transition="in" filter="wipe(right)">
                                      <p:cBhvr>
                                        <p:cTn id="74" dur="500"/>
                                        <p:tgtEl>
                                          <p:spTgt spid="64"/>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68"/>
                                        </p:tgtEl>
                                        <p:attrNameLst>
                                          <p:attrName>style.visibility</p:attrName>
                                        </p:attrNameLst>
                                      </p:cBhvr>
                                      <p:to>
                                        <p:strVal val="visible"/>
                                      </p:to>
                                    </p:set>
                                    <p:animEffect transition="in" filter="wipe(left)">
                                      <p:cBhvr>
                                        <p:cTn id="7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animBg="1"/>
      <p:bldP spid="4" grpId="0" animBg="1"/>
      <p:bldP spid="56" grpId="0" animBg="1"/>
      <p:bldP spid="57" grpId="0"/>
      <p:bldP spid="58" grpId="0"/>
      <p:bldP spid="59" grpId="0"/>
      <p:bldP spid="60" grpId="0"/>
      <p:bldP spid="61" grpId="0" animBg="1"/>
      <p:bldP spid="62" grpId="0" animBg="1"/>
      <p:bldP spid="63" grpId="0" animBg="1"/>
      <p:bldP spid="64" grpId="0" animBg="1"/>
      <p:bldP spid="65" grpId="0" animBg="1"/>
      <p:bldP spid="66" grpId="0" animBg="1"/>
      <p:bldP spid="67" grpId="0" animBg="1"/>
      <p:bldP spid="68" grpId="0" animBg="1"/>
      <p:bldP spid="6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1035484" y="1707654"/>
            <a:ext cx="1295969" cy="1296144"/>
          </a:xfrm>
          <a:prstGeom prst="ellipse">
            <a:avLst/>
          </a:prstGeom>
          <a:noFill/>
          <a:ln>
            <a:solidFill>
              <a:srgbClr val="DCDDDD">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lnSpc>
                <a:spcPts val="1949"/>
              </a:lnSpc>
            </a:pPr>
            <a:r>
              <a:rPr lang="en-US" altLang="zh-CN" sz="1500" dirty="0">
                <a:solidFill>
                  <a:schemeClr val="accent1"/>
                </a:solidFill>
                <a:latin typeface="微软雅黑" pitchFamily="34" charset="-122"/>
                <a:ea typeface="微软雅黑" pitchFamily="34" charset="-122"/>
              </a:rPr>
              <a:t>25%</a:t>
            </a:r>
          </a:p>
          <a:p>
            <a:pPr algn="ctr">
              <a:lnSpc>
                <a:spcPts val="1949"/>
              </a:lnSpc>
            </a:pPr>
            <a:r>
              <a:rPr lang="zh-CN" altLang="en-US" sz="1200" b="1" dirty="0">
                <a:solidFill>
                  <a:schemeClr val="bg1">
                    <a:lumMod val="50000"/>
                  </a:schemeClr>
                </a:solidFill>
                <a:latin typeface="微软雅黑" pitchFamily="34" charset="-122"/>
                <a:ea typeface="微软雅黑" pitchFamily="34" charset="-122"/>
              </a:rPr>
              <a:t>添加标题</a:t>
            </a:r>
          </a:p>
        </p:txBody>
      </p:sp>
      <p:sp>
        <p:nvSpPr>
          <p:cNvPr id="7" name="椭圆 6"/>
          <p:cNvSpPr/>
          <p:nvPr/>
        </p:nvSpPr>
        <p:spPr>
          <a:xfrm>
            <a:off x="2961172" y="1707654"/>
            <a:ext cx="1295969" cy="1296144"/>
          </a:xfrm>
          <a:prstGeom prst="ellipse">
            <a:avLst/>
          </a:prstGeom>
          <a:noFill/>
          <a:ln>
            <a:solidFill>
              <a:srgbClr val="D9D9D9">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lnSpc>
                <a:spcPts val="1949"/>
              </a:lnSpc>
            </a:pPr>
            <a:r>
              <a:rPr lang="en-US" altLang="zh-CN" sz="1500" dirty="0">
                <a:solidFill>
                  <a:schemeClr val="accent2"/>
                </a:solidFill>
                <a:latin typeface="微软雅黑" pitchFamily="34" charset="-122"/>
                <a:ea typeface="微软雅黑" pitchFamily="34" charset="-122"/>
              </a:rPr>
              <a:t>50%</a:t>
            </a:r>
          </a:p>
          <a:p>
            <a:pPr algn="ctr">
              <a:lnSpc>
                <a:spcPts val="1949"/>
              </a:lnSpc>
            </a:pPr>
            <a:r>
              <a:rPr lang="zh-CN" altLang="en-US" sz="1200" b="1" dirty="0">
                <a:solidFill>
                  <a:schemeClr val="bg1">
                    <a:lumMod val="50000"/>
                  </a:schemeClr>
                </a:solidFill>
                <a:latin typeface="微软雅黑" pitchFamily="34" charset="-122"/>
                <a:ea typeface="微软雅黑" pitchFamily="34" charset="-122"/>
              </a:rPr>
              <a:t>添加标题</a:t>
            </a:r>
          </a:p>
        </p:txBody>
      </p:sp>
      <p:sp>
        <p:nvSpPr>
          <p:cNvPr id="11" name="椭圆 10"/>
          <p:cNvSpPr/>
          <p:nvPr/>
        </p:nvSpPr>
        <p:spPr>
          <a:xfrm>
            <a:off x="4886861" y="1707654"/>
            <a:ext cx="1295969" cy="1296144"/>
          </a:xfrm>
          <a:prstGeom prst="ellipse">
            <a:avLst/>
          </a:prstGeom>
          <a:noFill/>
          <a:ln>
            <a:solidFill>
              <a:srgbClr val="D9D9D9">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lnSpc>
                <a:spcPts val="1949"/>
              </a:lnSpc>
            </a:pPr>
            <a:r>
              <a:rPr lang="en-US" altLang="zh-CN" sz="1500" dirty="0">
                <a:solidFill>
                  <a:schemeClr val="accent3"/>
                </a:solidFill>
                <a:latin typeface="微软雅黑" pitchFamily="34" charset="-122"/>
                <a:ea typeface="微软雅黑" pitchFamily="34" charset="-122"/>
              </a:rPr>
              <a:t>75%</a:t>
            </a:r>
          </a:p>
          <a:p>
            <a:pPr algn="ctr">
              <a:lnSpc>
                <a:spcPts val="1949"/>
              </a:lnSpc>
            </a:pPr>
            <a:r>
              <a:rPr lang="zh-CN" altLang="en-US" sz="1200" b="1" dirty="0">
                <a:solidFill>
                  <a:schemeClr val="bg1">
                    <a:lumMod val="50000"/>
                  </a:schemeClr>
                </a:solidFill>
                <a:latin typeface="微软雅黑" pitchFamily="34" charset="-122"/>
                <a:ea typeface="微软雅黑" pitchFamily="34" charset="-122"/>
              </a:rPr>
              <a:t>添加标题</a:t>
            </a:r>
          </a:p>
        </p:txBody>
      </p:sp>
      <p:sp>
        <p:nvSpPr>
          <p:cNvPr id="13" name="椭圆 12"/>
          <p:cNvSpPr/>
          <p:nvPr/>
        </p:nvSpPr>
        <p:spPr>
          <a:xfrm>
            <a:off x="6812548" y="1707654"/>
            <a:ext cx="1295969" cy="1296144"/>
          </a:xfrm>
          <a:prstGeom prst="ellipse">
            <a:avLst/>
          </a:prstGeom>
          <a:noFill/>
          <a:ln>
            <a:solidFill>
              <a:srgbClr val="FFFFFF">
                <a:alpha val="60000"/>
              </a:srgbClr>
            </a:solidFill>
          </a:ln>
        </p:spPr>
        <p:style>
          <a:lnRef idx="2">
            <a:schemeClr val="accent1">
              <a:shade val="50000"/>
            </a:schemeClr>
          </a:lnRef>
          <a:fillRef idx="1">
            <a:schemeClr val="accent1"/>
          </a:fillRef>
          <a:effectRef idx="0">
            <a:schemeClr val="accent1"/>
          </a:effectRef>
          <a:fontRef idx="minor">
            <a:schemeClr val="lt1"/>
          </a:fontRef>
        </p:style>
        <p:txBody>
          <a:bodyPr lIns="91430" tIns="45715" rIns="91430" bIns="45715" rtlCol="0" anchor="ctr"/>
          <a:lstStyle/>
          <a:p>
            <a:pPr algn="ctr">
              <a:lnSpc>
                <a:spcPts val="1949"/>
              </a:lnSpc>
            </a:pPr>
            <a:r>
              <a:rPr lang="en-US" altLang="zh-CN" sz="1500" dirty="0">
                <a:solidFill>
                  <a:schemeClr val="accent4"/>
                </a:solidFill>
                <a:latin typeface="微软雅黑" pitchFamily="34" charset="-122"/>
                <a:ea typeface="微软雅黑" pitchFamily="34" charset="-122"/>
              </a:rPr>
              <a:t>100%</a:t>
            </a:r>
          </a:p>
          <a:p>
            <a:pPr algn="ctr">
              <a:lnSpc>
                <a:spcPts val="1949"/>
              </a:lnSpc>
            </a:pPr>
            <a:r>
              <a:rPr lang="zh-CN" altLang="en-US" sz="1200" b="1" dirty="0">
                <a:solidFill>
                  <a:schemeClr val="bg1">
                    <a:lumMod val="50000"/>
                  </a:schemeClr>
                </a:solidFill>
                <a:latin typeface="微软雅黑" pitchFamily="34" charset="-122"/>
                <a:ea typeface="微软雅黑" pitchFamily="34" charset="-122"/>
              </a:rPr>
              <a:t>添加标题</a:t>
            </a:r>
          </a:p>
        </p:txBody>
      </p:sp>
      <p:sp>
        <p:nvSpPr>
          <p:cNvPr id="14" name="弧形 13"/>
          <p:cNvSpPr/>
          <p:nvPr/>
        </p:nvSpPr>
        <p:spPr>
          <a:xfrm>
            <a:off x="1036344" y="1707654"/>
            <a:ext cx="1295969" cy="1296144"/>
          </a:xfrm>
          <a:prstGeom prst="arc">
            <a:avLst/>
          </a:prstGeom>
          <a:ln w="152400">
            <a:solidFill>
              <a:schemeClr val="accent1"/>
            </a:solidFill>
          </a:ln>
        </p:spPr>
        <p:style>
          <a:lnRef idx="1">
            <a:schemeClr val="accent1"/>
          </a:lnRef>
          <a:fillRef idx="0">
            <a:schemeClr val="accent1"/>
          </a:fillRef>
          <a:effectRef idx="0">
            <a:schemeClr val="accent1"/>
          </a:effectRef>
          <a:fontRef idx="minor">
            <a:schemeClr val="tx1"/>
          </a:fontRef>
        </p:style>
        <p:txBody>
          <a:bodyPr lIns="91430" tIns="45715" rIns="91430" bIns="45715" rtlCol="0" anchor="ctr"/>
          <a:lstStyle/>
          <a:p>
            <a:pPr algn="ctr"/>
            <a:endParaRPr lang="zh-CN" altLang="en-US" sz="1000" dirty="0">
              <a:solidFill>
                <a:srgbClr val="0070C0"/>
              </a:solidFill>
            </a:endParaRPr>
          </a:p>
        </p:txBody>
      </p:sp>
      <p:sp>
        <p:nvSpPr>
          <p:cNvPr id="15" name="弧形 14"/>
          <p:cNvSpPr/>
          <p:nvPr/>
        </p:nvSpPr>
        <p:spPr>
          <a:xfrm>
            <a:off x="2961172" y="1707654"/>
            <a:ext cx="1295969" cy="1296144"/>
          </a:xfrm>
          <a:prstGeom prst="arc">
            <a:avLst>
              <a:gd name="adj1" fmla="val 10830103"/>
              <a:gd name="adj2" fmla="val 21573032"/>
            </a:avLst>
          </a:prstGeom>
          <a:ln w="152400">
            <a:solidFill>
              <a:schemeClr val="accent2"/>
            </a:solidFill>
          </a:ln>
        </p:spPr>
        <p:style>
          <a:lnRef idx="1">
            <a:schemeClr val="accent1"/>
          </a:lnRef>
          <a:fillRef idx="0">
            <a:schemeClr val="accent1"/>
          </a:fillRef>
          <a:effectRef idx="0">
            <a:schemeClr val="accent1"/>
          </a:effectRef>
          <a:fontRef idx="minor">
            <a:schemeClr val="tx1"/>
          </a:fontRef>
        </p:style>
        <p:txBody>
          <a:bodyPr lIns="91430" tIns="45715" rIns="91430" bIns="45715" rtlCol="0" anchor="ctr"/>
          <a:lstStyle/>
          <a:p>
            <a:pPr algn="ctr"/>
            <a:endParaRPr lang="zh-CN" altLang="en-US" sz="1000" dirty="0">
              <a:solidFill>
                <a:srgbClr val="0070C0"/>
              </a:solidFill>
            </a:endParaRPr>
          </a:p>
        </p:txBody>
      </p:sp>
      <p:sp>
        <p:nvSpPr>
          <p:cNvPr id="16" name="弧形 15"/>
          <p:cNvSpPr/>
          <p:nvPr/>
        </p:nvSpPr>
        <p:spPr>
          <a:xfrm>
            <a:off x="4886861" y="1707654"/>
            <a:ext cx="1295969" cy="1296144"/>
          </a:xfrm>
          <a:prstGeom prst="arc">
            <a:avLst>
              <a:gd name="adj1" fmla="val 10830103"/>
              <a:gd name="adj2" fmla="val 5455170"/>
            </a:avLst>
          </a:prstGeom>
          <a:ln w="152400">
            <a:solidFill>
              <a:schemeClr val="accent3"/>
            </a:solidFill>
          </a:ln>
        </p:spPr>
        <p:style>
          <a:lnRef idx="1">
            <a:schemeClr val="accent1"/>
          </a:lnRef>
          <a:fillRef idx="0">
            <a:schemeClr val="accent1"/>
          </a:fillRef>
          <a:effectRef idx="0">
            <a:schemeClr val="accent1"/>
          </a:effectRef>
          <a:fontRef idx="minor">
            <a:schemeClr val="tx1"/>
          </a:fontRef>
        </p:style>
        <p:txBody>
          <a:bodyPr lIns="91430" tIns="45715" rIns="91430" bIns="45715" rtlCol="0" anchor="ctr"/>
          <a:lstStyle/>
          <a:p>
            <a:pPr algn="ctr"/>
            <a:endParaRPr lang="zh-CN" altLang="en-US" sz="1000" dirty="0">
              <a:solidFill>
                <a:srgbClr val="0070C0"/>
              </a:solidFill>
            </a:endParaRPr>
          </a:p>
        </p:txBody>
      </p:sp>
      <p:sp>
        <p:nvSpPr>
          <p:cNvPr id="17" name="弧形 16"/>
          <p:cNvSpPr/>
          <p:nvPr/>
        </p:nvSpPr>
        <p:spPr>
          <a:xfrm>
            <a:off x="6812548" y="1707654"/>
            <a:ext cx="1295969" cy="1296144"/>
          </a:xfrm>
          <a:prstGeom prst="arc">
            <a:avLst>
              <a:gd name="adj1" fmla="val 10830103"/>
              <a:gd name="adj2" fmla="val 10828201"/>
            </a:avLst>
          </a:prstGeom>
          <a:ln w="152400">
            <a:solidFill>
              <a:schemeClr val="accent4"/>
            </a:solidFill>
          </a:ln>
        </p:spPr>
        <p:style>
          <a:lnRef idx="1">
            <a:schemeClr val="accent1"/>
          </a:lnRef>
          <a:fillRef idx="0">
            <a:schemeClr val="accent1"/>
          </a:fillRef>
          <a:effectRef idx="0">
            <a:schemeClr val="accent1"/>
          </a:effectRef>
          <a:fontRef idx="minor">
            <a:schemeClr val="tx1"/>
          </a:fontRef>
        </p:style>
        <p:txBody>
          <a:bodyPr lIns="91430" tIns="45715" rIns="91430" bIns="45715" rtlCol="0" anchor="ctr"/>
          <a:lstStyle/>
          <a:p>
            <a:pPr algn="ctr"/>
            <a:endParaRPr lang="zh-CN" altLang="en-US" sz="1000" dirty="0">
              <a:solidFill>
                <a:srgbClr val="0070C0"/>
              </a:solidFill>
            </a:endParaRPr>
          </a:p>
        </p:txBody>
      </p:sp>
      <p:sp>
        <p:nvSpPr>
          <p:cNvPr id="18" name="TextBox 17"/>
          <p:cNvSpPr txBox="1"/>
          <p:nvPr/>
        </p:nvSpPr>
        <p:spPr>
          <a:xfrm>
            <a:off x="896828" y="3211540"/>
            <a:ext cx="1573281" cy="572306"/>
          </a:xfrm>
          <a:prstGeom prst="rect">
            <a:avLst/>
          </a:prstGeom>
          <a:noFill/>
        </p:spPr>
        <p:txBody>
          <a:bodyPr wrap="square" lIns="91430" tIns="45715" rIns="91430" bIns="45715" rtlCol="0">
            <a:spAutoFit/>
          </a:bodyPr>
          <a:lstStyle/>
          <a:p>
            <a:pPr algn="ct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a:t>
            </a:r>
          </a:p>
        </p:txBody>
      </p:sp>
      <p:sp>
        <p:nvSpPr>
          <p:cNvPr id="19" name="TextBox 18"/>
          <p:cNvSpPr txBox="1"/>
          <p:nvPr/>
        </p:nvSpPr>
        <p:spPr>
          <a:xfrm>
            <a:off x="2822516" y="3211540"/>
            <a:ext cx="1573281" cy="572306"/>
          </a:xfrm>
          <a:prstGeom prst="rect">
            <a:avLst/>
          </a:prstGeom>
          <a:noFill/>
        </p:spPr>
        <p:txBody>
          <a:bodyPr wrap="square" lIns="91430" tIns="45715" rIns="91430" bIns="45715" rtlCol="0">
            <a:spAutoFit/>
          </a:bodyPr>
          <a:lstStyle/>
          <a:p>
            <a:pPr algn="ct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a:t>
            </a:r>
          </a:p>
        </p:txBody>
      </p:sp>
      <p:sp>
        <p:nvSpPr>
          <p:cNvPr id="20" name="TextBox 19"/>
          <p:cNvSpPr txBox="1"/>
          <p:nvPr/>
        </p:nvSpPr>
        <p:spPr>
          <a:xfrm>
            <a:off x="4748205" y="3211540"/>
            <a:ext cx="1573281" cy="572306"/>
          </a:xfrm>
          <a:prstGeom prst="rect">
            <a:avLst/>
          </a:prstGeom>
          <a:noFill/>
        </p:spPr>
        <p:txBody>
          <a:bodyPr wrap="square" lIns="91430" tIns="45715" rIns="91430" bIns="45715" rtlCol="0">
            <a:spAutoFit/>
          </a:bodyPr>
          <a:lstStyle/>
          <a:p>
            <a:pPr algn="ct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a:t>
            </a:r>
          </a:p>
        </p:txBody>
      </p:sp>
      <p:sp>
        <p:nvSpPr>
          <p:cNvPr id="21" name="TextBox 20"/>
          <p:cNvSpPr txBox="1"/>
          <p:nvPr/>
        </p:nvSpPr>
        <p:spPr>
          <a:xfrm>
            <a:off x="6673892" y="3211540"/>
            <a:ext cx="1573281" cy="592305"/>
          </a:xfrm>
          <a:prstGeom prst="rect">
            <a:avLst/>
          </a:prstGeom>
          <a:noFill/>
        </p:spPr>
        <p:txBody>
          <a:bodyPr wrap="square" lIns="91430" tIns="45715" rIns="91430" bIns="45715" rtlCol="0">
            <a:spAutoFit/>
          </a:bodyPr>
          <a:lstStyle/>
          <a:p>
            <a:pPr algn="ct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a:t>
            </a:r>
            <a:r>
              <a:rPr lang="zh-CN" altLang="en-US" sz="900" dirty="0">
                <a:solidFill>
                  <a:srgbClr val="262626"/>
                </a:solidFill>
                <a:latin typeface="微软雅黑" pitchFamily="34" charset="-122"/>
                <a:ea typeface="微软雅黑" pitchFamily="34" charset="-122"/>
              </a:rPr>
              <a:t>。</a:t>
            </a:r>
          </a:p>
        </p:txBody>
      </p:sp>
    </p:spTree>
    <p:extLst>
      <p:ext uri="{BB962C8B-B14F-4D97-AF65-F5344CB8AC3E}">
        <p14:creationId xmlns:p14="http://schemas.microsoft.com/office/powerpoint/2010/main" val="4261820340"/>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360"/>
                                          </p:val>
                                        </p:tav>
                                        <p:tav tm="100000">
                                          <p:val>
                                            <p:fltVal val="0"/>
                                          </p:val>
                                        </p:tav>
                                      </p:tavLst>
                                    </p:anim>
                                    <p:animEffect transition="in" filter="fade">
                                      <p:cBhvr>
                                        <p:cTn id="10" dur="500"/>
                                        <p:tgtEl>
                                          <p:spTgt spid="6"/>
                                        </p:tgtEl>
                                      </p:cBhvr>
                                    </p:animEffect>
                                  </p:childTnLst>
                                </p:cTn>
                              </p:par>
                              <p:par>
                                <p:cTn id="11" presetID="49" presetClass="entr" presetSubtype="0" decel="100000" fill="hold" grpId="0" nodeType="withEffect">
                                  <p:stCondLst>
                                    <p:cond delay="20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 calcmode="lin" valueType="num">
                                      <p:cBhvr>
                                        <p:cTn id="15" dur="500" fill="hold"/>
                                        <p:tgtEl>
                                          <p:spTgt spid="7"/>
                                        </p:tgtEl>
                                        <p:attrNameLst>
                                          <p:attrName>style.rotation</p:attrName>
                                        </p:attrNameLst>
                                      </p:cBhvr>
                                      <p:tavLst>
                                        <p:tav tm="0">
                                          <p:val>
                                            <p:fltVal val="360"/>
                                          </p:val>
                                        </p:tav>
                                        <p:tav tm="100000">
                                          <p:val>
                                            <p:fltVal val="0"/>
                                          </p:val>
                                        </p:tav>
                                      </p:tavLst>
                                    </p:anim>
                                    <p:animEffect transition="in" filter="fade">
                                      <p:cBhvr>
                                        <p:cTn id="16" dur="500"/>
                                        <p:tgtEl>
                                          <p:spTgt spid="7"/>
                                        </p:tgtEl>
                                      </p:cBhvr>
                                    </p:animEffect>
                                  </p:childTnLst>
                                </p:cTn>
                              </p:par>
                              <p:par>
                                <p:cTn id="17" presetID="49" presetClass="entr" presetSubtype="0" decel="100000" fill="hold" grpId="0" nodeType="withEffect">
                                  <p:stCondLst>
                                    <p:cond delay="40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 calcmode="lin" valueType="num">
                                      <p:cBhvr>
                                        <p:cTn id="21" dur="500" fill="hold"/>
                                        <p:tgtEl>
                                          <p:spTgt spid="11"/>
                                        </p:tgtEl>
                                        <p:attrNameLst>
                                          <p:attrName>style.rotation</p:attrName>
                                        </p:attrNameLst>
                                      </p:cBhvr>
                                      <p:tavLst>
                                        <p:tav tm="0">
                                          <p:val>
                                            <p:fltVal val="360"/>
                                          </p:val>
                                        </p:tav>
                                        <p:tav tm="100000">
                                          <p:val>
                                            <p:fltVal val="0"/>
                                          </p:val>
                                        </p:tav>
                                      </p:tavLst>
                                    </p:anim>
                                    <p:animEffect transition="in" filter="fade">
                                      <p:cBhvr>
                                        <p:cTn id="22" dur="500"/>
                                        <p:tgtEl>
                                          <p:spTgt spid="11"/>
                                        </p:tgtEl>
                                      </p:cBhvr>
                                    </p:animEffect>
                                  </p:childTnLst>
                                </p:cTn>
                              </p:par>
                              <p:par>
                                <p:cTn id="23" presetID="49" presetClass="entr" presetSubtype="0" decel="100000" fill="hold" grpId="0" nodeType="withEffect">
                                  <p:stCondLst>
                                    <p:cond delay="60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 calcmode="lin" valueType="num">
                                      <p:cBhvr>
                                        <p:cTn id="27" dur="500" fill="hold"/>
                                        <p:tgtEl>
                                          <p:spTgt spid="13"/>
                                        </p:tgtEl>
                                        <p:attrNameLst>
                                          <p:attrName>style.rotation</p:attrName>
                                        </p:attrNameLst>
                                      </p:cBhvr>
                                      <p:tavLst>
                                        <p:tav tm="0">
                                          <p:val>
                                            <p:fltVal val="360"/>
                                          </p:val>
                                        </p:tav>
                                        <p:tav tm="100000">
                                          <p:val>
                                            <p:fltVal val="0"/>
                                          </p:val>
                                        </p:tav>
                                      </p:tavLst>
                                    </p:anim>
                                    <p:animEffect transition="in" filter="fade">
                                      <p:cBhvr>
                                        <p:cTn id="28" dur="500"/>
                                        <p:tgtEl>
                                          <p:spTgt spid="13"/>
                                        </p:tgtEl>
                                      </p:cBhvr>
                                    </p:animEffect>
                                  </p:childTnLst>
                                </p:cTn>
                              </p:par>
                            </p:childTnLst>
                          </p:cTn>
                        </p:par>
                        <p:par>
                          <p:cTn id="29" fill="hold">
                            <p:stCondLst>
                              <p:cond delay="1100"/>
                            </p:stCondLst>
                            <p:childTnLst>
                              <p:par>
                                <p:cTn id="30" presetID="53" presetClass="entr" presetSubtype="16"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Effect transition="in" filter="fade">
                                      <p:cBhvr>
                                        <p:cTn id="34" dur="500"/>
                                        <p:tgtEl>
                                          <p:spTgt spid="1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fltVal val="0"/>
                                          </p:val>
                                        </p:tav>
                                        <p:tav tm="100000">
                                          <p:val>
                                            <p:strVal val="#ppt_w"/>
                                          </p:val>
                                        </p:tav>
                                      </p:tavLst>
                                    </p:anim>
                                    <p:anim calcmode="lin" valueType="num">
                                      <p:cBhvr>
                                        <p:cTn id="48" dur="500" fill="hold"/>
                                        <p:tgtEl>
                                          <p:spTgt spid="17"/>
                                        </p:tgtEl>
                                        <p:attrNameLst>
                                          <p:attrName>ppt_h</p:attrName>
                                        </p:attrNameLst>
                                      </p:cBhvr>
                                      <p:tavLst>
                                        <p:tav tm="0">
                                          <p:val>
                                            <p:fltVal val="0"/>
                                          </p:val>
                                        </p:tav>
                                        <p:tav tm="100000">
                                          <p:val>
                                            <p:strVal val="#ppt_h"/>
                                          </p:val>
                                        </p:tav>
                                      </p:tavLst>
                                    </p:anim>
                                    <p:animEffect transition="in" filter="fade">
                                      <p:cBhvr>
                                        <p:cTn id="49" dur="500"/>
                                        <p:tgtEl>
                                          <p:spTgt spid="17"/>
                                        </p:tgtEl>
                                      </p:cBhvr>
                                    </p:animEffect>
                                  </p:childTnLst>
                                </p:cTn>
                              </p:par>
                            </p:childTnLst>
                          </p:cTn>
                        </p:par>
                        <p:par>
                          <p:cTn id="50" fill="hold">
                            <p:stCondLst>
                              <p:cond delay="1600"/>
                            </p:stCondLst>
                            <p:childTnLst>
                              <p:par>
                                <p:cTn id="51" presetID="47" presetClass="entr" presetSubtype="0"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1000"/>
                                        <p:tgtEl>
                                          <p:spTgt spid="18"/>
                                        </p:tgtEl>
                                      </p:cBhvr>
                                    </p:animEffect>
                                    <p:anim calcmode="lin" valueType="num">
                                      <p:cBhvr>
                                        <p:cTn id="54" dur="1000" fill="hold"/>
                                        <p:tgtEl>
                                          <p:spTgt spid="18"/>
                                        </p:tgtEl>
                                        <p:attrNameLst>
                                          <p:attrName>ppt_x</p:attrName>
                                        </p:attrNameLst>
                                      </p:cBhvr>
                                      <p:tavLst>
                                        <p:tav tm="0">
                                          <p:val>
                                            <p:strVal val="#ppt_x"/>
                                          </p:val>
                                        </p:tav>
                                        <p:tav tm="100000">
                                          <p:val>
                                            <p:strVal val="#ppt_x"/>
                                          </p:val>
                                        </p:tav>
                                      </p:tavLst>
                                    </p:anim>
                                    <p:anim calcmode="lin" valueType="num">
                                      <p:cBhvr>
                                        <p:cTn id="55" dur="1000" fill="hold"/>
                                        <p:tgtEl>
                                          <p:spTgt spid="18"/>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fade">
                                      <p:cBhvr>
                                        <p:cTn id="58" dur="1000"/>
                                        <p:tgtEl>
                                          <p:spTgt spid="19"/>
                                        </p:tgtEl>
                                      </p:cBhvr>
                                    </p:animEffect>
                                    <p:anim calcmode="lin" valueType="num">
                                      <p:cBhvr>
                                        <p:cTn id="59" dur="1000" fill="hold"/>
                                        <p:tgtEl>
                                          <p:spTgt spid="19"/>
                                        </p:tgtEl>
                                        <p:attrNameLst>
                                          <p:attrName>ppt_x</p:attrName>
                                        </p:attrNameLst>
                                      </p:cBhvr>
                                      <p:tavLst>
                                        <p:tav tm="0">
                                          <p:val>
                                            <p:strVal val="#ppt_x"/>
                                          </p:val>
                                        </p:tav>
                                        <p:tav tm="100000">
                                          <p:val>
                                            <p:strVal val="#ppt_x"/>
                                          </p:val>
                                        </p:tav>
                                      </p:tavLst>
                                    </p:anim>
                                    <p:anim calcmode="lin" valueType="num">
                                      <p:cBhvr>
                                        <p:cTn id="60" dur="1000" fill="hold"/>
                                        <p:tgtEl>
                                          <p:spTgt spid="19"/>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1000"/>
                                        <p:tgtEl>
                                          <p:spTgt spid="20"/>
                                        </p:tgtEl>
                                      </p:cBhvr>
                                    </p:animEffect>
                                    <p:anim calcmode="lin" valueType="num">
                                      <p:cBhvr>
                                        <p:cTn id="64" dur="1000" fill="hold"/>
                                        <p:tgtEl>
                                          <p:spTgt spid="20"/>
                                        </p:tgtEl>
                                        <p:attrNameLst>
                                          <p:attrName>ppt_x</p:attrName>
                                        </p:attrNameLst>
                                      </p:cBhvr>
                                      <p:tavLst>
                                        <p:tav tm="0">
                                          <p:val>
                                            <p:strVal val="#ppt_x"/>
                                          </p:val>
                                        </p:tav>
                                        <p:tav tm="100000">
                                          <p:val>
                                            <p:strVal val="#ppt_x"/>
                                          </p:val>
                                        </p:tav>
                                      </p:tavLst>
                                    </p:anim>
                                    <p:anim calcmode="lin" valueType="num">
                                      <p:cBhvr>
                                        <p:cTn id="65" dur="1000" fill="hold"/>
                                        <p:tgtEl>
                                          <p:spTgt spid="20"/>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1000"/>
                                        <p:tgtEl>
                                          <p:spTgt spid="21"/>
                                        </p:tgtEl>
                                      </p:cBhvr>
                                    </p:animEffect>
                                    <p:anim calcmode="lin" valueType="num">
                                      <p:cBhvr>
                                        <p:cTn id="69" dur="1000" fill="hold"/>
                                        <p:tgtEl>
                                          <p:spTgt spid="21"/>
                                        </p:tgtEl>
                                        <p:attrNameLst>
                                          <p:attrName>ppt_x</p:attrName>
                                        </p:attrNameLst>
                                      </p:cBhvr>
                                      <p:tavLst>
                                        <p:tav tm="0">
                                          <p:val>
                                            <p:strVal val="#ppt_x"/>
                                          </p:val>
                                        </p:tav>
                                        <p:tav tm="100000">
                                          <p:val>
                                            <p:strVal val="#ppt_x"/>
                                          </p:val>
                                        </p:tav>
                                      </p:tavLst>
                                    </p:anim>
                                    <p:anim calcmode="lin" valueType="num">
                                      <p:cBhvr>
                                        <p:cTn id="7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animBg="1"/>
      <p:bldP spid="13" grpId="0" animBg="1"/>
      <p:bldP spid="14" grpId="0" animBg="1"/>
      <p:bldP spid="15" grpId="0" animBg="1"/>
      <p:bldP spid="16" grpId="0" animBg="1"/>
      <p:bldP spid="17" grpId="0" animBg="1"/>
      <p:bldP spid="18" grpId="0"/>
      <p:bldP spid="19" grpId="0"/>
      <p:bldP spid="20"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C3C71C30-5AD5-429D-A67A-FC49AD7E87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12" y="0"/>
            <a:ext cx="9217024" cy="4608512"/>
          </a:xfrm>
          <a:prstGeom prst="rect">
            <a:avLst/>
          </a:prstGeom>
        </p:spPr>
      </p:pic>
      <p:pic>
        <p:nvPicPr>
          <p:cNvPr id="6" name="图片 5">
            <a:extLst>
              <a:ext uri="{FF2B5EF4-FFF2-40B4-BE49-F238E27FC236}">
                <a16:creationId xmlns="" xmlns:a16="http://schemas.microsoft.com/office/drawing/2014/main" id="{1AE4869D-2960-4F6F-8964-BA8690285B23}"/>
              </a:ext>
            </a:extLst>
          </p:cNvPr>
          <p:cNvPicPr>
            <a:picLocks noChangeAspect="1"/>
          </p:cNvPicPr>
          <p:nvPr/>
        </p:nvPicPr>
        <p:blipFill rotWithShape="1">
          <a:blip r:embed="rId4">
            <a:extLst>
              <a:ext uri="{28A0092B-C50C-407E-A947-70E740481C1C}">
                <a14:useLocalDpi xmlns:a14="http://schemas.microsoft.com/office/drawing/2010/main" val="0"/>
              </a:ext>
            </a:extLst>
          </a:blip>
          <a:srcRect t="45800" b="45800"/>
          <a:stretch/>
        </p:blipFill>
        <p:spPr>
          <a:xfrm>
            <a:off x="0" y="4711452"/>
            <a:ext cx="5143500" cy="432048"/>
          </a:xfrm>
          <a:prstGeom prst="rect">
            <a:avLst/>
          </a:prstGeom>
        </p:spPr>
      </p:pic>
      <p:pic>
        <p:nvPicPr>
          <p:cNvPr id="12" name="图片 11">
            <a:extLst>
              <a:ext uri="{FF2B5EF4-FFF2-40B4-BE49-F238E27FC236}">
                <a16:creationId xmlns="" xmlns:a16="http://schemas.microsoft.com/office/drawing/2014/main" id="{D10004AF-A3C6-41A6-B0CF-086231F53D56}"/>
              </a:ext>
            </a:extLst>
          </p:cNvPr>
          <p:cNvPicPr>
            <a:picLocks noChangeAspect="1"/>
          </p:cNvPicPr>
          <p:nvPr/>
        </p:nvPicPr>
        <p:blipFill rotWithShape="1">
          <a:blip r:embed="rId4">
            <a:extLst>
              <a:ext uri="{28A0092B-C50C-407E-A947-70E740481C1C}">
                <a14:useLocalDpi xmlns:a14="http://schemas.microsoft.com/office/drawing/2010/main" val="0"/>
              </a:ext>
            </a:extLst>
          </a:blip>
          <a:srcRect t="45800" b="45800"/>
          <a:stretch/>
        </p:blipFill>
        <p:spPr>
          <a:xfrm>
            <a:off x="251520" y="4711452"/>
            <a:ext cx="5143500" cy="432048"/>
          </a:xfrm>
          <a:prstGeom prst="rect">
            <a:avLst/>
          </a:prstGeom>
        </p:spPr>
      </p:pic>
      <p:pic>
        <p:nvPicPr>
          <p:cNvPr id="13" name="图片 12">
            <a:extLst>
              <a:ext uri="{FF2B5EF4-FFF2-40B4-BE49-F238E27FC236}">
                <a16:creationId xmlns="" xmlns:a16="http://schemas.microsoft.com/office/drawing/2014/main" id="{F9D55DB9-DF1F-4380-A267-0531F1F8B4AB}"/>
              </a:ext>
            </a:extLst>
          </p:cNvPr>
          <p:cNvPicPr>
            <a:picLocks noChangeAspect="1"/>
          </p:cNvPicPr>
          <p:nvPr/>
        </p:nvPicPr>
        <p:blipFill rotWithShape="1">
          <a:blip r:embed="rId4">
            <a:extLst>
              <a:ext uri="{28A0092B-C50C-407E-A947-70E740481C1C}">
                <a14:useLocalDpi xmlns:a14="http://schemas.microsoft.com/office/drawing/2010/main" val="0"/>
              </a:ext>
            </a:extLst>
          </a:blip>
          <a:srcRect l="27112" t="36399" b="45800"/>
          <a:stretch/>
        </p:blipFill>
        <p:spPr>
          <a:xfrm flipH="1">
            <a:off x="5395020" y="4227934"/>
            <a:ext cx="3748980" cy="915566"/>
          </a:xfrm>
          <a:prstGeom prst="rect">
            <a:avLst/>
          </a:prstGeom>
        </p:spPr>
      </p:pic>
      <p:sp>
        <p:nvSpPr>
          <p:cNvPr id="2" name="矩形 1">
            <a:extLst>
              <a:ext uri="{FF2B5EF4-FFF2-40B4-BE49-F238E27FC236}">
                <a16:creationId xmlns="" xmlns:a16="http://schemas.microsoft.com/office/drawing/2014/main" id="{B0FCB703-7F6F-441B-8D64-DE69CDF79D21}"/>
              </a:ext>
            </a:extLst>
          </p:cNvPr>
          <p:cNvSpPr/>
          <p:nvPr/>
        </p:nvSpPr>
        <p:spPr>
          <a:xfrm>
            <a:off x="2339752" y="699542"/>
            <a:ext cx="3960440" cy="16561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a:extLst>
              <a:ext uri="{FF2B5EF4-FFF2-40B4-BE49-F238E27FC236}">
                <a16:creationId xmlns="" xmlns:a16="http://schemas.microsoft.com/office/drawing/2014/main" id="{5FCC3C30-CB13-4146-BE66-1973DE605971}"/>
              </a:ext>
            </a:extLst>
          </p:cNvPr>
          <p:cNvSpPr txBox="1"/>
          <p:nvPr/>
        </p:nvSpPr>
        <p:spPr>
          <a:xfrm>
            <a:off x="2916739" y="2954723"/>
            <a:ext cx="3310523" cy="715581"/>
          </a:xfrm>
          <a:prstGeom prst="rect">
            <a:avLst/>
          </a:prstGeom>
          <a:noFill/>
        </p:spPr>
        <p:txBody>
          <a:bodyPr wrap="none" rtlCol="0">
            <a:spAutoFit/>
            <a:scene3d>
              <a:camera prst="orthographicFront"/>
              <a:lightRig rig="threePt" dir="t"/>
            </a:scene3d>
            <a:sp3d contourW="12700"/>
          </a:bodyPr>
          <a:lstStyle/>
          <a:p>
            <a:pPr algn="ctr"/>
            <a:r>
              <a:rPr lang="zh-CN" altLang="en-US" sz="4050" b="1" dirty="0">
                <a:gradFill>
                  <a:gsLst>
                    <a:gs pos="0">
                      <a:srgbClr val="C00000"/>
                    </a:gs>
                    <a:gs pos="100000">
                      <a:srgbClr val="EB0000"/>
                    </a:gs>
                  </a:gsLst>
                  <a:lin ang="5400000" scaled="1"/>
                </a:gradFill>
              </a:rPr>
              <a:t>明年工作计划</a:t>
            </a:r>
          </a:p>
        </p:txBody>
      </p:sp>
      <p:grpSp>
        <p:nvGrpSpPr>
          <p:cNvPr id="8" name="组合 7">
            <a:extLst>
              <a:ext uri="{FF2B5EF4-FFF2-40B4-BE49-F238E27FC236}">
                <a16:creationId xmlns="" xmlns:a16="http://schemas.microsoft.com/office/drawing/2014/main" id="{06257A67-61C5-4AED-946B-A29F5C06BB9A}"/>
              </a:ext>
            </a:extLst>
          </p:cNvPr>
          <p:cNvGrpSpPr/>
          <p:nvPr/>
        </p:nvGrpSpPr>
        <p:grpSpPr>
          <a:xfrm>
            <a:off x="3576923" y="719750"/>
            <a:ext cx="2000057" cy="2018108"/>
            <a:chOff x="4769231" y="959667"/>
            <a:chExt cx="2666742" cy="2690810"/>
          </a:xfrm>
        </p:grpSpPr>
        <p:pic>
          <p:nvPicPr>
            <p:cNvPr id="9" name="图片 8">
              <a:extLst>
                <a:ext uri="{FF2B5EF4-FFF2-40B4-BE49-F238E27FC236}">
                  <a16:creationId xmlns="" xmlns:a16="http://schemas.microsoft.com/office/drawing/2014/main" id="{77C69E2F-79DA-4C1F-B396-4526FD1EE77B}"/>
                </a:ext>
              </a:extLst>
            </p:cNvPr>
            <p:cNvPicPr>
              <a:picLocks noChangeAspect="1"/>
            </p:cNvPicPr>
            <p:nvPr/>
          </p:nvPicPr>
          <p:blipFill rotWithShape="1">
            <a:blip r:embed="rId5"/>
            <a:srcRect l="7256" t="3548" r="5316" b="8075"/>
            <a:stretch/>
          </p:blipFill>
          <p:spPr>
            <a:xfrm>
              <a:off x="4769231" y="959667"/>
              <a:ext cx="2666742" cy="2690810"/>
            </a:xfrm>
            <a:custGeom>
              <a:avLst/>
              <a:gdLst>
                <a:gd name="connsiteX0" fmla="*/ 1391762 w 2783524"/>
                <a:gd name="connsiteY0" fmla="*/ 0 h 2783524"/>
                <a:gd name="connsiteX1" fmla="*/ 2783524 w 2783524"/>
                <a:gd name="connsiteY1" fmla="*/ 1391762 h 2783524"/>
                <a:gd name="connsiteX2" fmla="*/ 1391762 w 2783524"/>
                <a:gd name="connsiteY2" fmla="*/ 2783524 h 2783524"/>
                <a:gd name="connsiteX3" fmla="*/ 0 w 2783524"/>
                <a:gd name="connsiteY3" fmla="*/ 1391762 h 2783524"/>
                <a:gd name="connsiteX4" fmla="*/ 1391762 w 2783524"/>
                <a:gd name="connsiteY4" fmla="*/ 0 h 27835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3524" h="2783524">
                  <a:moveTo>
                    <a:pt x="1391762" y="0"/>
                  </a:moveTo>
                  <a:cubicBezTo>
                    <a:pt x="2160411" y="0"/>
                    <a:pt x="2783524" y="623113"/>
                    <a:pt x="2783524" y="1391762"/>
                  </a:cubicBezTo>
                  <a:cubicBezTo>
                    <a:pt x="2783524" y="2160411"/>
                    <a:pt x="2160411" y="2783524"/>
                    <a:pt x="1391762" y="2783524"/>
                  </a:cubicBezTo>
                  <a:cubicBezTo>
                    <a:pt x="623113" y="2783524"/>
                    <a:pt x="0" y="2160411"/>
                    <a:pt x="0" y="1391762"/>
                  </a:cubicBezTo>
                  <a:cubicBezTo>
                    <a:pt x="0" y="623113"/>
                    <a:pt x="623113" y="0"/>
                    <a:pt x="1391762" y="0"/>
                  </a:cubicBezTo>
                  <a:close/>
                </a:path>
              </a:pathLst>
            </a:custGeom>
          </p:spPr>
        </p:pic>
        <p:sp>
          <p:nvSpPr>
            <p:cNvPr id="10" name="文本框 9">
              <a:extLst>
                <a:ext uri="{FF2B5EF4-FFF2-40B4-BE49-F238E27FC236}">
                  <a16:creationId xmlns="" xmlns:a16="http://schemas.microsoft.com/office/drawing/2014/main" id="{9C13DECE-7923-4D19-8CE9-8DAC4E4FD957}"/>
                </a:ext>
              </a:extLst>
            </p:cNvPr>
            <p:cNvSpPr txBox="1"/>
            <p:nvPr/>
          </p:nvSpPr>
          <p:spPr>
            <a:xfrm>
              <a:off x="5453516" y="1634299"/>
              <a:ext cx="1284968" cy="1354217"/>
            </a:xfrm>
            <a:prstGeom prst="rect">
              <a:avLst/>
            </a:prstGeom>
            <a:noFill/>
          </p:spPr>
          <p:txBody>
            <a:bodyPr wrap="none" rtlCol="0">
              <a:spAutoFit/>
              <a:scene3d>
                <a:camera prst="orthographicFront"/>
                <a:lightRig rig="threePt" dir="t"/>
              </a:scene3d>
              <a:sp3d contourW="12700"/>
            </a:bodyPr>
            <a:lstStyle/>
            <a:p>
              <a:pPr algn="ctr"/>
              <a:r>
                <a:rPr lang="en-US" altLang="zh-CN" sz="6000" b="1" dirty="0">
                  <a:gradFill>
                    <a:gsLst>
                      <a:gs pos="0">
                        <a:srgbClr val="C00000"/>
                      </a:gs>
                      <a:gs pos="100000">
                        <a:srgbClr val="EB0000"/>
                      </a:gs>
                    </a:gsLst>
                    <a:lin ang="5400000" scaled="1"/>
                  </a:gradFill>
                </a:rPr>
                <a:t>04</a:t>
              </a:r>
              <a:endParaRPr lang="zh-CN" altLang="en-US" sz="6000" b="1" dirty="0">
                <a:gradFill>
                  <a:gsLst>
                    <a:gs pos="0">
                      <a:srgbClr val="C00000"/>
                    </a:gs>
                    <a:gs pos="100000">
                      <a:srgbClr val="EB0000"/>
                    </a:gs>
                  </a:gsLst>
                  <a:lin ang="5400000" scaled="1"/>
                </a:gradFill>
              </a:endParaRPr>
            </a:p>
          </p:txBody>
        </p:sp>
      </p:grpSp>
      <p:sp>
        <p:nvSpPr>
          <p:cNvPr id="11" name="文本框 10">
            <a:extLst>
              <a:ext uri="{FF2B5EF4-FFF2-40B4-BE49-F238E27FC236}">
                <a16:creationId xmlns="" xmlns:a16="http://schemas.microsoft.com/office/drawing/2014/main" id="{8DE276A4-9CF1-4323-8A94-3A58E8E46378}"/>
              </a:ext>
            </a:extLst>
          </p:cNvPr>
          <p:cNvSpPr txBox="1"/>
          <p:nvPr/>
        </p:nvSpPr>
        <p:spPr>
          <a:xfrm>
            <a:off x="2611925" y="3637358"/>
            <a:ext cx="3920151" cy="368819"/>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788" dirty="0">
                <a:solidFill>
                  <a:schemeClr val="bg1">
                    <a:lumMod val="50000"/>
                  </a:schemeClr>
                </a:solidFill>
                <a:latin typeface="Arial" panose="020B0604020202020204" pitchFamily="34" charset="0"/>
                <a:ea typeface="+mj-ea"/>
                <a:cs typeface="Arial" panose="020B0604020202020204" pitchFamily="34" charset="0"/>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1968324928"/>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47" presetClass="entr" presetSubtype="0" fill="hold" grpId="0"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randombar(horizontal)">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p:nvPr/>
        </p:nvGrpSpPr>
        <p:grpSpPr>
          <a:xfrm>
            <a:off x="4651021" y="1608156"/>
            <a:ext cx="1628123" cy="972208"/>
            <a:chOff x="6200581" y="2144208"/>
            <a:chExt cx="2171124" cy="1296277"/>
          </a:xfrm>
          <a:solidFill>
            <a:schemeClr val="accent1"/>
          </a:solidFill>
        </p:grpSpPr>
        <p:sp>
          <p:nvSpPr>
            <p:cNvPr id="90" name="椭圆 1"/>
            <p:cNvSpPr>
              <a:spLocks noChangeArrowheads="1"/>
            </p:cNvSpPr>
            <p:nvPr/>
          </p:nvSpPr>
          <p:spPr bwMode="auto">
            <a:xfrm>
              <a:off x="7225894" y="2294674"/>
              <a:ext cx="1145811" cy="1145811"/>
            </a:xfrm>
            <a:custGeom>
              <a:avLst/>
              <a:gdLst>
                <a:gd name="T0" fmla="*/ 0 w 1648346"/>
                <a:gd name="T1" fmla="*/ 0 h 1656184"/>
                <a:gd name="T2" fmla="*/ 1648346 w 1648346"/>
                <a:gd name="T3" fmla="*/ 1656184 h 1656184"/>
              </a:gdLst>
              <a:ahLst/>
              <a:cxnLst/>
              <a:rect l="T0" t="T1" r="T2" b="T3"/>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grpFill/>
            <a:ln>
              <a:noFill/>
            </a:ln>
          </p:spPr>
          <p:txBody>
            <a:bodyPr anchor="ctr"/>
            <a:lstStyle/>
            <a:p>
              <a:pPr algn="ctr"/>
              <a:endParaRPr lang="zh-CN" altLang="zh-CN" sz="1500" b="1" dirty="0">
                <a:solidFill>
                  <a:srgbClr val="FFFFFF"/>
                </a:solidFill>
                <a:latin typeface="微软雅黑" pitchFamily="34" charset="-122"/>
                <a:ea typeface="微软雅黑" pitchFamily="34" charset="-122"/>
                <a:sym typeface="微软雅黑" pitchFamily="34" charset="-122"/>
              </a:endParaRPr>
            </a:p>
          </p:txBody>
        </p:sp>
        <p:sp>
          <p:nvSpPr>
            <p:cNvPr id="98" name="椭圆 1"/>
            <p:cNvSpPr>
              <a:spLocks noChangeArrowheads="1"/>
            </p:cNvSpPr>
            <p:nvPr/>
          </p:nvSpPr>
          <p:spPr bwMode="auto">
            <a:xfrm rot="10800000">
              <a:off x="6200581" y="2144208"/>
              <a:ext cx="1147131" cy="1147131"/>
            </a:xfrm>
            <a:custGeom>
              <a:avLst/>
              <a:gdLst>
                <a:gd name="T0" fmla="*/ 0 w 1648346"/>
                <a:gd name="T1" fmla="*/ 0 h 1656184"/>
                <a:gd name="T2" fmla="*/ 1648346 w 1648346"/>
                <a:gd name="T3" fmla="*/ 1656184 h 1656184"/>
              </a:gdLst>
              <a:ahLst/>
              <a:cxnLst/>
              <a:rect l="T0" t="T1" r="T2" b="T3"/>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grpFill/>
            <a:ln>
              <a:noFill/>
            </a:ln>
          </p:spPr>
          <p:txBody>
            <a:bodyPr anchor="ctr"/>
            <a:lstStyle/>
            <a:p>
              <a:pPr algn="ctr"/>
              <a:endParaRPr lang="zh-CN" altLang="zh-CN" sz="1799">
                <a:solidFill>
                  <a:srgbClr val="FFFFFF"/>
                </a:solidFill>
                <a:latin typeface="Calibri" pitchFamily="34" charset="0"/>
                <a:sym typeface="宋体" pitchFamily="2" charset="-122"/>
              </a:endParaRPr>
            </a:p>
          </p:txBody>
        </p:sp>
      </p:grpSp>
      <p:sp>
        <p:nvSpPr>
          <p:cNvPr id="99" name="圆角矩形 14"/>
          <p:cNvSpPr>
            <a:spLocks noChangeArrowheads="1"/>
          </p:cNvSpPr>
          <p:nvPr/>
        </p:nvSpPr>
        <p:spPr bwMode="auto">
          <a:xfrm>
            <a:off x="6199952" y="1928916"/>
            <a:ext cx="2065944" cy="335625"/>
          </a:xfrm>
          <a:custGeom>
            <a:avLst/>
            <a:gdLst>
              <a:gd name="T0" fmla="*/ 0 w 3960440"/>
              <a:gd name="T1" fmla="*/ 0 h 648072"/>
              <a:gd name="T2" fmla="*/ 3960440 w 3960440"/>
              <a:gd name="T3" fmla="*/ 648072 h 648072"/>
            </a:gdLst>
            <a:ahLst/>
            <a:cxnLst/>
            <a:rect l="T0" t="T1" r="T2" b="T3"/>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chemeClr val="accent1"/>
          </a:solidFill>
          <a:ln>
            <a:noFill/>
          </a:ln>
        </p:spPr>
        <p:txBody>
          <a:bodyPr lIns="91430" tIns="45715" rIns="91430" bIns="45715" anchor="ctr"/>
          <a:lstStyle/>
          <a:p>
            <a:r>
              <a:rPr lang="zh-CN" altLang="en-US" sz="1200" b="1" dirty="0">
                <a:solidFill>
                  <a:srgbClr val="FFFFFF"/>
                </a:solidFill>
                <a:latin typeface="微软雅黑" pitchFamily="34" charset="-122"/>
                <a:ea typeface="微软雅黑" pitchFamily="34" charset="-122"/>
                <a:sym typeface="微软雅黑" pitchFamily="34" charset="-122"/>
              </a:rPr>
              <a:t>       添加标题</a:t>
            </a:r>
          </a:p>
        </p:txBody>
      </p:sp>
      <p:sp>
        <p:nvSpPr>
          <p:cNvPr id="100" name="圆角矩形 14"/>
          <p:cNvSpPr>
            <a:spLocks noChangeArrowheads="1"/>
          </p:cNvSpPr>
          <p:nvPr/>
        </p:nvSpPr>
        <p:spPr bwMode="auto">
          <a:xfrm>
            <a:off x="6025728" y="3387251"/>
            <a:ext cx="2104551" cy="336615"/>
          </a:xfrm>
          <a:custGeom>
            <a:avLst/>
            <a:gdLst>
              <a:gd name="T0" fmla="*/ 0 w 4033295"/>
              <a:gd name="T1" fmla="*/ 0 h 648072"/>
              <a:gd name="T2" fmla="*/ 3709259 w 4033295"/>
              <a:gd name="T3" fmla="*/ 0 h 648072"/>
              <a:gd name="T4" fmla="*/ 4033295 w 4033295"/>
              <a:gd name="T5" fmla="*/ 324036 h 648072"/>
              <a:gd name="T6" fmla="*/ 3709259 w 4033295"/>
              <a:gd name="T7" fmla="*/ 648072 h 648072"/>
              <a:gd name="T8" fmla="*/ 72855 w 4033295"/>
              <a:gd name="T9" fmla="*/ 648072 h 648072"/>
              <a:gd name="T10" fmla="*/ 0 w 4033295"/>
              <a:gd name="T11" fmla="*/ 0 h 648072"/>
              <a:gd name="T12" fmla="*/ 0 60000 65536"/>
              <a:gd name="T13" fmla="*/ 0 60000 65536"/>
              <a:gd name="T14" fmla="*/ 0 60000 65536"/>
              <a:gd name="T15" fmla="*/ 0 60000 65536"/>
              <a:gd name="T16" fmla="*/ 0 60000 65536"/>
              <a:gd name="T17" fmla="*/ 0 60000 65536"/>
              <a:gd name="T18" fmla="*/ 0 w 4033295"/>
              <a:gd name="T19" fmla="*/ 0 h 648072"/>
              <a:gd name="T20" fmla="*/ 4033295 w 4033295"/>
              <a:gd name="T21" fmla="*/ 648072 h 648072"/>
            </a:gdLst>
            <a:ahLst/>
            <a:cxnLst>
              <a:cxn ang="T12">
                <a:pos x="T0" y="T1"/>
              </a:cxn>
              <a:cxn ang="T13">
                <a:pos x="T2" y="T3"/>
              </a:cxn>
              <a:cxn ang="T14">
                <a:pos x="T4" y="T5"/>
              </a:cxn>
              <a:cxn ang="T15">
                <a:pos x="T6" y="T7"/>
              </a:cxn>
              <a:cxn ang="T16">
                <a:pos x="T8" y="T9"/>
              </a:cxn>
              <a:cxn ang="T17">
                <a:pos x="T10" y="T11"/>
              </a:cxn>
            </a:cxnLst>
            <a:rect l="T18" t="T19" r="T20" b="T21"/>
            <a:pathLst>
              <a:path w="4033295" h="648072">
                <a:moveTo>
                  <a:pt x="0" y="0"/>
                </a:moveTo>
                <a:lnTo>
                  <a:pt x="3709259" y="0"/>
                </a:lnTo>
                <a:cubicBezTo>
                  <a:pt x="3888219" y="0"/>
                  <a:pt x="4033295" y="145076"/>
                  <a:pt x="4033295" y="324036"/>
                </a:cubicBezTo>
                <a:cubicBezTo>
                  <a:pt x="4033295" y="502996"/>
                  <a:pt x="3888219" y="648072"/>
                  <a:pt x="3709259" y="648072"/>
                </a:cubicBezTo>
                <a:lnTo>
                  <a:pt x="72855" y="648072"/>
                </a:lnTo>
                <a:cubicBezTo>
                  <a:pt x="72855" y="432048"/>
                  <a:pt x="0" y="216024"/>
                  <a:pt x="0" y="0"/>
                </a:cubicBezTo>
                <a:close/>
              </a:path>
            </a:pathLst>
          </a:custGeom>
          <a:solidFill>
            <a:schemeClr val="accent3"/>
          </a:solidFill>
          <a:ln>
            <a:noFill/>
          </a:ln>
        </p:spPr>
        <p:txBody>
          <a:bodyPr lIns="91430" tIns="45715" rIns="91430" bIns="45715" anchor="ctr"/>
          <a:lstStyle/>
          <a:p>
            <a:pPr algn="ctr"/>
            <a:r>
              <a:rPr lang="zh-CN" altLang="en-US" sz="1200" b="1" dirty="0">
                <a:solidFill>
                  <a:srgbClr val="FFFFFF"/>
                </a:solidFill>
                <a:latin typeface="微软雅黑" pitchFamily="34" charset="-122"/>
                <a:ea typeface="微软雅黑" pitchFamily="34" charset="-122"/>
                <a:sym typeface="微软雅黑" pitchFamily="34" charset="-122"/>
              </a:rPr>
              <a:t>添加标题</a:t>
            </a:r>
          </a:p>
        </p:txBody>
      </p:sp>
      <p:sp>
        <p:nvSpPr>
          <p:cNvPr id="101" name="TextBox 45"/>
          <p:cNvSpPr>
            <a:spLocks noChangeArrowheads="1"/>
          </p:cNvSpPr>
          <p:nvPr/>
        </p:nvSpPr>
        <p:spPr bwMode="auto">
          <a:xfrm>
            <a:off x="5554670" y="1842826"/>
            <a:ext cx="315782" cy="461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p>
            <a:r>
              <a:rPr lang="en-US" sz="2399" b="1" dirty="0">
                <a:solidFill>
                  <a:schemeClr val="accent1"/>
                </a:solidFill>
                <a:latin typeface="Arial Black" pitchFamily="34" charset="0"/>
                <a:ea typeface="微软雅黑" pitchFamily="34" charset="-122"/>
                <a:sym typeface="Arial Black" pitchFamily="34" charset="0"/>
              </a:rPr>
              <a:t>A</a:t>
            </a:r>
            <a:endParaRPr lang="zh-CN" altLang="en-US" sz="2399" b="1" dirty="0">
              <a:solidFill>
                <a:schemeClr val="accent1"/>
              </a:solidFill>
              <a:latin typeface="Arial Black" pitchFamily="34" charset="0"/>
              <a:ea typeface="微软雅黑" pitchFamily="34" charset="-122"/>
              <a:sym typeface="Arial Black" pitchFamily="34" charset="0"/>
            </a:endParaRPr>
          </a:p>
        </p:txBody>
      </p:sp>
      <p:sp>
        <p:nvSpPr>
          <p:cNvPr id="102" name="TextBox 46"/>
          <p:cNvSpPr>
            <a:spLocks noChangeArrowheads="1"/>
          </p:cNvSpPr>
          <p:nvPr/>
        </p:nvSpPr>
        <p:spPr bwMode="auto">
          <a:xfrm>
            <a:off x="5527801" y="3381840"/>
            <a:ext cx="315782" cy="461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p>
            <a:r>
              <a:rPr lang="en-US" sz="2399" b="1" dirty="0">
                <a:solidFill>
                  <a:schemeClr val="accent3"/>
                </a:solidFill>
                <a:latin typeface="Arial Black" pitchFamily="34" charset="0"/>
                <a:ea typeface="微软雅黑" pitchFamily="34" charset="-122"/>
                <a:sym typeface="Arial Black" pitchFamily="34" charset="0"/>
              </a:rPr>
              <a:t>B</a:t>
            </a:r>
            <a:endParaRPr lang="zh-CN" altLang="en-US" sz="2399" b="1" dirty="0">
              <a:solidFill>
                <a:schemeClr val="accent3"/>
              </a:solidFill>
              <a:latin typeface="Arial Black" pitchFamily="34" charset="0"/>
              <a:ea typeface="微软雅黑" pitchFamily="34" charset="-122"/>
              <a:sym typeface="Arial Black" pitchFamily="34" charset="0"/>
            </a:endParaRPr>
          </a:p>
        </p:txBody>
      </p:sp>
      <p:sp>
        <p:nvSpPr>
          <p:cNvPr id="103" name="TextBox 47"/>
          <p:cNvSpPr>
            <a:spLocks noChangeArrowheads="1"/>
          </p:cNvSpPr>
          <p:nvPr/>
        </p:nvSpPr>
        <p:spPr bwMode="auto">
          <a:xfrm>
            <a:off x="6261324" y="2339783"/>
            <a:ext cx="2314412" cy="41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p>
            <a:pPr>
              <a:lnSpc>
                <a:spcPct val="130000"/>
              </a:lnSpc>
            </a:pPr>
            <a:r>
              <a:rPr lang="zh-CN" altLang="en-US" sz="800" dirty="0">
                <a:solidFill>
                  <a:schemeClr val="bg1">
                    <a:lumMod val="50000"/>
                  </a:schemeClr>
                </a:solidFill>
                <a:latin typeface="微软雅黑" pitchFamily="34" charset="-122"/>
                <a:ea typeface="微软雅黑" pitchFamily="34" charset="-122"/>
                <a:sym typeface="微软雅黑" pitchFamily="34" charset="-122"/>
              </a:rPr>
              <a:t>您的内容打在这里，或通过复制您的文本后在此框中选择粘贴并选择只</a:t>
            </a:r>
            <a:endParaRPr lang="en-US" sz="800" dirty="0">
              <a:solidFill>
                <a:schemeClr val="bg1">
                  <a:lumMod val="50000"/>
                </a:schemeClr>
              </a:solidFill>
              <a:latin typeface="微软雅黑" pitchFamily="34" charset="-122"/>
              <a:ea typeface="微软雅黑" pitchFamily="34" charset="-122"/>
              <a:sym typeface="微软雅黑" pitchFamily="34" charset="-122"/>
            </a:endParaRPr>
          </a:p>
        </p:txBody>
      </p:sp>
      <p:sp>
        <p:nvSpPr>
          <p:cNvPr id="104" name="TextBox 48"/>
          <p:cNvSpPr>
            <a:spLocks noChangeArrowheads="1"/>
          </p:cNvSpPr>
          <p:nvPr/>
        </p:nvSpPr>
        <p:spPr bwMode="auto">
          <a:xfrm>
            <a:off x="6199951" y="3723866"/>
            <a:ext cx="2486657" cy="59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p>
            <a:pPr>
              <a:lnSpc>
                <a:spcPct val="130000"/>
              </a:lnSpc>
            </a:pPr>
            <a:r>
              <a:rPr lang="zh-CN" altLang="en-US" sz="800" dirty="0">
                <a:solidFill>
                  <a:schemeClr val="bg1">
                    <a:lumMod val="50000"/>
                  </a:schemeClr>
                </a:solidFill>
                <a:latin typeface="微软雅黑" pitchFamily="34" charset="-122"/>
                <a:ea typeface="微软雅黑" pitchFamily="34" charset="-122"/>
                <a:sym typeface="微软雅黑" pitchFamily="34" charset="-122"/>
              </a:rPr>
              <a:t>您的内容打在这里，或通过复制您的文本</a:t>
            </a:r>
            <a:endParaRPr lang="en-US" altLang="zh-CN" sz="800" dirty="0">
              <a:solidFill>
                <a:schemeClr val="bg1">
                  <a:lumMod val="50000"/>
                </a:schemeClr>
              </a:solidFill>
              <a:latin typeface="微软雅黑" pitchFamily="34" charset="-122"/>
              <a:ea typeface="微软雅黑" pitchFamily="34" charset="-122"/>
              <a:sym typeface="微软雅黑" pitchFamily="34" charset="-122"/>
            </a:endParaRPr>
          </a:p>
          <a:p>
            <a:pPr>
              <a:lnSpc>
                <a:spcPct val="130000"/>
              </a:lnSpc>
            </a:pPr>
            <a:r>
              <a:rPr lang="zh-CN" altLang="en-US" sz="800" dirty="0">
                <a:solidFill>
                  <a:schemeClr val="bg1">
                    <a:lumMod val="50000"/>
                  </a:schemeClr>
                </a:solidFill>
                <a:latin typeface="微软雅黑" pitchFamily="34" charset="-122"/>
                <a:ea typeface="微软雅黑" pitchFamily="34" charset="-122"/>
                <a:sym typeface="微软雅黑" pitchFamily="34" charset="-122"/>
              </a:rPr>
              <a:t>在此框中选择粘贴并选择只</a:t>
            </a:r>
            <a:endParaRPr lang="en-US" altLang="zh-CN" sz="800" dirty="0">
              <a:solidFill>
                <a:schemeClr val="bg1">
                  <a:lumMod val="50000"/>
                </a:schemeClr>
              </a:solidFill>
              <a:latin typeface="微软雅黑" pitchFamily="34" charset="-122"/>
              <a:ea typeface="微软雅黑" pitchFamily="34" charset="-122"/>
              <a:sym typeface="微软雅黑" pitchFamily="34" charset="-122"/>
            </a:endParaRPr>
          </a:p>
          <a:p>
            <a:pPr>
              <a:lnSpc>
                <a:spcPct val="130000"/>
              </a:lnSpc>
            </a:pPr>
            <a:endParaRPr lang="en-US" sz="900" dirty="0">
              <a:solidFill>
                <a:srgbClr val="0C0C0C"/>
              </a:solidFill>
              <a:latin typeface="微软雅黑" pitchFamily="34" charset="-122"/>
              <a:ea typeface="微软雅黑" pitchFamily="34" charset="-122"/>
              <a:sym typeface="微软雅黑" pitchFamily="34" charset="-122"/>
            </a:endParaRPr>
          </a:p>
        </p:txBody>
      </p:sp>
      <p:grpSp>
        <p:nvGrpSpPr>
          <p:cNvPr id="3" name="组合 6"/>
          <p:cNvGrpSpPr/>
          <p:nvPr/>
        </p:nvGrpSpPr>
        <p:grpSpPr>
          <a:xfrm>
            <a:off x="4537161" y="2474430"/>
            <a:ext cx="1604387" cy="1621692"/>
            <a:chOff x="6048747" y="3299238"/>
            <a:chExt cx="2139471" cy="2162256"/>
          </a:xfrm>
          <a:solidFill>
            <a:srgbClr val="CB1B3D"/>
          </a:solidFill>
        </p:grpSpPr>
        <p:grpSp>
          <p:nvGrpSpPr>
            <p:cNvPr id="4" name="组合 5"/>
            <p:cNvGrpSpPr/>
            <p:nvPr/>
          </p:nvGrpSpPr>
          <p:grpSpPr>
            <a:xfrm>
              <a:off x="7035806" y="3299238"/>
              <a:ext cx="1152412" cy="2162256"/>
              <a:chOff x="7035806" y="3299238"/>
              <a:chExt cx="1152412" cy="2162256"/>
            </a:xfrm>
            <a:grpFill/>
          </p:grpSpPr>
          <p:sp>
            <p:nvSpPr>
              <p:cNvPr id="96" name="椭圆 1"/>
              <p:cNvSpPr>
                <a:spLocks noChangeArrowheads="1"/>
              </p:cNvSpPr>
              <p:nvPr/>
            </p:nvSpPr>
            <p:spPr bwMode="auto">
              <a:xfrm>
                <a:off x="7120289" y="3299238"/>
                <a:ext cx="575546" cy="1147132"/>
              </a:xfrm>
              <a:custGeom>
                <a:avLst/>
                <a:gdLst>
                  <a:gd name="T0" fmla="*/ 0 w 828092"/>
                  <a:gd name="T1" fmla="*/ 0 h 1656184"/>
                  <a:gd name="T2" fmla="*/ 828092 w 828092"/>
                  <a:gd name="T3" fmla="*/ 1656184 h 1656184"/>
                </a:gdLst>
                <a:ahLst/>
                <a:cxnLst/>
                <a:rect l="T0" t="T1" r="T2" b="T3"/>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chemeClr val="accent2"/>
              </a:solidFill>
              <a:ln>
                <a:noFill/>
              </a:ln>
            </p:spPr>
            <p:txBody>
              <a:bodyPr anchor="ctr"/>
              <a:lstStyle/>
              <a:p>
                <a:pPr algn="ctr"/>
                <a:endParaRPr lang="zh-CN" altLang="zh-CN" sz="1799">
                  <a:solidFill>
                    <a:srgbClr val="FFFFFF"/>
                  </a:solidFill>
                  <a:latin typeface="Calibri" pitchFamily="34" charset="0"/>
                  <a:sym typeface="宋体" pitchFamily="2" charset="-122"/>
                </a:endParaRPr>
              </a:p>
            </p:txBody>
          </p:sp>
          <p:sp>
            <p:nvSpPr>
              <p:cNvPr id="97" name="椭圆 1"/>
              <p:cNvSpPr>
                <a:spLocks noChangeArrowheads="1"/>
              </p:cNvSpPr>
              <p:nvPr/>
            </p:nvSpPr>
            <p:spPr bwMode="auto">
              <a:xfrm rot="5400000">
                <a:off x="7041746" y="4315023"/>
                <a:ext cx="1140531" cy="1152412"/>
              </a:xfrm>
              <a:custGeom>
                <a:avLst/>
                <a:gdLst>
                  <a:gd name="T0" fmla="*/ 0 w 1648346"/>
                  <a:gd name="T1" fmla="*/ 0 h 1656184"/>
                  <a:gd name="T2" fmla="*/ 1648346 w 1648346"/>
                  <a:gd name="T3" fmla="*/ 1656184 h 1656184"/>
                </a:gdLst>
                <a:ahLst/>
                <a:cxnLst/>
                <a:rect l="T0" t="T1" r="T2" b="T3"/>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chemeClr val="accent3"/>
              </a:solidFill>
              <a:ln>
                <a:noFill/>
              </a:ln>
            </p:spPr>
            <p:txBody>
              <a:bodyPr anchor="ctr"/>
              <a:lstStyle/>
              <a:p>
                <a:pPr algn="ctr"/>
                <a:endParaRPr lang="zh-CN" altLang="zh-CN" sz="1500" b="1" dirty="0">
                  <a:solidFill>
                    <a:srgbClr val="FFFFFF"/>
                  </a:solidFill>
                  <a:latin typeface="微软雅黑" pitchFamily="34" charset="-122"/>
                  <a:ea typeface="微软雅黑" pitchFamily="34" charset="-122"/>
                  <a:sym typeface="微软雅黑" pitchFamily="34" charset="-122"/>
                </a:endParaRPr>
              </a:p>
            </p:txBody>
          </p:sp>
        </p:grpSp>
        <p:sp>
          <p:nvSpPr>
            <p:cNvPr id="105" name="椭圆 1"/>
            <p:cNvSpPr>
              <a:spLocks noChangeArrowheads="1"/>
            </p:cNvSpPr>
            <p:nvPr/>
          </p:nvSpPr>
          <p:spPr bwMode="auto">
            <a:xfrm rot="5637942">
              <a:off x="6334540" y="3904033"/>
              <a:ext cx="575546" cy="1147132"/>
            </a:xfrm>
            <a:custGeom>
              <a:avLst/>
              <a:gdLst>
                <a:gd name="T0" fmla="*/ 0 w 828092"/>
                <a:gd name="T1" fmla="*/ 0 h 1656184"/>
                <a:gd name="T2" fmla="*/ 828092 w 828092"/>
                <a:gd name="T3" fmla="*/ 1656184 h 1656184"/>
              </a:gdLst>
              <a:ahLst/>
              <a:cxnLst/>
              <a:rect l="T0" t="T1" r="T2" b="T3"/>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chemeClr val="accent3"/>
            </a:solidFill>
            <a:ln>
              <a:noFill/>
            </a:ln>
          </p:spPr>
          <p:txBody>
            <a:bodyPr anchor="ctr"/>
            <a:lstStyle/>
            <a:p>
              <a:pPr algn="ctr"/>
              <a:endParaRPr lang="zh-CN" altLang="zh-CN" sz="1799">
                <a:solidFill>
                  <a:srgbClr val="FFFFFF"/>
                </a:solidFill>
                <a:latin typeface="Calibri" pitchFamily="34" charset="0"/>
                <a:sym typeface="宋体" pitchFamily="2" charset="-122"/>
              </a:endParaRPr>
            </a:p>
          </p:txBody>
        </p:sp>
      </p:grpSp>
      <p:sp>
        <p:nvSpPr>
          <p:cNvPr id="106" name="矩形 105"/>
          <p:cNvSpPr/>
          <p:nvPr/>
        </p:nvSpPr>
        <p:spPr>
          <a:xfrm>
            <a:off x="1138741" y="3457065"/>
            <a:ext cx="1021128" cy="216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66" tIns="34282" rIns="68566" bIns="34282" spcCol="0" rtlCol="0" anchor="ctr"/>
          <a:lstStyle/>
          <a:p>
            <a:pPr algn="ctr"/>
            <a:endParaRPr lang="zh-CN" altLang="en-US" sz="1799"/>
          </a:p>
        </p:txBody>
      </p:sp>
      <p:sp>
        <p:nvSpPr>
          <p:cNvPr id="107" name="矩形 106"/>
          <p:cNvSpPr/>
          <p:nvPr/>
        </p:nvSpPr>
        <p:spPr>
          <a:xfrm>
            <a:off x="1139168" y="2948559"/>
            <a:ext cx="1518400" cy="21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66" tIns="34282" rIns="68566" bIns="34282" spcCol="0" rtlCol="0" anchor="ctr"/>
          <a:lstStyle/>
          <a:p>
            <a:pPr algn="ctr"/>
            <a:endParaRPr lang="zh-CN" altLang="en-US" sz="1799"/>
          </a:p>
        </p:txBody>
      </p:sp>
      <p:sp>
        <p:nvSpPr>
          <p:cNvPr id="108" name="矩形 107"/>
          <p:cNvSpPr/>
          <p:nvPr/>
        </p:nvSpPr>
        <p:spPr>
          <a:xfrm>
            <a:off x="1139168" y="2440052"/>
            <a:ext cx="2138656" cy="21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6" tIns="34282" rIns="68566" bIns="34282" spcCol="0" rtlCol="0" anchor="ctr"/>
          <a:lstStyle/>
          <a:p>
            <a:pPr algn="ctr"/>
            <a:endParaRPr lang="zh-CN" altLang="en-US" sz="1799"/>
          </a:p>
        </p:txBody>
      </p:sp>
      <p:sp>
        <p:nvSpPr>
          <p:cNvPr id="109" name="矩形 108"/>
          <p:cNvSpPr/>
          <p:nvPr/>
        </p:nvSpPr>
        <p:spPr>
          <a:xfrm>
            <a:off x="1139168" y="1931546"/>
            <a:ext cx="2338389" cy="21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6" tIns="34282" rIns="68566" bIns="34282" spcCol="0" rtlCol="0" anchor="ctr"/>
          <a:lstStyle/>
          <a:p>
            <a:pPr algn="ctr"/>
            <a:endParaRPr lang="zh-CN" altLang="en-US" sz="1799"/>
          </a:p>
        </p:txBody>
      </p:sp>
      <p:grpSp>
        <p:nvGrpSpPr>
          <p:cNvPr id="5" name="组合 2"/>
          <p:cNvGrpSpPr/>
          <p:nvPr/>
        </p:nvGrpSpPr>
        <p:grpSpPr>
          <a:xfrm>
            <a:off x="1138740" y="1493085"/>
            <a:ext cx="2988377" cy="2524229"/>
            <a:chOff x="1516907" y="1990778"/>
            <a:chExt cx="3985040" cy="3365639"/>
          </a:xfrm>
        </p:grpSpPr>
        <p:cxnSp>
          <p:nvCxnSpPr>
            <p:cNvPr id="110" name="直接箭头连接符 109"/>
            <p:cNvCxnSpPr/>
            <p:nvPr/>
          </p:nvCxnSpPr>
          <p:spPr>
            <a:xfrm>
              <a:off x="1517480" y="5356417"/>
              <a:ext cx="3984467" cy="0"/>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1" name="直接箭头连接符 110"/>
            <p:cNvCxnSpPr/>
            <p:nvPr/>
          </p:nvCxnSpPr>
          <p:spPr>
            <a:xfrm flipV="1">
              <a:off x="1516907" y="1990778"/>
              <a:ext cx="571" cy="3344883"/>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6" name="组合 1"/>
          <p:cNvGrpSpPr/>
          <p:nvPr/>
        </p:nvGrpSpPr>
        <p:grpSpPr>
          <a:xfrm>
            <a:off x="647904" y="1908801"/>
            <a:ext cx="539987" cy="2148759"/>
            <a:chOff x="862372" y="2545066"/>
            <a:chExt cx="720080" cy="2865012"/>
          </a:xfrm>
        </p:grpSpPr>
        <p:sp>
          <p:nvSpPr>
            <p:cNvPr id="117" name="TextBox 116"/>
            <p:cNvSpPr txBox="1"/>
            <p:nvPr/>
          </p:nvSpPr>
          <p:spPr>
            <a:xfrm>
              <a:off x="862372" y="4579093"/>
              <a:ext cx="720080" cy="830985"/>
            </a:xfrm>
            <a:prstGeom prst="rect">
              <a:avLst/>
            </a:prstGeom>
            <a:noFill/>
          </p:spPr>
          <p:txBody>
            <a:bodyPr wrap="square" lIns="68552" tIns="34275" rIns="68552" bIns="34275" rtlCol="0">
              <a:spAutoFit/>
            </a:bodyPr>
            <a:lstStyle/>
            <a:p>
              <a:r>
                <a:rPr lang="en-US" altLang="zh-CN" sz="1799" spc="-113" dirty="0">
                  <a:solidFill>
                    <a:schemeClr val="bg1">
                      <a:lumMod val="50000"/>
                    </a:schemeClr>
                  </a:solidFill>
                </a:rPr>
                <a:t>2014</a:t>
              </a:r>
              <a:endParaRPr lang="zh-CN" altLang="en-US" sz="1799" spc="-113" dirty="0">
                <a:solidFill>
                  <a:schemeClr val="bg1">
                    <a:lumMod val="50000"/>
                  </a:schemeClr>
                </a:solidFill>
              </a:endParaRPr>
            </a:p>
          </p:txBody>
        </p:sp>
        <p:sp>
          <p:nvSpPr>
            <p:cNvPr id="118" name="TextBox 117"/>
            <p:cNvSpPr txBox="1"/>
            <p:nvPr/>
          </p:nvSpPr>
          <p:spPr>
            <a:xfrm>
              <a:off x="862372" y="3916249"/>
              <a:ext cx="720080" cy="830985"/>
            </a:xfrm>
            <a:prstGeom prst="rect">
              <a:avLst/>
            </a:prstGeom>
            <a:noFill/>
          </p:spPr>
          <p:txBody>
            <a:bodyPr wrap="square" lIns="68552" tIns="34275" rIns="68552" bIns="34275" rtlCol="0">
              <a:spAutoFit/>
            </a:bodyPr>
            <a:lstStyle/>
            <a:p>
              <a:r>
                <a:rPr lang="en-US" altLang="zh-CN" sz="1799" spc="-113" dirty="0">
                  <a:solidFill>
                    <a:schemeClr val="bg1">
                      <a:lumMod val="50000"/>
                    </a:schemeClr>
                  </a:solidFill>
                </a:rPr>
                <a:t>2015</a:t>
              </a:r>
              <a:endParaRPr lang="zh-CN" altLang="en-US" sz="1799" spc="-113" dirty="0">
                <a:solidFill>
                  <a:schemeClr val="bg1">
                    <a:lumMod val="50000"/>
                  </a:schemeClr>
                </a:solidFill>
              </a:endParaRPr>
            </a:p>
          </p:txBody>
        </p:sp>
        <p:sp>
          <p:nvSpPr>
            <p:cNvPr id="119" name="TextBox 118"/>
            <p:cNvSpPr txBox="1"/>
            <p:nvPr/>
          </p:nvSpPr>
          <p:spPr>
            <a:xfrm>
              <a:off x="862372" y="3279557"/>
              <a:ext cx="720080" cy="830985"/>
            </a:xfrm>
            <a:prstGeom prst="rect">
              <a:avLst/>
            </a:prstGeom>
            <a:noFill/>
          </p:spPr>
          <p:txBody>
            <a:bodyPr wrap="square" lIns="68552" tIns="34275" rIns="68552" bIns="34275" rtlCol="0">
              <a:spAutoFit/>
            </a:bodyPr>
            <a:lstStyle/>
            <a:p>
              <a:r>
                <a:rPr lang="en-US" altLang="zh-CN" sz="1799" spc="-113" dirty="0">
                  <a:solidFill>
                    <a:schemeClr val="bg1">
                      <a:lumMod val="50000"/>
                    </a:schemeClr>
                  </a:solidFill>
                </a:rPr>
                <a:t>2016</a:t>
              </a:r>
              <a:endParaRPr lang="zh-CN" altLang="en-US" sz="1799" spc="-113" dirty="0">
                <a:solidFill>
                  <a:schemeClr val="bg1">
                    <a:lumMod val="50000"/>
                  </a:schemeClr>
                </a:solidFill>
              </a:endParaRPr>
            </a:p>
          </p:txBody>
        </p:sp>
        <p:sp>
          <p:nvSpPr>
            <p:cNvPr id="120" name="TextBox 119"/>
            <p:cNvSpPr txBox="1"/>
            <p:nvPr/>
          </p:nvSpPr>
          <p:spPr>
            <a:xfrm>
              <a:off x="862372" y="2545066"/>
              <a:ext cx="720080" cy="830985"/>
            </a:xfrm>
            <a:prstGeom prst="rect">
              <a:avLst/>
            </a:prstGeom>
            <a:noFill/>
          </p:spPr>
          <p:txBody>
            <a:bodyPr wrap="square" lIns="68552" tIns="34275" rIns="68552" bIns="34275" rtlCol="0">
              <a:spAutoFit/>
            </a:bodyPr>
            <a:lstStyle/>
            <a:p>
              <a:r>
                <a:rPr lang="en-US" altLang="zh-CN" sz="1799" spc="-113" dirty="0">
                  <a:solidFill>
                    <a:schemeClr val="bg1">
                      <a:lumMod val="50000"/>
                    </a:schemeClr>
                  </a:solidFill>
                </a:rPr>
                <a:t>2017</a:t>
              </a:r>
              <a:endParaRPr lang="zh-CN" altLang="en-US" sz="1799" spc="-113" dirty="0">
                <a:solidFill>
                  <a:schemeClr val="bg1">
                    <a:lumMod val="50000"/>
                  </a:schemeClr>
                </a:solidFill>
              </a:endParaRPr>
            </a:p>
          </p:txBody>
        </p:sp>
      </p:grpSp>
      <p:sp>
        <p:nvSpPr>
          <p:cNvPr id="121" name="任意多边形 120"/>
          <p:cNvSpPr/>
          <p:nvPr/>
        </p:nvSpPr>
        <p:spPr>
          <a:xfrm>
            <a:off x="3023848" y="2019768"/>
            <a:ext cx="992848" cy="1985963"/>
          </a:xfrm>
          <a:custGeom>
            <a:avLst/>
            <a:gdLst>
              <a:gd name="connsiteX0" fmla="*/ 0 w 1323975"/>
              <a:gd name="connsiteY0" fmla="*/ 2647950 h 2647950"/>
              <a:gd name="connsiteX1" fmla="*/ 190500 w 1323975"/>
              <a:gd name="connsiteY1" fmla="*/ 2314575 h 2647950"/>
              <a:gd name="connsiteX2" fmla="*/ 219075 w 1323975"/>
              <a:gd name="connsiteY2" fmla="*/ 2238375 h 2647950"/>
              <a:gd name="connsiteX3" fmla="*/ 247650 w 1323975"/>
              <a:gd name="connsiteY3" fmla="*/ 2076450 h 2647950"/>
              <a:gd name="connsiteX4" fmla="*/ 276225 w 1323975"/>
              <a:gd name="connsiteY4" fmla="*/ 1905000 h 2647950"/>
              <a:gd name="connsiteX5" fmla="*/ 304800 w 1323975"/>
              <a:gd name="connsiteY5" fmla="*/ 1914525 h 2647950"/>
              <a:gd name="connsiteX6" fmla="*/ 371475 w 1323975"/>
              <a:gd name="connsiteY6" fmla="*/ 1990725 h 2647950"/>
              <a:gd name="connsiteX7" fmla="*/ 390525 w 1323975"/>
              <a:gd name="connsiteY7" fmla="*/ 2019300 h 2647950"/>
              <a:gd name="connsiteX8" fmla="*/ 447675 w 1323975"/>
              <a:gd name="connsiteY8" fmla="*/ 2066925 h 2647950"/>
              <a:gd name="connsiteX9" fmla="*/ 504825 w 1323975"/>
              <a:gd name="connsiteY9" fmla="*/ 2085975 h 2647950"/>
              <a:gd name="connsiteX10" fmla="*/ 542925 w 1323975"/>
              <a:gd name="connsiteY10" fmla="*/ 2076450 h 2647950"/>
              <a:gd name="connsiteX11" fmla="*/ 552450 w 1323975"/>
              <a:gd name="connsiteY11" fmla="*/ 2047875 h 2647950"/>
              <a:gd name="connsiteX12" fmla="*/ 571500 w 1323975"/>
              <a:gd name="connsiteY12" fmla="*/ 1981200 h 2647950"/>
              <a:gd name="connsiteX13" fmla="*/ 600075 w 1323975"/>
              <a:gd name="connsiteY13" fmla="*/ 1857375 h 2647950"/>
              <a:gd name="connsiteX14" fmla="*/ 619125 w 1323975"/>
              <a:gd name="connsiteY14" fmla="*/ 1762125 h 2647950"/>
              <a:gd name="connsiteX15" fmla="*/ 638175 w 1323975"/>
              <a:gd name="connsiteY15" fmla="*/ 1704975 h 2647950"/>
              <a:gd name="connsiteX16" fmla="*/ 657225 w 1323975"/>
              <a:gd name="connsiteY16" fmla="*/ 1638300 h 2647950"/>
              <a:gd name="connsiteX17" fmla="*/ 676275 w 1323975"/>
              <a:gd name="connsiteY17" fmla="*/ 1428750 h 2647950"/>
              <a:gd name="connsiteX18" fmla="*/ 685800 w 1323975"/>
              <a:gd name="connsiteY18" fmla="*/ 1362075 h 2647950"/>
              <a:gd name="connsiteX19" fmla="*/ 704850 w 1323975"/>
              <a:gd name="connsiteY19" fmla="*/ 1323975 h 2647950"/>
              <a:gd name="connsiteX20" fmla="*/ 790575 w 1323975"/>
              <a:gd name="connsiteY20" fmla="*/ 1323975 h 2647950"/>
              <a:gd name="connsiteX21" fmla="*/ 809625 w 1323975"/>
              <a:gd name="connsiteY21" fmla="*/ 1352550 h 2647950"/>
              <a:gd name="connsiteX22" fmla="*/ 885825 w 1323975"/>
              <a:gd name="connsiteY22" fmla="*/ 1428750 h 2647950"/>
              <a:gd name="connsiteX23" fmla="*/ 904875 w 1323975"/>
              <a:gd name="connsiteY23" fmla="*/ 1466850 h 2647950"/>
              <a:gd name="connsiteX24" fmla="*/ 962025 w 1323975"/>
              <a:gd name="connsiteY24" fmla="*/ 1504950 h 2647950"/>
              <a:gd name="connsiteX25" fmla="*/ 1009650 w 1323975"/>
              <a:gd name="connsiteY25" fmla="*/ 1276350 h 2647950"/>
              <a:gd name="connsiteX26" fmla="*/ 1038225 w 1323975"/>
              <a:gd name="connsiteY26" fmla="*/ 1143000 h 2647950"/>
              <a:gd name="connsiteX27" fmla="*/ 1057275 w 1323975"/>
              <a:gd name="connsiteY27" fmla="*/ 990600 h 2647950"/>
              <a:gd name="connsiteX28" fmla="*/ 1066800 w 1323975"/>
              <a:gd name="connsiteY28" fmla="*/ 895350 h 2647950"/>
              <a:gd name="connsiteX29" fmla="*/ 1104900 w 1323975"/>
              <a:gd name="connsiteY29" fmla="*/ 790575 h 2647950"/>
              <a:gd name="connsiteX30" fmla="*/ 1143000 w 1323975"/>
              <a:gd name="connsiteY30" fmla="*/ 638175 h 2647950"/>
              <a:gd name="connsiteX31" fmla="*/ 1238250 w 1323975"/>
              <a:gd name="connsiteY31" fmla="*/ 314325 h 2647950"/>
              <a:gd name="connsiteX32" fmla="*/ 1266825 w 1323975"/>
              <a:gd name="connsiteY32" fmla="*/ 200025 h 2647950"/>
              <a:gd name="connsiteX33" fmla="*/ 1304925 w 1323975"/>
              <a:gd name="connsiteY33" fmla="*/ 76200 h 2647950"/>
              <a:gd name="connsiteX34" fmla="*/ 1323975 w 1323975"/>
              <a:gd name="connsiteY34" fmla="*/ 0 h 264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23975" h="2647950">
                <a:moveTo>
                  <a:pt x="0" y="2647950"/>
                </a:moveTo>
                <a:cubicBezTo>
                  <a:pt x="28342" y="2600123"/>
                  <a:pt x="147318" y="2413277"/>
                  <a:pt x="190500" y="2314575"/>
                </a:cubicBezTo>
                <a:cubicBezTo>
                  <a:pt x="201373" y="2289722"/>
                  <a:pt x="209550" y="2263775"/>
                  <a:pt x="219075" y="2238375"/>
                </a:cubicBezTo>
                <a:cubicBezTo>
                  <a:pt x="242936" y="2071348"/>
                  <a:pt x="210125" y="2292217"/>
                  <a:pt x="247650" y="2076450"/>
                </a:cubicBezTo>
                <a:cubicBezTo>
                  <a:pt x="290673" y="1829065"/>
                  <a:pt x="250171" y="2035272"/>
                  <a:pt x="276225" y="1905000"/>
                </a:cubicBezTo>
                <a:cubicBezTo>
                  <a:pt x="285750" y="1908175"/>
                  <a:pt x="296630" y="1908689"/>
                  <a:pt x="304800" y="1914525"/>
                </a:cubicBezTo>
                <a:cubicBezTo>
                  <a:pt x="329245" y="1931985"/>
                  <a:pt x="354115" y="1966421"/>
                  <a:pt x="371475" y="1990725"/>
                </a:cubicBezTo>
                <a:cubicBezTo>
                  <a:pt x="378129" y="2000040"/>
                  <a:pt x="383196" y="2010506"/>
                  <a:pt x="390525" y="2019300"/>
                </a:cubicBezTo>
                <a:cubicBezTo>
                  <a:pt x="403720" y="2035134"/>
                  <a:pt x="427842" y="2058110"/>
                  <a:pt x="447675" y="2066925"/>
                </a:cubicBezTo>
                <a:cubicBezTo>
                  <a:pt x="466025" y="2075080"/>
                  <a:pt x="485775" y="2079625"/>
                  <a:pt x="504825" y="2085975"/>
                </a:cubicBezTo>
                <a:cubicBezTo>
                  <a:pt x="517525" y="2082800"/>
                  <a:pt x="532703" y="2084628"/>
                  <a:pt x="542925" y="2076450"/>
                </a:cubicBezTo>
                <a:cubicBezTo>
                  <a:pt x="550765" y="2070178"/>
                  <a:pt x="549565" y="2057492"/>
                  <a:pt x="552450" y="2047875"/>
                </a:cubicBezTo>
                <a:cubicBezTo>
                  <a:pt x="559092" y="2025735"/>
                  <a:pt x="565894" y="2003624"/>
                  <a:pt x="571500" y="1981200"/>
                </a:cubicBezTo>
                <a:cubicBezTo>
                  <a:pt x="581774" y="1940105"/>
                  <a:pt x="591077" y="1898768"/>
                  <a:pt x="600075" y="1857375"/>
                </a:cubicBezTo>
                <a:cubicBezTo>
                  <a:pt x="606953" y="1825735"/>
                  <a:pt x="611272" y="1793537"/>
                  <a:pt x="619125" y="1762125"/>
                </a:cubicBezTo>
                <a:cubicBezTo>
                  <a:pt x="623995" y="1742644"/>
                  <a:pt x="632270" y="1724167"/>
                  <a:pt x="638175" y="1704975"/>
                </a:cubicBezTo>
                <a:cubicBezTo>
                  <a:pt x="644973" y="1682883"/>
                  <a:pt x="650875" y="1660525"/>
                  <a:pt x="657225" y="1638300"/>
                </a:cubicBezTo>
                <a:cubicBezTo>
                  <a:pt x="663575" y="1568450"/>
                  <a:pt x="669058" y="1498516"/>
                  <a:pt x="676275" y="1428750"/>
                </a:cubicBezTo>
                <a:cubicBezTo>
                  <a:pt x="678585" y="1406419"/>
                  <a:pt x="679893" y="1383735"/>
                  <a:pt x="685800" y="1362075"/>
                </a:cubicBezTo>
                <a:cubicBezTo>
                  <a:pt x="689536" y="1348376"/>
                  <a:pt x="698500" y="1336675"/>
                  <a:pt x="704850" y="1323975"/>
                </a:cubicBezTo>
                <a:cubicBezTo>
                  <a:pt x="718783" y="1254312"/>
                  <a:pt x="703360" y="1254203"/>
                  <a:pt x="790575" y="1323975"/>
                </a:cubicBezTo>
                <a:cubicBezTo>
                  <a:pt x="799514" y="1331126"/>
                  <a:pt x="801924" y="1344079"/>
                  <a:pt x="809625" y="1352550"/>
                </a:cubicBezTo>
                <a:cubicBezTo>
                  <a:pt x="833788" y="1379129"/>
                  <a:pt x="860425" y="1403350"/>
                  <a:pt x="885825" y="1428750"/>
                </a:cubicBezTo>
                <a:cubicBezTo>
                  <a:pt x="895865" y="1438790"/>
                  <a:pt x="896622" y="1455296"/>
                  <a:pt x="904875" y="1466850"/>
                </a:cubicBezTo>
                <a:cubicBezTo>
                  <a:pt x="927172" y="1498065"/>
                  <a:pt x="930642" y="1494489"/>
                  <a:pt x="962025" y="1504950"/>
                </a:cubicBezTo>
                <a:cubicBezTo>
                  <a:pt x="1015096" y="1310357"/>
                  <a:pt x="969513" y="1493091"/>
                  <a:pt x="1009650" y="1276350"/>
                </a:cubicBezTo>
                <a:cubicBezTo>
                  <a:pt x="1017928" y="1231651"/>
                  <a:pt x="1030752" y="1187841"/>
                  <a:pt x="1038225" y="1143000"/>
                </a:cubicBezTo>
                <a:cubicBezTo>
                  <a:pt x="1046641" y="1092501"/>
                  <a:pt x="1051407" y="1041458"/>
                  <a:pt x="1057275" y="990600"/>
                </a:cubicBezTo>
                <a:cubicBezTo>
                  <a:pt x="1060932" y="958902"/>
                  <a:pt x="1059409" y="926391"/>
                  <a:pt x="1066800" y="895350"/>
                </a:cubicBezTo>
                <a:cubicBezTo>
                  <a:pt x="1075408" y="859198"/>
                  <a:pt x="1094343" y="826206"/>
                  <a:pt x="1104900" y="790575"/>
                </a:cubicBezTo>
                <a:cubicBezTo>
                  <a:pt x="1119776" y="740369"/>
                  <a:pt x="1128881" y="688599"/>
                  <a:pt x="1143000" y="638175"/>
                </a:cubicBezTo>
                <a:cubicBezTo>
                  <a:pt x="1173339" y="529820"/>
                  <a:pt x="1210959" y="423488"/>
                  <a:pt x="1238250" y="314325"/>
                </a:cubicBezTo>
                <a:cubicBezTo>
                  <a:pt x="1247775" y="276225"/>
                  <a:pt x="1255540" y="237641"/>
                  <a:pt x="1266825" y="200025"/>
                </a:cubicBezTo>
                <a:cubicBezTo>
                  <a:pt x="1340507" y="-45582"/>
                  <a:pt x="1266553" y="242480"/>
                  <a:pt x="1304925" y="76200"/>
                </a:cubicBezTo>
                <a:cubicBezTo>
                  <a:pt x="1310812" y="50689"/>
                  <a:pt x="1323975" y="0"/>
                  <a:pt x="1323975" y="0"/>
                </a:cubicBezTo>
              </a:path>
            </a:pathLst>
          </a:cu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lIns="68566" tIns="34282" rIns="68566" bIns="34282" spcCol="0" rtlCol="0" anchor="ctr"/>
          <a:lstStyle/>
          <a:p>
            <a:pPr algn="ctr"/>
            <a:endParaRPr lang="zh-CN" altLang="en-US" sz="1799"/>
          </a:p>
        </p:txBody>
      </p:sp>
      <p:sp>
        <p:nvSpPr>
          <p:cNvPr id="122" name="TextBox 121"/>
          <p:cNvSpPr txBox="1"/>
          <p:nvPr/>
        </p:nvSpPr>
        <p:spPr>
          <a:xfrm>
            <a:off x="3477557" y="1931546"/>
            <a:ext cx="502116" cy="346241"/>
          </a:xfrm>
          <a:prstGeom prst="rect">
            <a:avLst/>
          </a:prstGeom>
          <a:noFill/>
        </p:spPr>
        <p:txBody>
          <a:bodyPr wrap="square" lIns="68566" tIns="34282" rIns="68566" bIns="34282" rtlCol="0">
            <a:spAutoFit/>
          </a:bodyPr>
          <a:lstStyle/>
          <a:p>
            <a:r>
              <a:rPr lang="en-US" altLang="zh-CN" sz="1799" spc="-113" dirty="0">
                <a:solidFill>
                  <a:schemeClr val="bg1">
                    <a:lumMod val="50000"/>
                  </a:schemeClr>
                </a:solidFill>
              </a:rPr>
              <a:t>82%</a:t>
            </a:r>
            <a:endParaRPr lang="zh-CN" altLang="en-US" sz="1799" spc="-113" dirty="0">
              <a:solidFill>
                <a:schemeClr val="bg1">
                  <a:lumMod val="50000"/>
                </a:schemeClr>
              </a:solidFill>
            </a:endParaRPr>
          </a:p>
        </p:txBody>
      </p:sp>
      <p:sp>
        <p:nvSpPr>
          <p:cNvPr id="123" name="TextBox 122"/>
          <p:cNvSpPr txBox="1"/>
          <p:nvPr/>
        </p:nvSpPr>
        <p:spPr>
          <a:xfrm>
            <a:off x="3277826" y="2440053"/>
            <a:ext cx="502116" cy="346241"/>
          </a:xfrm>
          <a:prstGeom prst="rect">
            <a:avLst/>
          </a:prstGeom>
          <a:noFill/>
        </p:spPr>
        <p:txBody>
          <a:bodyPr wrap="square" lIns="68566" tIns="34282" rIns="68566" bIns="34282" rtlCol="0">
            <a:spAutoFit/>
          </a:bodyPr>
          <a:lstStyle/>
          <a:p>
            <a:r>
              <a:rPr lang="en-US" altLang="zh-CN" sz="1799" spc="-113" dirty="0">
                <a:solidFill>
                  <a:schemeClr val="bg1">
                    <a:lumMod val="50000"/>
                  </a:schemeClr>
                </a:solidFill>
              </a:rPr>
              <a:t>73%</a:t>
            </a:r>
            <a:endParaRPr lang="zh-CN" altLang="en-US" sz="1799" spc="-113" dirty="0">
              <a:solidFill>
                <a:schemeClr val="bg1">
                  <a:lumMod val="50000"/>
                </a:schemeClr>
              </a:solidFill>
            </a:endParaRPr>
          </a:p>
        </p:txBody>
      </p:sp>
      <p:sp>
        <p:nvSpPr>
          <p:cNvPr id="124" name="TextBox 123"/>
          <p:cNvSpPr txBox="1"/>
          <p:nvPr/>
        </p:nvSpPr>
        <p:spPr>
          <a:xfrm>
            <a:off x="2657567" y="2950319"/>
            <a:ext cx="502116" cy="346241"/>
          </a:xfrm>
          <a:prstGeom prst="rect">
            <a:avLst/>
          </a:prstGeom>
          <a:noFill/>
        </p:spPr>
        <p:txBody>
          <a:bodyPr wrap="square" lIns="68566" tIns="34282" rIns="68566" bIns="34282" rtlCol="0">
            <a:spAutoFit/>
          </a:bodyPr>
          <a:lstStyle/>
          <a:p>
            <a:r>
              <a:rPr lang="en-US" altLang="zh-CN" sz="1799" spc="-113" dirty="0">
                <a:solidFill>
                  <a:schemeClr val="bg1">
                    <a:lumMod val="50000"/>
                  </a:schemeClr>
                </a:solidFill>
              </a:rPr>
              <a:t>56%</a:t>
            </a:r>
            <a:endParaRPr lang="zh-CN" altLang="en-US" sz="1799" spc="-113" dirty="0">
              <a:solidFill>
                <a:schemeClr val="bg1">
                  <a:lumMod val="50000"/>
                </a:schemeClr>
              </a:solidFill>
            </a:endParaRPr>
          </a:p>
        </p:txBody>
      </p:sp>
      <p:sp>
        <p:nvSpPr>
          <p:cNvPr id="127" name="TextBox 126"/>
          <p:cNvSpPr txBox="1"/>
          <p:nvPr/>
        </p:nvSpPr>
        <p:spPr>
          <a:xfrm>
            <a:off x="2167290" y="3434230"/>
            <a:ext cx="502116" cy="346241"/>
          </a:xfrm>
          <a:prstGeom prst="rect">
            <a:avLst/>
          </a:prstGeom>
          <a:noFill/>
        </p:spPr>
        <p:txBody>
          <a:bodyPr wrap="square" lIns="68566" tIns="34282" rIns="68566" bIns="34282" rtlCol="0">
            <a:spAutoFit/>
          </a:bodyPr>
          <a:lstStyle/>
          <a:p>
            <a:r>
              <a:rPr lang="en-US" altLang="zh-CN" sz="1799" spc="-113" dirty="0">
                <a:solidFill>
                  <a:schemeClr val="bg1">
                    <a:lumMod val="50000"/>
                  </a:schemeClr>
                </a:solidFill>
              </a:rPr>
              <a:t>32%</a:t>
            </a:r>
            <a:endParaRPr lang="zh-CN" altLang="en-US" sz="1799" spc="-113" dirty="0">
              <a:solidFill>
                <a:schemeClr val="bg1">
                  <a:lumMod val="50000"/>
                </a:schemeClr>
              </a:solidFill>
            </a:endParaRPr>
          </a:p>
        </p:txBody>
      </p:sp>
    </p:spTree>
    <p:extLst>
      <p:ext uri="{BB962C8B-B14F-4D97-AF65-F5344CB8AC3E}">
        <p14:creationId xmlns:p14="http://schemas.microsoft.com/office/powerpoint/2010/main" val="761892578"/>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300"/>
                                        <p:tgtEl>
                                          <p:spTgt spid="5"/>
                                        </p:tgtEl>
                                      </p:cBhvr>
                                    </p:animEffect>
                                  </p:childTnLst>
                                </p:cTn>
                              </p:par>
                            </p:childTnLst>
                          </p:cTn>
                        </p:par>
                        <p:par>
                          <p:cTn id="8" fill="hold">
                            <p:stCondLst>
                              <p:cond delay="300"/>
                            </p:stCondLst>
                            <p:childTnLst>
                              <p:par>
                                <p:cTn id="9" presetID="12" presetClass="entr" presetSubtype="2"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300"/>
                                        <p:tgtEl>
                                          <p:spTgt spid="6"/>
                                        </p:tgtEl>
                                        <p:attrNameLst>
                                          <p:attrName>ppt_x</p:attrName>
                                        </p:attrNameLst>
                                      </p:cBhvr>
                                      <p:tavLst>
                                        <p:tav tm="0">
                                          <p:val>
                                            <p:strVal val="#ppt_x+#ppt_w*1.125000"/>
                                          </p:val>
                                        </p:tav>
                                        <p:tav tm="100000">
                                          <p:val>
                                            <p:strVal val="#ppt_x"/>
                                          </p:val>
                                        </p:tav>
                                      </p:tavLst>
                                    </p:anim>
                                    <p:animEffect transition="in" filter="wipe(left)">
                                      <p:cBhvr>
                                        <p:cTn id="12" dur="300"/>
                                        <p:tgtEl>
                                          <p:spTgt spid="6"/>
                                        </p:tgtEl>
                                      </p:cBhvr>
                                    </p:animEffect>
                                  </p:childTnLst>
                                </p:cTn>
                              </p:par>
                            </p:childTnLst>
                          </p:cTn>
                        </p:par>
                        <p:par>
                          <p:cTn id="13" fill="hold">
                            <p:stCondLst>
                              <p:cond delay="600"/>
                            </p:stCondLst>
                            <p:childTnLst>
                              <p:par>
                                <p:cTn id="14" presetID="12" presetClass="entr" presetSubtype="8" fill="hold" grpId="0" nodeType="afterEffect">
                                  <p:stCondLst>
                                    <p:cond delay="0"/>
                                  </p:stCondLst>
                                  <p:childTnLst>
                                    <p:set>
                                      <p:cBhvr>
                                        <p:cTn id="15" dur="1" fill="hold">
                                          <p:stCondLst>
                                            <p:cond delay="0"/>
                                          </p:stCondLst>
                                        </p:cTn>
                                        <p:tgtEl>
                                          <p:spTgt spid="106"/>
                                        </p:tgtEl>
                                        <p:attrNameLst>
                                          <p:attrName>style.visibility</p:attrName>
                                        </p:attrNameLst>
                                      </p:cBhvr>
                                      <p:to>
                                        <p:strVal val="visible"/>
                                      </p:to>
                                    </p:set>
                                    <p:anim calcmode="lin" valueType="num">
                                      <p:cBhvr additive="base">
                                        <p:cTn id="16" dur="300"/>
                                        <p:tgtEl>
                                          <p:spTgt spid="106"/>
                                        </p:tgtEl>
                                        <p:attrNameLst>
                                          <p:attrName>ppt_x</p:attrName>
                                        </p:attrNameLst>
                                      </p:cBhvr>
                                      <p:tavLst>
                                        <p:tav tm="0">
                                          <p:val>
                                            <p:strVal val="#ppt_x-#ppt_w*1.125000"/>
                                          </p:val>
                                        </p:tav>
                                        <p:tav tm="100000">
                                          <p:val>
                                            <p:strVal val="#ppt_x"/>
                                          </p:val>
                                        </p:tav>
                                      </p:tavLst>
                                    </p:anim>
                                    <p:animEffect transition="in" filter="wipe(right)">
                                      <p:cBhvr>
                                        <p:cTn id="17" dur="300"/>
                                        <p:tgtEl>
                                          <p:spTgt spid="106"/>
                                        </p:tgtEl>
                                      </p:cBhvr>
                                    </p:animEffect>
                                  </p:childTnLst>
                                </p:cTn>
                              </p:par>
                            </p:childTnLst>
                          </p:cTn>
                        </p:par>
                        <p:par>
                          <p:cTn id="18" fill="hold">
                            <p:stCondLst>
                              <p:cond delay="900"/>
                            </p:stCondLst>
                            <p:childTnLst>
                              <p:par>
                                <p:cTn id="19" presetID="12" presetClass="entr" presetSubtype="8" fill="hold" grpId="0" nodeType="afterEffect">
                                  <p:stCondLst>
                                    <p:cond delay="0"/>
                                  </p:stCondLst>
                                  <p:childTnLst>
                                    <p:set>
                                      <p:cBhvr>
                                        <p:cTn id="20" dur="1" fill="hold">
                                          <p:stCondLst>
                                            <p:cond delay="0"/>
                                          </p:stCondLst>
                                        </p:cTn>
                                        <p:tgtEl>
                                          <p:spTgt spid="107"/>
                                        </p:tgtEl>
                                        <p:attrNameLst>
                                          <p:attrName>style.visibility</p:attrName>
                                        </p:attrNameLst>
                                      </p:cBhvr>
                                      <p:to>
                                        <p:strVal val="visible"/>
                                      </p:to>
                                    </p:set>
                                    <p:anim calcmode="lin" valueType="num">
                                      <p:cBhvr additive="base">
                                        <p:cTn id="21" dur="300"/>
                                        <p:tgtEl>
                                          <p:spTgt spid="107"/>
                                        </p:tgtEl>
                                        <p:attrNameLst>
                                          <p:attrName>ppt_x</p:attrName>
                                        </p:attrNameLst>
                                      </p:cBhvr>
                                      <p:tavLst>
                                        <p:tav tm="0">
                                          <p:val>
                                            <p:strVal val="#ppt_x-#ppt_w*1.125000"/>
                                          </p:val>
                                        </p:tav>
                                        <p:tav tm="100000">
                                          <p:val>
                                            <p:strVal val="#ppt_x"/>
                                          </p:val>
                                        </p:tav>
                                      </p:tavLst>
                                    </p:anim>
                                    <p:animEffect transition="in" filter="wipe(right)">
                                      <p:cBhvr>
                                        <p:cTn id="22" dur="300"/>
                                        <p:tgtEl>
                                          <p:spTgt spid="107"/>
                                        </p:tgtEl>
                                      </p:cBhvr>
                                    </p:animEffect>
                                  </p:childTnLst>
                                </p:cTn>
                              </p:par>
                            </p:childTnLst>
                          </p:cTn>
                        </p:par>
                        <p:par>
                          <p:cTn id="23" fill="hold">
                            <p:stCondLst>
                              <p:cond delay="1200"/>
                            </p:stCondLst>
                            <p:childTnLst>
                              <p:par>
                                <p:cTn id="24" presetID="12" presetClass="entr" presetSubtype="8" fill="hold" grpId="0" nodeType="afterEffect">
                                  <p:stCondLst>
                                    <p:cond delay="0"/>
                                  </p:stCondLst>
                                  <p:childTnLst>
                                    <p:set>
                                      <p:cBhvr>
                                        <p:cTn id="25" dur="1" fill="hold">
                                          <p:stCondLst>
                                            <p:cond delay="0"/>
                                          </p:stCondLst>
                                        </p:cTn>
                                        <p:tgtEl>
                                          <p:spTgt spid="108"/>
                                        </p:tgtEl>
                                        <p:attrNameLst>
                                          <p:attrName>style.visibility</p:attrName>
                                        </p:attrNameLst>
                                      </p:cBhvr>
                                      <p:to>
                                        <p:strVal val="visible"/>
                                      </p:to>
                                    </p:set>
                                    <p:anim calcmode="lin" valueType="num">
                                      <p:cBhvr additive="base">
                                        <p:cTn id="26" dur="300"/>
                                        <p:tgtEl>
                                          <p:spTgt spid="108"/>
                                        </p:tgtEl>
                                        <p:attrNameLst>
                                          <p:attrName>ppt_x</p:attrName>
                                        </p:attrNameLst>
                                      </p:cBhvr>
                                      <p:tavLst>
                                        <p:tav tm="0">
                                          <p:val>
                                            <p:strVal val="#ppt_x-#ppt_w*1.125000"/>
                                          </p:val>
                                        </p:tav>
                                        <p:tav tm="100000">
                                          <p:val>
                                            <p:strVal val="#ppt_x"/>
                                          </p:val>
                                        </p:tav>
                                      </p:tavLst>
                                    </p:anim>
                                    <p:animEffect transition="in" filter="wipe(right)">
                                      <p:cBhvr>
                                        <p:cTn id="27" dur="300"/>
                                        <p:tgtEl>
                                          <p:spTgt spid="108"/>
                                        </p:tgtEl>
                                      </p:cBhvr>
                                    </p:animEffect>
                                  </p:childTnLst>
                                </p:cTn>
                              </p:par>
                            </p:childTnLst>
                          </p:cTn>
                        </p:par>
                        <p:par>
                          <p:cTn id="28" fill="hold">
                            <p:stCondLst>
                              <p:cond delay="1500"/>
                            </p:stCondLst>
                            <p:childTnLst>
                              <p:par>
                                <p:cTn id="29" presetID="12" presetClass="entr" presetSubtype="8" fill="hold" grpId="0" nodeType="afterEffect">
                                  <p:stCondLst>
                                    <p:cond delay="0"/>
                                  </p:stCondLst>
                                  <p:childTnLst>
                                    <p:set>
                                      <p:cBhvr>
                                        <p:cTn id="30" dur="1" fill="hold">
                                          <p:stCondLst>
                                            <p:cond delay="0"/>
                                          </p:stCondLst>
                                        </p:cTn>
                                        <p:tgtEl>
                                          <p:spTgt spid="109"/>
                                        </p:tgtEl>
                                        <p:attrNameLst>
                                          <p:attrName>style.visibility</p:attrName>
                                        </p:attrNameLst>
                                      </p:cBhvr>
                                      <p:to>
                                        <p:strVal val="visible"/>
                                      </p:to>
                                    </p:set>
                                    <p:anim calcmode="lin" valueType="num">
                                      <p:cBhvr additive="base">
                                        <p:cTn id="31" dur="300"/>
                                        <p:tgtEl>
                                          <p:spTgt spid="109"/>
                                        </p:tgtEl>
                                        <p:attrNameLst>
                                          <p:attrName>ppt_x</p:attrName>
                                        </p:attrNameLst>
                                      </p:cBhvr>
                                      <p:tavLst>
                                        <p:tav tm="0">
                                          <p:val>
                                            <p:strVal val="#ppt_x-#ppt_w*1.125000"/>
                                          </p:val>
                                        </p:tav>
                                        <p:tav tm="100000">
                                          <p:val>
                                            <p:strVal val="#ppt_x"/>
                                          </p:val>
                                        </p:tav>
                                      </p:tavLst>
                                    </p:anim>
                                    <p:animEffect transition="in" filter="wipe(right)">
                                      <p:cBhvr>
                                        <p:cTn id="32" dur="300"/>
                                        <p:tgtEl>
                                          <p:spTgt spid="109"/>
                                        </p:tgtEl>
                                      </p:cBhvr>
                                    </p:animEffect>
                                  </p:childTnLst>
                                </p:cTn>
                              </p:par>
                            </p:childTnLst>
                          </p:cTn>
                        </p:par>
                        <p:par>
                          <p:cTn id="33" fill="hold">
                            <p:stCondLst>
                              <p:cond delay="1800"/>
                            </p:stCondLst>
                            <p:childTnLst>
                              <p:par>
                                <p:cTn id="34" presetID="10" presetClass="entr" presetSubtype="0" fill="hold" grpId="0" nodeType="afterEffect">
                                  <p:stCondLst>
                                    <p:cond delay="0"/>
                                  </p:stCondLst>
                                  <p:childTnLst>
                                    <p:set>
                                      <p:cBhvr>
                                        <p:cTn id="35" dur="1" fill="hold">
                                          <p:stCondLst>
                                            <p:cond delay="0"/>
                                          </p:stCondLst>
                                        </p:cTn>
                                        <p:tgtEl>
                                          <p:spTgt spid="127"/>
                                        </p:tgtEl>
                                        <p:attrNameLst>
                                          <p:attrName>style.visibility</p:attrName>
                                        </p:attrNameLst>
                                      </p:cBhvr>
                                      <p:to>
                                        <p:strVal val="visible"/>
                                      </p:to>
                                    </p:set>
                                    <p:animEffect transition="in" filter="fade">
                                      <p:cBhvr>
                                        <p:cTn id="36" dur="200"/>
                                        <p:tgtEl>
                                          <p:spTgt spid="127"/>
                                        </p:tgtEl>
                                      </p:cBhvr>
                                    </p:animEffect>
                                  </p:childTnLst>
                                </p:cTn>
                              </p:par>
                            </p:childTnLst>
                          </p:cTn>
                        </p:par>
                        <p:par>
                          <p:cTn id="37" fill="hold">
                            <p:stCondLst>
                              <p:cond delay="2000"/>
                            </p:stCondLst>
                            <p:childTnLst>
                              <p:par>
                                <p:cTn id="38" presetID="10" presetClass="entr" presetSubtype="0" fill="hold" grpId="0" nodeType="afterEffect">
                                  <p:stCondLst>
                                    <p:cond delay="0"/>
                                  </p:stCondLst>
                                  <p:childTnLst>
                                    <p:set>
                                      <p:cBhvr>
                                        <p:cTn id="39" dur="1" fill="hold">
                                          <p:stCondLst>
                                            <p:cond delay="0"/>
                                          </p:stCondLst>
                                        </p:cTn>
                                        <p:tgtEl>
                                          <p:spTgt spid="124"/>
                                        </p:tgtEl>
                                        <p:attrNameLst>
                                          <p:attrName>style.visibility</p:attrName>
                                        </p:attrNameLst>
                                      </p:cBhvr>
                                      <p:to>
                                        <p:strVal val="visible"/>
                                      </p:to>
                                    </p:set>
                                    <p:animEffect transition="in" filter="fade">
                                      <p:cBhvr>
                                        <p:cTn id="40" dur="200"/>
                                        <p:tgtEl>
                                          <p:spTgt spid="124"/>
                                        </p:tgtEl>
                                      </p:cBhvr>
                                    </p:animEffect>
                                  </p:childTnLst>
                                </p:cTn>
                              </p:par>
                            </p:childTnLst>
                          </p:cTn>
                        </p:par>
                        <p:par>
                          <p:cTn id="41" fill="hold">
                            <p:stCondLst>
                              <p:cond delay="2200"/>
                            </p:stCondLst>
                            <p:childTnLst>
                              <p:par>
                                <p:cTn id="42" presetID="10" presetClass="entr" presetSubtype="0" fill="hold" grpId="0" nodeType="afterEffect">
                                  <p:stCondLst>
                                    <p:cond delay="0"/>
                                  </p:stCondLst>
                                  <p:childTnLst>
                                    <p:set>
                                      <p:cBhvr>
                                        <p:cTn id="43" dur="1" fill="hold">
                                          <p:stCondLst>
                                            <p:cond delay="0"/>
                                          </p:stCondLst>
                                        </p:cTn>
                                        <p:tgtEl>
                                          <p:spTgt spid="123"/>
                                        </p:tgtEl>
                                        <p:attrNameLst>
                                          <p:attrName>style.visibility</p:attrName>
                                        </p:attrNameLst>
                                      </p:cBhvr>
                                      <p:to>
                                        <p:strVal val="visible"/>
                                      </p:to>
                                    </p:set>
                                    <p:animEffect transition="in" filter="fade">
                                      <p:cBhvr>
                                        <p:cTn id="44" dur="200"/>
                                        <p:tgtEl>
                                          <p:spTgt spid="123"/>
                                        </p:tgtEl>
                                      </p:cBhvr>
                                    </p:animEffect>
                                  </p:childTnLst>
                                </p:cTn>
                              </p:par>
                            </p:childTnLst>
                          </p:cTn>
                        </p:par>
                        <p:par>
                          <p:cTn id="45" fill="hold">
                            <p:stCondLst>
                              <p:cond delay="2400"/>
                            </p:stCondLst>
                            <p:childTnLst>
                              <p:par>
                                <p:cTn id="46" presetID="10" presetClass="entr" presetSubtype="0" fill="hold" grpId="0" nodeType="afterEffect">
                                  <p:stCondLst>
                                    <p:cond delay="0"/>
                                  </p:stCondLst>
                                  <p:childTnLst>
                                    <p:set>
                                      <p:cBhvr>
                                        <p:cTn id="47" dur="1" fill="hold">
                                          <p:stCondLst>
                                            <p:cond delay="0"/>
                                          </p:stCondLst>
                                        </p:cTn>
                                        <p:tgtEl>
                                          <p:spTgt spid="122"/>
                                        </p:tgtEl>
                                        <p:attrNameLst>
                                          <p:attrName>style.visibility</p:attrName>
                                        </p:attrNameLst>
                                      </p:cBhvr>
                                      <p:to>
                                        <p:strVal val="visible"/>
                                      </p:to>
                                    </p:set>
                                    <p:animEffect transition="in" filter="fade">
                                      <p:cBhvr>
                                        <p:cTn id="48" dur="200"/>
                                        <p:tgtEl>
                                          <p:spTgt spid="122"/>
                                        </p:tgtEl>
                                      </p:cBhvr>
                                    </p:animEffect>
                                  </p:childTnLst>
                                </p:cTn>
                              </p:par>
                            </p:childTnLst>
                          </p:cTn>
                        </p:par>
                        <p:par>
                          <p:cTn id="49" fill="hold">
                            <p:stCondLst>
                              <p:cond delay="2600"/>
                            </p:stCondLst>
                            <p:childTnLst>
                              <p:par>
                                <p:cTn id="50" presetID="22" presetClass="entr" presetSubtype="4" fill="hold" grpId="0" nodeType="afterEffect">
                                  <p:stCondLst>
                                    <p:cond delay="0"/>
                                  </p:stCondLst>
                                  <p:childTnLst>
                                    <p:set>
                                      <p:cBhvr>
                                        <p:cTn id="51" dur="1" fill="hold">
                                          <p:stCondLst>
                                            <p:cond delay="0"/>
                                          </p:stCondLst>
                                        </p:cTn>
                                        <p:tgtEl>
                                          <p:spTgt spid="121"/>
                                        </p:tgtEl>
                                        <p:attrNameLst>
                                          <p:attrName>style.visibility</p:attrName>
                                        </p:attrNameLst>
                                      </p:cBhvr>
                                      <p:to>
                                        <p:strVal val="visible"/>
                                      </p:to>
                                    </p:set>
                                    <p:animEffect transition="in" filter="wipe(down)">
                                      <p:cBhvr>
                                        <p:cTn id="52" dur="500"/>
                                        <p:tgtEl>
                                          <p:spTgt spid="121"/>
                                        </p:tgtEl>
                                      </p:cBhvr>
                                    </p:animEffect>
                                  </p:childTnLst>
                                </p:cTn>
                              </p:par>
                            </p:childTnLst>
                          </p:cTn>
                        </p:par>
                        <p:par>
                          <p:cTn id="53" fill="hold">
                            <p:stCondLst>
                              <p:cond delay="3100"/>
                            </p:stCondLst>
                            <p:childTnLst>
                              <p:par>
                                <p:cTn id="54" presetID="22" presetClass="entr" presetSubtype="8" fill="hold" nodeType="afterEffect">
                                  <p:stCondLst>
                                    <p:cond delay="0"/>
                                  </p:stCondLst>
                                  <p:childTnLst>
                                    <p:set>
                                      <p:cBhvr>
                                        <p:cTn id="55" dur="1" fill="hold">
                                          <p:stCondLst>
                                            <p:cond delay="0"/>
                                          </p:stCondLst>
                                        </p:cTn>
                                        <p:tgtEl>
                                          <p:spTgt spid="2"/>
                                        </p:tgtEl>
                                        <p:attrNameLst>
                                          <p:attrName>style.visibility</p:attrName>
                                        </p:attrNameLst>
                                      </p:cBhvr>
                                      <p:to>
                                        <p:strVal val="visible"/>
                                      </p:to>
                                    </p:set>
                                    <p:animEffect transition="in" filter="wipe(left)">
                                      <p:cBhvr>
                                        <p:cTn id="56" dur="500"/>
                                        <p:tgtEl>
                                          <p:spTgt spid="2"/>
                                        </p:tgtEl>
                                      </p:cBhvr>
                                    </p:animEffect>
                                  </p:childTnLst>
                                </p:cTn>
                              </p:par>
                            </p:childTnLst>
                          </p:cTn>
                        </p:par>
                        <p:par>
                          <p:cTn id="57" fill="hold">
                            <p:stCondLst>
                              <p:cond delay="3600"/>
                            </p:stCondLst>
                            <p:childTnLst>
                              <p:par>
                                <p:cTn id="58" presetID="14" presetClass="entr" presetSubtype="10" fill="hold" grpId="0" nodeType="afterEffect">
                                  <p:stCondLst>
                                    <p:cond delay="0"/>
                                  </p:stCondLst>
                                  <p:childTnLst>
                                    <p:set>
                                      <p:cBhvr>
                                        <p:cTn id="59" dur="1" fill="hold">
                                          <p:stCondLst>
                                            <p:cond delay="0"/>
                                          </p:stCondLst>
                                        </p:cTn>
                                        <p:tgtEl>
                                          <p:spTgt spid="101"/>
                                        </p:tgtEl>
                                        <p:attrNameLst>
                                          <p:attrName>style.visibility</p:attrName>
                                        </p:attrNameLst>
                                      </p:cBhvr>
                                      <p:to>
                                        <p:strVal val="visible"/>
                                      </p:to>
                                    </p:set>
                                    <p:animEffect transition="in" filter="randombar(horizontal)">
                                      <p:cBhvr>
                                        <p:cTn id="60" dur="500"/>
                                        <p:tgtEl>
                                          <p:spTgt spid="101"/>
                                        </p:tgtEl>
                                      </p:cBhvr>
                                    </p:animEffect>
                                  </p:childTnLst>
                                </p:cTn>
                              </p:par>
                              <p:par>
                                <p:cTn id="61" presetID="2" presetClass="entr" presetSubtype="2" fill="hold" grpId="0" nodeType="withEffect">
                                  <p:stCondLst>
                                    <p:cond delay="0"/>
                                  </p:stCondLst>
                                  <p:childTnLst>
                                    <p:set>
                                      <p:cBhvr>
                                        <p:cTn id="62" dur="1" fill="hold">
                                          <p:stCondLst>
                                            <p:cond delay="0"/>
                                          </p:stCondLst>
                                        </p:cTn>
                                        <p:tgtEl>
                                          <p:spTgt spid="99"/>
                                        </p:tgtEl>
                                        <p:attrNameLst>
                                          <p:attrName>style.visibility</p:attrName>
                                        </p:attrNameLst>
                                      </p:cBhvr>
                                      <p:to>
                                        <p:strVal val="visible"/>
                                      </p:to>
                                    </p:set>
                                    <p:anim calcmode="lin" valueType="num">
                                      <p:cBhvr additive="base">
                                        <p:cTn id="63" dur="500" fill="hold"/>
                                        <p:tgtEl>
                                          <p:spTgt spid="99"/>
                                        </p:tgtEl>
                                        <p:attrNameLst>
                                          <p:attrName>ppt_x</p:attrName>
                                        </p:attrNameLst>
                                      </p:cBhvr>
                                      <p:tavLst>
                                        <p:tav tm="0">
                                          <p:val>
                                            <p:strVal val="1+#ppt_w/2"/>
                                          </p:val>
                                        </p:tav>
                                        <p:tav tm="100000">
                                          <p:val>
                                            <p:strVal val="#ppt_x"/>
                                          </p:val>
                                        </p:tav>
                                      </p:tavLst>
                                    </p:anim>
                                    <p:anim calcmode="lin" valueType="num">
                                      <p:cBhvr additive="base">
                                        <p:cTn id="64" dur="500" fill="hold"/>
                                        <p:tgtEl>
                                          <p:spTgt spid="99"/>
                                        </p:tgtEl>
                                        <p:attrNameLst>
                                          <p:attrName>ppt_y</p:attrName>
                                        </p:attrNameLst>
                                      </p:cBhvr>
                                      <p:tavLst>
                                        <p:tav tm="0">
                                          <p:val>
                                            <p:strVal val="#ppt_y"/>
                                          </p:val>
                                        </p:tav>
                                        <p:tav tm="100000">
                                          <p:val>
                                            <p:strVal val="#ppt_y"/>
                                          </p:val>
                                        </p:tav>
                                      </p:tavLst>
                                    </p:anim>
                                  </p:childTnLst>
                                </p:cTn>
                              </p:par>
                            </p:childTnLst>
                          </p:cTn>
                        </p:par>
                        <p:par>
                          <p:cTn id="65" fill="hold">
                            <p:stCondLst>
                              <p:cond delay="4100"/>
                            </p:stCondLst>
                            <p:childTnLst>
                              <p:par>
                                <p:cTn id="66" presetID="14" presetClass="entr" presetSubtype="10" fill="hold" grpId="0" nodeType="afterEffect">
                                  <p:stCondLst>
                                    <p:cond delay="0"/>
                                  </p:stCondLst>
                                  <p:childTnLst>
                                    <p:set>
                                      <p:cBhvr>
                                        <p:cTn id="67" dur="1" fill="hold">
                                          <p:stCondLst>
                                            <p:cond delay="0"/>
                                          </p:stCondLst>
                                        </p:cTn>
                                        <p:tgtEl>
                                          <p:spTgt spid="103"/>
                                        </p:tgtEl>
                                        <p:attrNameLst>
                                          <p:attrName>style.visibility</p:attrName>
                                        </p:attrNameLst>
                                      </p:cBhvr>
                                      <p:to>
                                        <p:strVal val="visible"/>
                                      </p:to>
                                    </p:set>
                                    <p:animEffect transition="in" filter="randombar(horizontal)">
                                      <p:cBhvr>
                                        <p:cTn id="68" dur="500"/>
                                        <p:tgtEl>
                                          <p:spTgt spid="103"/>
                                        </p:tgtEl>
                                      </p:cBhvr>
                                    </p:animEffect>
                                  </p:childTnLst>
                                </p:cTn>
                              </p:par>
                            </p:childTnLst>
                          </p:cTn>
                        </p:par>
                        <p:par>
                          <p:cTn id="69" fill="hold">
                            <p:stCondLst>
                              <p:cond delay="4600"/>
                            </p:stCondLst>
                            <p:childTnLst>
                              <p:par>
                                <p:cTn id="70" presetID="22" presetClass="entr" presetSubtype="1" fill="hold" nodeType="after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wipe(up)">
                                      <p:cBhvr>
                                        <p:cTn id="72" dur="500"/>
                                        <p:tgtEl>
                                          <p:spTgt spid="3"/>
                                        </p:tgtEl>
                                      </p:cBhvr>
                                    </p:animEffect>
                                  </p:childTnLst>
                                </p:cTn>
                              </p:par>
                            </p:childTnLst>
                          </p:cTn>
                        </p:par>
                        <p:par>
                          <p:cTn id="73" fill="hold">
                            <p:stCondLst>
                              <p:cond delay="5100"/>
                            </p:stCondLst>
                            <p:childTnLst>
                              <p:par>
                                <p:cTn id="74" presetID="14" presetClass="entr" presetSubtype="10" fill="hold" grpId="0" nodeType="afterEffect">
                                  <p:stCondLst>
                                    <p:cond delay="0"/>
                                  </p:stCondLst>
                                  <p:childTnLst>
                                    <p:set>
                                      <p:cBhvr>
                                        <p:cTn id="75" dur="1" fill="hold">
                                          <p:stCondLst>
                                            <p:cond delay="0"/>
                                          </p:stCondLst>
                                        </p:cTn>
                                        <p:tgtEl>
                                          <p:spTgt spid="102"/>
                                        </p:tgtEl>
                                        <p:attrNameLst>
                                          <p:attrName>style.visibility</p:attrName>
                                        </p:attrNameLst>
                                      </p:cBhvr>
                                      <p:to>
                                        <p:strVal val="visible"/>
                                      </p:to>
                                    </p:set>
                                    <p:animEffect transition="in" filter="randombar(horizontal)">
                                      <p:cBhvr>
                                        <p:cTn id="76" dur="500"/>
                                        <p:tgtEl>
                                          <p:spTgt spid="102"/>
                                        </p:tgtEl>
                                      </p:cBhvr>
                                    </p:animEffect>
                                  </p:childTnLst>
                                </p:cTn>
                              </p:par>
                              <p:par>
                                <p:cTn id="77" presetID="2" presetClass="entr" presetSubtype="2" fill="hold" grpId="0" nodeType="withEffect">
                                  <p:stCondLst>
                                    <p:cond delay="0"/>
                                  </p:stCondLst>
                                  <p:childTnLst>
                                    <p:set>
                                      <p:cBhvr>
                                        <p:cTn id="78" dur="1" fill="hold">
                                          <p:stCondLst>
                                            <p:cond delay="0"/>
                                          </p:stCondLst>
                                        </p:cTn>
                                        <p:tgtEl>
                                          <p:spTgt spid="100"/>
                                        </p:tgtEl>
                                        <p:attrNameLst>
                                          <p:attrName>style.visibility</p:attrName>
                                        </p:attrNameLst>
                                      </p:cBhvr>
                                      <p:to>
                                        <p:strVal val="visible"/>
                                      </p:to>
                                    </p:set>
                                    <p:anim calcmode="lin" valueType="num">
                                      <p:cBhvr additive="base">
                                        <p:cTn id="79" dur="500" fill="hold"/>
                                        <p:tgtEl>
                                          <p:spTgt spid="100"/>
                                        </p:tgtEl>
                                        <p:attrNameLst>
                                          <p:attrName>ppt_x</p:attrName>
                                        </p:attrNameLst>
                                      </p:cBhvr>
                                      <p:tavLst>
                                        <p:tav tm="0">
                                          <p:val>
                                            <p:strVal val="1+#ppt_w/2"/>
                                          </p:val>
                                        </p:tav>
                                        <p:tav tm="100000">
                                          <p:val>
                                            <p:strVal val="#ppt_x"/>
                                          </p:val>
                                        </p:tav>
                                      </p:tavLst>
                                    </p:anim>
                                    <p:anim calcmode="lin" valueType="num">
                                      <p:cBhvr additive="base">
                                        <p:cTn id="80" dur="500" fill="hold"/>
                                        <p:tgtEl>
                                          <p:spTgt spid="100"/>
                                        </p:tgtEl>
                                        <p:attrNameLst>
                                          <p:attrName>ppt_y</p:attrName>
                                        </p:attrNameLst>
                                      </p:cBhvr>
                                      <p:tavLst>
                                        <p:tav tm="0">
                                          <p:val>
                                            <p:strVal val="#ppt_y"/>
                                          </p:val>
                                        </p:tav>
                                        <p:tav tm="100000">
                                          <p:val>
                                            <p:strVal val="#ppt_y"/>
                                          </p:val>
                                        </p:tav>
                                      </p:tavLst>
                                    </p:anim>
                                  </p:childTnLst>
                                </p:cTn>
                              </p:par>
                            </p:childTnLst>
                          </p:cTn>
                        </p:par>
                        <p:par>
                          <p:cTn id="81" fill="hold">
                            <p:stCondLst>
                              <p:cond delay="5600"/>
                            </p:stCondLst>
                            <p:childTnLst>
                              <p:par>
                                <p:cTn id="82" presetID="14" presetClass="entr" presetSubtype="10" fill="hold" grpId="0" nodeType="afterEffect">
                                  <p:stCondLst>
                                    <p:cond delay="0"/>
                                  </p:stCondLst>
                                  <p:childTnLst>
                                    <p:set>
                                      <p:cBhvr>
                                        <p:cTn id="83" dur="1" fill="hold">
                                          <p:stCondLst>
                                            <p:cond delay="0"/>
                                          </p:stCondLst>
                                        </p:cTn>
                                        <p:tgtEl>
                                          <p:spTgt spid="104"/>
                                        </p:tgtEl>
                                        <p:attrNameLst>
                                          <p:attrName>style.visibility</p:attrName>
                                        </p:attrNameLst>
                                      </p:cBhvr>
                                      <p:to>
                                        <p:strVal val="visible"/>
                                      </p:to>
                                    </p:set>
                                    <p:animEffect transition="in" filter="randombar(horizontal)">
                                      <p:cBhvr>
                                        <p:cTn id="84"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animBg="1"/>
      <p:bldP spid="101" grpId="0"/>
      <p:bldP spid="102" grpId="0"/>
      <p:bldP spid="103" grpId="0"/>
      <p:bldP spid="104" grpId="0"/>
      <p:bldP spid="106" grpId="0" animBg="1"/>
      <p:bldP spid="107" grpId="0" animBg="1"/>
      <p:bldP spid="108" grpId="0" animBg="1"/>
      <p:bldP spid="109" grpId="0" animBg="1"/>
      <p:bldP spid="121" grpId="0" animBg="1"/>
      <p:bldP spid="122" grpId="0"/>
      <p:bldP spid="123" grpId="0"/>
      <p:bldP spid="124" grpId="0"/>
      <p:bldP spid="12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8"/>
          <p:cNvGrpSpPr/>
          <p:nvPr/>
        </p:nvGrpSpPr>
        <p:grpSpPr>
          <a:xfrm>
            <a:off x="5052972" y="1781153"/>
            <a:ext cx="4090413" cy="1841729"/>
            <a:chOff x="5053036" y="1866998"/>
            <a:chExt cx="4090965" cy="1841728"/>
          </a:xfrm>
        </p:grpSpPr>
        <p:sp>
          <p:nvSpPr>
            <p:cNvPr id="50" name="任意多边形 49"/>
            <p:cNvSpPr/>
            <p:nvPr/>
          </p:nvSpPr>
          <p:spPr>
            <a:xfrm flipH="1">
              <a:off x="5231631" y="1866998"/>
              <a:ext cx="3912370" cy="1772091"/>
            </a:xfrm>
            <a:custGeom>
              <a:avLst/>
              <a:gdLst>
                <a:gd name="connsiteX0" fmla="*/ 4058363 w 5216493"/>
                <a:gd name="connsiteY0" fmla="*/ 0 h 2362788"/>
                <a:gd name="connsiteX1" fmla="*/ 850234 w 5216493"/>
                <a:gd name="connsiteY1" fmla="*/ 0 h 2362788"/>
                <a:gd name="connsiteX2" fmla="*/ 850234 w 5216493"/>
                <a:gd name="connsiteY2" fmla="*/ 2032 h 2362788"/>
                <a:gd name="connsiteX3" fmla="*/ 0 w 5216493"/>
                <a:gd name="connsiteY3" fmla="*/ 2032 h 2362788"/>
                <a:gd name="connsiteX4" fmla="*/ 0 w 5216493"/>
                <a:gd name="connsiteY4" fmla="*/ 531904 h 2362788"/>
                <a:gd name="connsiteX5" fmla="*/ 1 w 5216493"/>
                <a:gd name="connsiteY5" fmla="*/ 531904 h 2362788"/>
                <a:gd name="connsiteX6" fmla="*/ 1 w 5216493"/>
                <a:gd name="connsiteY6" fmla="*/ 364801 h 2362788"/>
                <a:gd name="connsiteX7" fmla="*/ 850234 w 5216493"/>
                <a:gd name="connsiteY7" fmla="*/ 364801 h 2362788"/>
                <a:gd name="connsiteX8" fmla="*/ 850234 w 5216493"/>
                <a:gd name="connsiteY8" fmla="*/ 2362788 h 2362788"/>
                <a:gd name="connsiteX9" fmla="*/ 850235 w 5216493"/>
                <a:gd name="connsiteY9" fmla="*/ 2362788 h 2362788"/>
                <a:gd name="connsiteX10" fmla="*/ 850235 w 5216493"/>
                <a:gd name="connsiteY10" fmla="*/ 364801 h 2362788"/>
                <a:gd name="connsiteX11" fmla="*/ 1653870 w 5216493"/>
                <a:gd name="connsiteY11" fmla="*/ 364801 h 2362788"/>
                <a:gd name="connsiteX12" fmla="*/ 1653870 w 5216493"/>
                <a:gd name="connsiteY12" fmla="*/ 362769 h 2362788"/>
                <a:gd name="connsiteX13" fmla="*/ 3815944 w 5216493"/>
                <a:gd name="connsiteY13" fmla="*/ 362769 h 2362788"/>
                <a:gd name="connsiteX14" fmla="*/ 4860260 w 5216493"/>
                <a:gd name="connsiteY14" fmla="*/ 1407085 h 2362788"/>
                <a:gd name="connsiteX15" fmla="*/ 4860260 w 5216493"/>
                <a:gd name="connsiteY15" fmla="*/ 2125118 h 2362788"/>
                <a:gd name="connsiteX16" fmla="*/ 5216493 w 5216493"/>
                <a:gd name="connsiteY16" fmla="*/ 2125118 h 2362788"/>
                <a:gd name="connsiteX17" fmla="*/ 5216493 w 5216493"/>
                <a:gd name="connsiteY17" fmla="*/ 1158130 h 2362788"/>
                <a:gd name="connsiteX18" fmla="*/ 4058363 w 5216493"/>
                <a:gd name="connsiteY18" fmla="*/ 0 h 2362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216493" h="2362788">
                  <a:moveTo>
                    <a:pt x="4058363" y="0"/>
                  </a:moveTo>
                  <a:lnTo>
                    <a:pt x="850234" y="0"/>
                  </a:lnTo>
                  <a:lnTo>
                    <a:pt x="850234" y="2032"/>
                  </a:lnTo>
                  <a:lnTo>
                    <a:pt x="0" y="2032"/>
                  </a:lnTo>
                  <a:lnTo>
                    <a:pt x="0" y="531904"/>
                  </a:lnTo>
                  <a:lnTo>
                    <a:pt x="1" y="531904"/>
                  </a:lnTo>
                  <a:lnTo>
                    <a:pt x="1" y="364801"/>
                  </a:lnTo>
                  <a:lnTo>
                    <a:pt x="850234" y="364801"/>
                  </a:lnTo>
                  <a:lnTo>
                    <a:pt x="850234" y="2362788"/>
                  </a:lnTo>
                  <a:lnTo>
                    <a:pt x="850235" y="2362788"/>
                  </a:lnTo>
                  <a:lnTo>
                    <a:pt x="850235" y="364801"/>
                  </a:lnTo>
                  <a:lnTo>
                    <a:pt x="1653870" y="364801"/>
                  </a:lnTo>
                  <a:lnTo>
                    <a:pt x="1653870" y="362769"/>
                  </a:lnTo>
                  <a:lnTo>
                    <a:pt x="3815944" y="362769"/>
                  </a:lnTo>
                  <a:cubicBezTo>
                    <a:pt x="4392704" y="362769"/>
                    <a:pt x="4860260" y="830325"/>
                    <a:pt x="4860260" y="1407085"/>
                  </a:cubicBezTo>
                  <a:lnTo>
                    <a:pt x="4860260" y="2125118"/>
                  </a:lnTo>
                  <a:lnTo>
                    <a:pt x="5216493" y="2125118"/>
                  </a:lnTo>
                  <a:lnTo>
                    <a:pt x="5216493" y="1158130"/>
                  </a:lnTo>
                  <a:cubicBezTo>
                    <a:pt x="5216493" y="518512"/>
                    <a:pt x="4697981" y="0"/>
                    <a:pt x="4058363" y="0"/>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799">
                <a:solidFill>
                  <a:srgbClr val="564B45"/>
                </a:solidFill>
                <a:latin typeface="微软雅黑" panose="020B0503020204020204" pitchFamily="34" charset="-122"/>
                <a:ea typeface="微软雅黑" panose="020B0503020204020204" pitchFamily="34" charset="-122"/>
              </a:endParaRPr>
            </a:p>
          </p:txBody>
        </p:sp>
        <p:sp>
          <p:nvSpPr>
            <p:cNvPr id="51" name="椭圆 50"/>
            <p:cNvSpPr/>
            <p:nvPr/>
          </p:nvSpPr>
          <p:spPr>
            <a:xfrm>
              <a:off x="5053036" y="3212947"/>
              <a:ext cx="495779" cy="495779"/>
            </a:xfrm>
            <a:prstGeom prst="ellipse">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799">
                <a:solidFill>
                  <a:srgbClr val="F8F8F8"/>
                </a:solidFill>
                <a:latin typeface="微软雅黑" panose="020B0503020204020204" pitchFamily="34" charset="-122"/>
                <a:ea typeface="微软雅黑" panose="020B0503020204020204" pitchFamily="34" charset="-122"/>
              </a:endParaRPr>
            </a:p>
          </p:txBody>
        </p:sp>
        <p:sp>
          <p:nvSpPr>
            <p:cNvPr id="52" name="文本框 92"/>
            <p:cNvSpPr txBox="1"/>
            <p:nvPr/>
          </p:nvSpPr>
          <p:spPr>
            <a:xfrm>
              <a:off x="5095740" y="3320198"/>
              <a:ext cx="410370" cy="300083"/>
            </a:xfrm>
            <a:prstGeom prst="rect">
              <a:avLst/>
            </a:prstGeom>
            <a:noFill/>
          </p:spPr>
          <p:txBody>
            <a:bodyPr wrap="square" lIns="68559" tIns="34279" rIns="68559" bIns="34279" rtlCol="0">
              <a:spAutoFit/>
            </a:bodyPr>
            <a:lstStyle/>
            <a:p>
              <a:pPr algn="ctr"/>
              <a:r>
                <a:rPr lang="en-US" altLang="zh-CN" sz="1500" dirty="0">
                  <a:solidFill>
                    <a:schemeClr val="bg1"/>
                  </a:solidFill>
                  <a:latin typeface="微软雅黑" panose="020B0503020204020204" pitchFamily="34" charset="-122"/>
                  <a:ea typeface="微软雅黑" panose="020B0503020204020204" pitchFamily="34" charset="-122"/>
                </a:rPr>
                <a:t>01</a:t>
              </a: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grpSp>
        <p:nvGrpSpPr>
          <p:cNvPr id="3" name="组合 52"/>
          <p:cNvGrpSpPr/>
          <p:nvPr/>
        </p:nvGrpSpPr>
        <p:grpSpPr>
          <a:xfrm>
            <a:off x="5763323" y="2337146"/>
            <a:ext cx="3380059" cy="1285736"/>
            <a:chOff x="5763484" y="2422990"/>
            <a:chExt cx="3380515" cy="1285736"/>
          </a:xfrm>
        </p:grpSpPr>
        <p:sp>
          <p:nvSpPr>
            <p:cNvPr id="54" name="任意多边形 53"/>
            <p:cNvSpPr/>
            <p:nvPr/>
          </p:nvSpPr>
          <p:spPr>
            <a:xfrm flipH="1">
              <a:off x="5797656" y="2422990"/>
              <a:ext cx="3346343" cy="1037847"/>
            </a:xfrm>
            <a:custGeom>
              <a:avLst/>
              <a:gdLst>
                <a:gd name="connsiteX0" fmla="*/ 1607999 w 4461791"/>
                <a:gd name="connsiteY0" fmla="*/ 0 h 1383796"/>
                <a:gd name="connsiteX1" fmla="*/ 0 w 4461791"/>
                <a:gd name="connsiteY1" fmla="*/ 0 h 1383796"/>
                <a:gd name="connsiteX2" fmla="*/ 0 w 4461791"/>
                <a:gd name="connsiteY2" fmla="*/ 566646 h 1383796"/>
                <a:gd name="connsiteX3" fmla="*/ 1 w 4461791"/>
                <a:gd name="connsiteY3" fmla="*/ 566646 h 1383796"/>
                <a:gd name="connsiteX4" fmla="*/ 1 w 4461791"/>
                <a:gd name="connsiteY4" fmla="*/ 387946 h 1383796"/>
                <a:gd name="connsiteX5" fmla="*/ 1603034 w 4461791"/>
                <a:gd name="connsiteY5" fmla="*/ 387946 h 1383796"/>
                <a:gd name="connsiteX6" fmla="*/ 1603034 w 4461791"/>
                <a:gd name="connsiteY6" fmla="*/ 384898 h 1383796"/>
                <a:gd name="connsiteX7" fmla="*/ 3653197 w 4461791"/>
                <a:gd name="connsiteY7" fmla="*/ 384898 h 1383796"/>
                <a:gd name="connsiteX8" fmla="*/ 4068091 w 4461791"/>
                <a:gd name="connsiteY8" fmla="*/ 799792 h 1383796"/>
                <a:gd name="connsiteX9" fmla="*/ 4068091 w 4461791"/>
                <a:gd name="connsiteY9" fmla="*/ 1383796 h 1383796"/>
                <a:gd name="connsiteX10" fmla="*/ 4461791 w 4461791"/>
                <a:gd name="connsiteY10" fmla="*/ 1383796 h 1383796"/>
                <a:gd name="connsiteX11" fmla="*/ 4461791 w 4461791"/>
                <a:gd name="connsiteY11" fmla="*/ 701914 h 1383796"/>
                <a:gd name="connsiteX12" fmla="*/ 3763050 w 4461791"/>
                <a:gd name="connsiteY12" fmla="*/ 3173 h 1383796"/>
                <a:gd name="connsiteX13" fmla="*/ 1607733 w 4461791"/>
                <a:gd name="connsiteY13" fmla="*/ 3173 h 13837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1791" h="1383796">
                  <a:moveTo>
                    <a:pt x="1607999" y="0"/>
                  </a:moveTo>
                  <a:lnTo>
                    <a:pt x="0" y="0"/>
                  </a:lnTo>
                  <a:lnTo>
                    <a:pt x="0" y="566646"/>
                  </a:lnTo>
                  <a:lnTo>
                    <a:pt x="1" y="566646"/>
                  </a:lnTo>
                  <a:lnTo>
                    <a:pt x="1" y="387946"/>
                  </a:lnTo>
                  <a:lnTo>
                    <a:pt x="1603034" y="387946"/>
                  </a:lnTo>
                  <a:lnTo>
                    <a:pt x="1603034" y="384898"/>
                  </a:lnTo>
                  <a:lnTo>
                    <a:pt x="3653197" y="384898"/>
                  </a:lnTo>
                  <a:cubicBezTo>
                    <a:pt x="3882337" y="384898"/>
                    <a:pt x="4068091" y="570652"/>
                    <a:pt x="4068091" y="799792"/>
                  </a:cubicBezTo>
                  <a:lnTo>
                    <a:pt x="4068091" y="1383796"/>
                  </a:lnTo>
                  <a:lnTo>
                    <a:pt x="4461791" y="1383796"/>
                  </a:lnTo>
                  <a:lnTo>
                    <a:pt x="4461791" y="701914"/>
                  </a:lnTo>
                  <a:cubicBezTo>
                    <a:pt x="4461791" y="316010"/>
                    <a:pt x="4148954" y="3173"/>
                    <a:pt x="3763050" y="3173"/>
                  </a:cubicBezTo>
                  <a:lnTo>
                    <a:pt x="1607733" y="3173"/>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799">
                <a:solidFill>
                  <a:srgbClr val="564B45"/>
                </a:solidFill>
                <a:latin typeface="微软雅黑" panose="020B0503020204020204" pitchFamily="34" charset="-122"/>
                <a:ea typeface="微软雅黑" panose="020B0503020204020204" pitchFamily="34" charset="-122"/>
              </a:endParaRPr>
            </a:p>
          </p:txBody>
        </p:sp>
        <p:sp>
          <p:nvSpPr>
            <p:cNvPr id="55" name="椭圆 54"/>
            <p:cNvSpPr/>
            <p:nvPr/>
          </p:nvSpPr>
          <p:spPr>
            <a:xfrm>
              <a:off x="5763484" y="3212947"/>
              <a:ext cx="495779" cy="495779"/>
            </a:xfrm>
            <a:prstGeom prst="ellipse">
              <a:avLst/>
            </a:prstGeom>
            <a:solidFill>
              <a:schemeClr val="accent3"/>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799">
                <a:solidFill>
                  <a:srgbClr val="F8F8F8"/>
                </a:solidFill>
                <a:latin typeface="微软雅黑" panose="020B0503020204020204" pitchFamily="34" charset="-122"/>
                <a:ea typeface="微软雅黑" panose="020B0503020204020204" pitchFamily="34" charset="-122"/>
              </a:endParaRPr>
            </a:p>
          </p:txBody>
        </p:sp>
        <p:sp>
          <p:nvSpPr>
            <p:cNvPr id="56" name="文本框 100"/>
            <p:cNvSpPr txBox="1"/>
            <p:nvPr/>
          </p:nvSpPr>
          <p:spPr>
            <a:xfrm>
              <a:off x="5843734" y="3320198"/>
              <a:ext cx="410370" cy="300083"/>
            </a:xfrm>
            <a:prstGeom prst="rect">
              <a:avLst/>
            </a:prstGeom>
            <a:noFill/>
          </p:spPr>
          <p:txBody>
            <a:bodyPr wrap="square" lIns="68559" tIns="34279" rIns="68559" bIns="34279" rtlCol="0">
              <a:spAutoFit/>
            </a:bodyPr>
            <a:lstStyle/>
            <a:p>
              <a:pPr algn="ctr"/>
              <a:r>
                <a:rPr lang="en-US" altLang="zh-CN" sz="1500" dirty="0">
                  <a:solidFill>
                    <a:schemeClr val="bg1"/>
                  </a:solidFill>
                  <a:latin typeface="微软雅黑" panose="020B0503020204020204" pitchFamily="34" charset="-122"/>
                  <a:ea typeface="微软雅黑" panose="020B0503020204020204" pitchFamily="34" charset="-122"/>
                </a:rPr>
                <a:t>03</a:t>
              </a: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grpSp>
        <p:nvGrpSpPr>
          <p:cNvPr id="4" name="组合 56"/>
          <p:cNvGrpSpPr/>
          <p:nvPr/>
        </p:nvGrpSpPr>
        <p:grpSpPr>
          <a:xfrm>
            <a:off x="5421659" y="2053230"/>
            <a:ext cx="3721722" cy="1569652"/>
            <a:chOff x="5421773" y="2139075"/>
            <a:chExt cx="3722225" cy="1569651"/>
          </a:xfrm>
          <a:solidFill>
            <a:schemeClr val="accent2"/>
          </a:solidFill>
        </p:grpSpPr>
        <p:sp>
          <p:nvSpPr>
            <p:cNvPr id="58" name="任意多边形 57"/>
            <p:cNvSpPr/>
            <p:nvPr/>
          </p:nvSpPr>
          <p:spPr>
            <a:xfrm flipH="1">
              <a:off x="5498806" y="2139075"/>
              <a:ext cx="3645192" cy="1321762"/>
            </a:xfrm>
            <a:custGeom>
              <a:avLst/>
              <a:gdLst>
                <a:gd name="connsiteX0" fmla="*/ 3815940 w 4860256"/>
                <a:gd name="connsiteY0" fmla="*/ 0 h 1762349"/>
                <a:gd name="connsiteX1" fmla="*/ 990598 w 4860256"/>
                <a:gd name="connsiteY1" fmla="*/ 0 h 1762349"/>
                <a:gd name="connsiteX2" fmla="*/ 850231 w 4860256"/>
                <a:gd name="connsiteY2" fmla="*/ 0 h 1762349"/>
                <a:gd name="connsiteX3" fmla="*/ 0 w 4860256"/>
                <a:gd name="connsiteY3" fmla="*/ 0 h 1762349"/>
                <a:gd name="connsiteX4" fmla="*/ 0 w 4860256"/>
                <a:gd name="connsiteY4" fmla="*/ 395925 h 1762349"/>
                <a:gd name="connsiteX5" fmla="*/ 990598 w 4860256"/>
                <a:gd name="connsiteY5" fmla="*/ 395925 h 1762349"/>
                <a:gd name="connsiteX6" fmla="*/ 990598 w 4860256"/>
                <a:gd name="connsiteY6" fmla="*/ 392340 h 1762349"/>
                <a:gd name="connsiteX7" fmla="*/ 3763050 w 4860256"/>
                <a:gd name="connsiteY7" fmla="*/ 392340 h 1762349"/>
                <a:gd name="connsiteX8" fmla="*/ 4461791 w 4860256"/>
                <a:gd name="connsiteY8" fmla="*/ 1091081 h 1762349"/>
                <a:gd name="connsiteX9" fmla="*/ 4461791 w 4860256"/>
                <a:gd name="connsiteY9" fmla="*/ 1762349 h 1762349"/>
                <a:gd name="connsiteX10" fmla="*/ 4860256 w 4860256"/>
                <a:gd name="connsiteY10" fmla="*/ 1762349 h 1762349"/>
                <a:gd name="connsiteX11" fmla="*/ 4860256 w 4860256"/>
                <a:gd name="connsiteY11" fmla="*/ 1044316 h 1762349"/>
                <a:gd name="connsiteX12" fmla="*/ 3815940 w 4860256"/>
                <a:gd name="connsiteY12" fmla="*/ 0 h 1762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860256" h="1762349">
                  <a:moveTo>
                    <a:pt x="3815940" y="0"/>
                  </a:moveTo>
                  <a:lnTo>
                    <a:pt x="990598" y="0"/>
                  </a:lnTo>
                  <a:lnTo>
                    <a:pt x="850231" y="0"/>
                  </a:lnTo>
                  <a:lnTo>
                    <a:pt x="0" y="0"/>
                  </a:lnTo>
                  <a:lnTo>
                    <a:pt x="0" y="395925"/>
                  </a:lnTo>
                  <a:lnTo>
                    <a:pt x="990598" y="395925"/>
                  </a:lnTo>
                  <a:lnTo>
                    <a:pt x="990598" y="392340"/>
                  </a:lnTo>
                  <a:lnTo>
                    <a:pt x="3763050" y="392340"/>
                  </a:lnTo>
                  <a:cubicBezTo>
                    <a:pt x="4148954" y="392340"/>
                    <a:pt x="4461791" y="705177"/>
                    <a:pt x="4461791" y="1091081"/>
                  </a:cubicBezTo>
                  <a:lnTo>
                    <a:pt x="4461791" y="1762349"/>
                  </a:lnTo>
                  <a:lnTo>
                    <a:pt x="4860256" y="1762349"/>
                  </a:lnTo>
                  <a:lnTo>
                    <a:pt x="4860256" y="1044316"/>
                  </a:lnTo>
                  <a:cubicBezTo>
                    <a:pt x="4860256" y="467556"/>
                    <a:pt x="4392700" y="0"/>
                    <a:pt x="381594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799">
                <a:solidFill>
                  <a:srgbClr val="564B45"/>
                </a:solidFill>
                <a:latin typeface="微软雅黑" panose="020B0503020204020204" pitchFamily="34" charset="-122"/>
                <a:ea typeface="微软雅黑" panose="020B0503020204020204" pitchFamily="34" charset="-122"/>
              </a:endParaRPr>
            </a:p>
          </p:txBody>
        </p:sp>
        <p:sp>
          <p:nvSpPr>
            <p:cNvPr id="59" name="椭圆 58"/>
            <p:cNvSpPr/>
            <p:nvPr/>
          </p:nvSpPr>
          <p:spPr>
            <a:xfrm>
              <a:off x="5421773" y="3212947"/>
              <a:ext cx="495779" cy="495779"/>
            </a:xfrm>
            <a:prstGeom prst="ellipse">
              <a:avLst/>
            </a:prstGeom>
            <a:grp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59" tIns="34279" rIns="68559" bIns="34279" rtlCol="0" anchor="ctr"/>
            <a:lstStyle/>
            <a:p>
              <a:pPr algn="ctr"/>
              <a:endParaRPr lang="zh-CN" altLang="en-US" sz="1799">
                <a:solidFill>
                  <a:srgbClr val="F8F8F8"/>
                </a:solidFill>
                <a:latin typeface="微软雅黑" panose="020B0503020204020204" pitchFamily="34" charset="-122"/>
                <a:ea typeface="微软雅黑" panose="020B0503020204020204" pitchFamily="34" charset="-122"/>
              </a:endParaRPr>
            </a:p>
          </p:txBody>
        </p:sp>
        <p:sp>
          <p:nvSpPr>
            <p:cNvPr id="60" name="文本框 93"/>
            <p:cNvSpPr txBox="1"/>
            <p:nvPr/>
          </p:nvSpPr>
          <p:spPr>
            <a:xfrm>
              <a:off x="5468050" y="3320198"/>
              <a:ext cx="410370" cy="300083"/>
            </a:xfrm>
            <a:prstGeom prst="rect">
              <a:avLst/>
            </a:prstGeom>
            <a:noFill/>
          </p:spPr>
          <p:txBody>
            <a:bodyPr wrap="square" lIns="68559" tIns="34279" rIns="68559" bIns="34279" rtlCol="0">
              <a:spAutoFit/>
            </a:bodyPr>
            <a:lstStyle/>
            <a:p>
              <a:pPr algn="ctr"/>
              <a:r>
                <a:rPr lang="en-US" altLang="zh-CN" sz="1500" dirty="0">
                  <a:solidFill>
                    <a:schemeClr val="bg1"/>
                  </a:solidFill>
                  <a:latin typeface="微软雅黑" panose="020B0503020204020204" pitchFamily="34" charset="-122"/>
                  <a:ea typeface="微软雅黑" panose="020B0503020204020204" pitchFamily="34" charset="-122"/>
                </a:rPr>
                <a:t>02</a:t>
              </a: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sp>
        <p:nvSpPr>
          <p:cNvPr id="61" name="任意多边形 60"/>
          <p:cNvSpPr/>
          <p:nvPr/>
        </p:nvSpPr>
        <p:spPr>
          <a:xfrm>
            <a:off x="3382038" y="1589789"/>
            <a:ext cx="2228549" cy="381000"/>
          </a:xfrm>
          <a:custGeom>
            <a:avLst/>
            <a:gdLst>
              <a:gd name="connsiteX0" fmla="*/ 2971800 w 2971800"/>
              <a:gd name="connsiteY0" fmla="*/ 508000 h 508000"/>
              <a:gd name="connsiteX1" fmla="*/ 622300 w 2971800"/>
              <a:gd name="connsiteY1" fmla="*/ 508000 h 508000"/>
              <a:gd name="connsiteX2" fmla="*/ 622300 w 2971800"/>
              <a:gd name="connsiteY2" fmla="*/ 0 h 508000"/>
              <a:gd name="connsiteX3" fmla="*/ 0 w 2971800"/>
              <a:gd name="connsiteY3" fmla="*/ 0 h 508000"/>
            </a:gdLst>
            <a:ahLst/>
            <a:cxnLst>
              <a:cxn ang="0">
                <a:pos x="connsiteX0" y="connsiteY0"/>
              </a:cxn>
              <a:cxn ang="0">
                <a:pos x="connsiteX1" y="connsiteY1"/>
              </a:cxn>
              <a:cxn ang="0">
                <a:pos x="connsiteX2" y="connsiteY2"/>
              </a:cxn>
              <a:cxn ang="0">
                <a:pos x="connsiteX3" y="connsiteY3"/>
              </a:cxn>
            </a:cxnLst>
            <a:rect l="l" t="t" r="r" b="b"/>
            <a:pathLst>
              <a:path w="2971800" h="508000">
                <a:moveTo>
                  <a:pt x="2971800" y="508000"/>
                </a:moveTo>
                <a:lnTo>
                  <a:pt x="622300" y="508000"/>
                </a:lnTo>
                <a:lnTo>
                  <a:pt x="622300" y="0"/>
                </a:lnTo>
                <a:lnTo>
                  <a:pt x="0" y="0"/>
                </a:lnTo>
              </a:path>
            </a:pathLst>
          </a:custGeom>
          <a:no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p>
            <a:pPr algn="ctr"/>
            <a:endParaRPr lang="zh-CN" altLang="en-US" sz="1799">
              <a:solidFill>
                <a:srgbClr val="564B45"/>
              </a:solidFill>
              <a:latin typeface="微软雅黑" panose="020B0503020204020204" pitchFamily="34" charset="-122"/>
              <a:ea typeface="微软雅黑" panose="020B0503020204020204" pitchFamily="34" charset="-122"/>
            </a:endParaRPr>
          </a:p>
        </p:txBody>
      </p:sp>
      <p:sp>
        <p:nvSpPr>
          <p:cNvPr id="62" name="任意多边形 61"/>
          <p:cNvSpPr/>
          <p:nvPr/>
        </p:nvSpPr>
        <p:spPr>
          <a:xfrm>
            <a:off x="3382039" y="2519430"/>
            <a:ext cx="2638069" cy="438150"/>
          </a:xfrm>
          <a:custGeom>
            <a:avLst/>
            <a:gdLst>
              <a:gd name="connsiteX0" fmla="*/ 3517900 w 3517900"/>
              <a:gd name="connsiteY0" fmla="*/ 0 h 584200"/>
              <a:gd name="connsiteX1" fmla="*/ 609600 w 3517900"/>
              <a:gd name="connsiteY1" fmla="*/ 0 h 584200"/>
              <a:gd name="connsiteX2" fmla="*/ 609600 w 3517900"/>
              <a:gd name="connsiteY2" fmla="*/ 584200 h 584200"/>
              <a:gd name="connsiteX3" fmla="*/ 0 w 3517900"/>
              <a:gd name="connsiteY3" fmla="*/ 584200 h 584200"/>
            </a:gdLst>
            <a:ahLst/>
            <a:cxnLst>
              <a:cxn ang="0">
                <a:pos x="connsiteX0" y="connsiteY0"/>
              </a:cxn>
              <a:cxn ang="0">
                <a:pos x="connsiteX1" y="connsiteY1"/>
              </a:cxn>
              <a:cxn ang="0">
                <a:pos x="connsiteX2" y="connsiteY2"/>
              </a:cxn>
              <a:cxn ang="0">
                <a:pos x="connsiteX3" y="connsiteY3"/>
              </a:cxn>
            </a:cxnLst>
            <a:rect l="l" t="t" r="r" b="b"/>
            <a:pathLst>
              <a:path w="3517900" h="584200">
                <a:moveTo>
                  <a:pt x="3517900" y="0"/>
                </a:moveTo>
                <a:lnTo>
                  <a:pt x="609600" y="0"/>
                </a:lnTo>
                <a:lnTo>
                  <a:pt x="609600" y="584200"/>
                </a:lnTo>
                <a:lnTo>
                  <a:pt x="0" y="584200"/>
                </a:lnTo>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p>
            <a:pPr algn="ctr"/>
            <a:endParaRPr lang="zh-CN" altLang="en-US" sz="1799">
              <a:ln>
                <a:solidFill>
                  <a:srgbClr val="8FA3A4"/>
                </a:solidFill>
              </a:ln>
              <a:solidFill>
                <a:srgbClr val="564B45"/>
              </a:solidFill>
              <a:latin typeface="微软雅黑" panose="020B0503020204020204" pitchFamily="34" charset="-122"/>
              <a:ea typeface="微软雅黑" panose="020B0503020204020204" pitchFamily="34" charset="-122"/>
            </a:endParaRPr>
          </a:p>
        </p:txBody>
      </p:sp>
      <p:sp>
        <p:nvSpPr>
          <p:cNvPr id="63" name="任意多边形 62"/>
          <p:cNvSpPr/>
          <p:nvPr/>
        </p:nvSpPr>
        <p:spPr>
          <a:xfrm>
            <a:off x="3382037" y="2264159"/>
            <a:ext cx="2419023" cy="0"/>
          </a:xfrm>
          <a:custGeom>
            <a:avLst/>
            <a:gdLst>
              <a:gd name="connsiteX0" fmla="*/ 3225800 w 3225800"/>
              <a:gd name="connsiteY0" fmla="*/ 0 h 0"/>
              <a:gd name="connsiteX1" fmla="*/ 0 w 3225800"/>
              <a:gd name="connsiteY1" fmla="*/ 0 h 0"/>
            </a:gdLst>
            <a:ahLst/>
            <a:cxnLst>
              <a:cxn ang="0">
                <a:pos x="connsiteX0" y="connsiteY0"/>
              </a:cxn>
              <a:cxn ang="0">
                <a:pos x="connsiteX1" y="connsiteY1"/>
              </a:cxn>
            </a:cxnLst>
            <a:rect l="l" t="t" r="r" b="b"/>
            <a:pathLst>
              <a:path w="3225800">
                <a:moveTo>
                  <a:pt x="3225800" y="0"/>
                </a:moveTo>
                <a:lnTo>
                  <a:pt x="0"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p>
            <a:pPr algn="ctr"/>
            <a:endParaRPr lang="zh-CN" altLang="en-US" sz="1799">
              <a:solidFill>
                <a:srgbClr val="564B45"/>
              </a:solidFill>
              <a:latin typeface="微软雅黑" panose="020B0503020204020204" pitchFamily="34" charset="-122"/>
              <a:ea typeface="微软雅黑" panose="020B0503020204020204" pitchFamily="34" charset="-122"/>
            </a:endParaRPr>
          </a:p>
        </p:txBody>
      </p:sp>
      <p:grpSp>
        <p:nvGrpSpPr>
          <p:cNvPr id="5" name="组合 63"/>
          <p:cNvGrpSpPr/>
          <p:nvPr/>
        </p:nvGrpSpPr>
        <p:grpSpPr>
          <a:xfrm>
            <a:off x="1827885" y="1347992"/>
            <a:ext cx="1478598" cy="555878"/>
            <a:chOff x="3447030" y="3890564"/>
            <a:chExt cx="1971730" cy="741171"/>
          </a:xfrm>
        </p:grpSpPr>
        <p:sp>
          <p:nvSpPr>
            <p:cNvPr id="65" name="文本框 111"/>
            <p:cNvSpPr txBox="1"/>
            <p:nvPr/>
          </p:nvSpPr>
          <p:spPr>
            <a:xfrm>
              <a:off x="3451161" y="3890564"/>
              <a:ext cx="1725051" cy="369218"/>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标题文字</a:t>
              </a:r>
            </a:p>
          </p:txBody>
        </p:sp>
        <p:sp>
          <p:nvSpPr>
            <p:cNvPr id="66" name="文本框 112"/>
            <p:cNvSpPr txBox="1"/>
            <p:nvPr/>
          </p:nvSpPr>
          <p:spPr>
            <a:xfrm>
              <a:off x="3447030" y="4180469"/>
              <a:ext cx="1971730" cy="451266"/>
            </a:xfrm>
            <a:prstGeom prst="rect">
              <a:avLst/>
            </a:prstGeom>
            <a:noFill/>
          </p:spPr>
          <p:txBody>
            <a:bodyPr wrap="square" rtlCol="0">
              <a:spAutoFit/>
            </a:bodyPr>
            <a:lstStyle/>
            <a:p>
              <a:pPr algn="just"/>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单击此处可添加文本单击此处可添加文本</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67" name="椭圆 66"/>
          <p:cNvSpPr/>
          <p:nvPr/>
        </p:nvSpPr>
        <p:spPr>
          <a:xfrm>
            <a:off x="3350609" y="1560501"/>
            <a:ext cx="62857" cy="62865"/>
          </a:xfrm>
          <a:prstGeom prst="ellipse">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p>
            <a:pPr algn="ctr"/>
            <a:endParaRPr lang="zh-CN" altLang="en-US" sz="1799">
              <a:solidFill>
                <a:srgbClr val="080808"/>
              </a:solidFill>
              <a:latin typeface="微软雅黑" panose="020B0503020204020204" pitchFamily="34" charset="-122"/>
              <a:ea typeface="微软雅黑" panose="020B0503020204020204" pitchFamily="34" charset="-122"/>
            </a:endParaRPr>
          </a:p>
        </p:txBody>
      </p:sp>
      <p:sp>
        <p:nvSpPr>
          <p:cNvPr id="68" name="椭圆 67"/>
          <p:cNvSpPr/>
          <p:nvPr/>
        </p:nvSpPr>
        <p:spPr>
          <a:xfrm>
            <a:off x="3350609" y="2231470"/>
            <a:ext cx="62857" cy="62865"/>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p>
            <a:pPr algn="ctr"/>
            <a:endParaRPr lang="zh-CN" altLang="en-US" sz="1799">
              <a:solidFill>
                <a:srgbClr val="080808"/>
              </a:solidFill>
              <a:latin typeface="微软雅黑" panose="020B0503020204020204" pitchFamily="34" charset="-122"/>
              <a:ea typeface="微软雅黑" panose="020B0503020204020204" pitchFamily="34" charset="-122"/>
            </a:endParaRPr>
          </a:p>
        </p:txBody>
      </p:sp>
      <p:sp>
        <p:nvSpPr>
          <p:cNvPr id="69" name="椭圆 68"/>
          <p:cNvSpPr/>
          <p:nvPr/>
        </p:nvSpPr>
        <p:spPr>
          <a:xfrm>
            <a:off x="3350609" y="2926592"/>
            <a:ext cx="62857" cy="6286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p>
            <a:pPr algn="ctr"/>
            <a:endParaRPr lang="zh-CN" altLang="en-US" sz="1799">
              <a:solidFill>
                <a:srgbClr val="080808"/>
              </a:solidFill>
              <a:latin typeface="微软雅黑" panose="020B0503020204020204" pitchFamily="34" charset="-122"/>
              <a:ea typeface="微软雅黑" panose="020B0503020204020204" pitchFamily="34" charset="-122"/>
            </a:endParaRPr>
          </a:p>
        </p:txBody>
      </p:sp>
      <p:sp>
        <p:nvSpPr>
          <p:cNvPr id="70" name="椭圆 69"/>
          <p:cNvSpPr/>
          <p:nvPr/>
        </p:nvSpPr>
        <p:spPr>
          <a:xfrm>
            <a:off x="1341360" y="1364436"/>
            <a:ext cx="450647" cy="450708"/>
          </a:xfrm>
          <a:prstGeom prst="ellipse">
            <a:avLst/>
          </a:prstGeom>
          <a:solidFill>
            <a:schemeClr val="accent1"/>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p>
            <a:pPr algn="ctr"/>
            <a:endParaRPr lang="zh-CN" altLang="en-US" sz="1799">
              <a:solidFill>
                <a:srgbClr val="564B45"/>
              </a:solidFill>
              <a:latin typeface="微软雅黑" panose="020B0503020204020204" pitchFamily="34" charset="-122"/>
              <a:ea typeface="微软雅黑" panose="020B0503020204020204" pitchFamily="34" charset="-122"/>
            </a:endParaRPr>
          </a:p>
        </p:txBody>
      </p:sp>
      <p:sp>
        <p:nvSpPr>
          <p:cNvPr id="71" name="椭圆 70"/>
          <p:cNvSpPr/>
          <p:nvPr/>
        </p:nvSpPr>
        <p:spPr>
          <a:xfrm>
            <a:off x="1341360" y="2037327"/>
            <a:ext cx="450647" cy="450708"/>
          </a:xfrm>
          <a:prstGeom prst="ellipse">
            <a:avLst/>
          </a:prstGeom>
          <a:solidFill>
            <a:schemeClr val="accent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p>
            <a:pPr algn="ctr"/>
            <a:endParaRPr lang="zh-CN" altLang="en-US" sz="1799">
              <a:solidFill>
                <a:srgbClr val="564B45"/>
              </a:solidFill>
              <a:latin typeface="微软雅黑" panose="020B0503020204020204" pitchFamily="34" charset="-122"/>
              <a:ea typeface="微软雅黑" panose="020B0503020204020204" pitchFamily="34" charset="-122"/>
            </a:endParaRPr>
          </a:p>
        </p:txBody>
      </p:sp>
      <p:sp>
        <p:nvSpPr>
          <p:cNvPr id="72" name="椭圆 71"/>
          <p:cNvSpPr/>
          <p:nvPr/>
        </p:nvSpPr>
        <p:spPr>
          <a:xfrm>
            <a:off x="1341360" y="2730383"/>
            <a:ext cx="450647" cy="450708"/>
          </a:xfrm>
          <a:prstGeom prst="ellipse">
            <a:avLst/>
          </a:prstGeom>
          <a:solidFill>
            <a:schemeClr val="accent3"/>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p>
            <a:pPr algn="ctr"/>
            <a:endParaRPr lang="zh-CN" altLang="en-US" sz="1799">
              <a:solidFill>
                <a:srgbClr val="564B45"/>
              </a:solidFill>
              <a:latin typeface="微软雅黑" panose="020B0503020204020204" pitchFamily="34" charset="-122"/>
              <a:ea typeface="微软雅黑" panose="020B0503020204020204" pitchFamily="34" charset="-122"/>
            </a:endParaRPr>
          </a:p>
        </p:txBody>
      </p:sp>
      <p:sp>
        <p:nvSpPr>
          <p:cNvPr id="73" name="椭圆 70"/>
          <p:cNvSpPr/>
          <p:nvPr/>
        </p:nvSpPr>
        <p:spPr>
          <a:xfrm>
            <a:off x="1452647" y="1452317"/>
            <a:ext cx="228074" cy="274946"/>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73" tIns="34286" rIns="68573" bIns="34286" numCol="1" spcCol="0" rtlCol="0" fromWordArt="0" anchor="ctr" anchorCtr="0" forceAA="0" compatLnSpc="1">
            <a:prstTxWarp prst="textNoShape">
              <a:avLst/>
            </a:prstTxWarp>
            <a:noAutofit/>
          </a:bodyPr>
          <a:lstStyle/>
          <a:p>
            <a:pPr algn="ctr"/>
            <a:endParaRPr lang="zh-CN" altLang="en-US" sz="1799" dirty="0">
              <a:solidFill>
                <a:prstClr val="white"/>
              </a:solidFill>
              <a:latin typeface="微软雅黑" panose="020B0503020204020204" pitchFamily="34" charset="-122"/>
              <a:ea typeface="微软雅黑" panose="020B0503020204020204" pitchFamily="34" charset="-122"/>
            </a:endParaRPr>
          </a:p>
        </p:txBody>
      </p:sp>
      <p:grpSp>
        <p:nvGrpSpPr>
          <p:cNvPr id="6" name="组合 73"/>
          <p:cNvGrpSpPr/>
          <p:nvPr/>
        </p:nvGrpSpPr>
        <p:grpSpPr>
          <a:xfrm>
            <a:off x="1452647" y="2162069"/>
            <a:ext cx="215782" cy="217283"/>
            <a:chOff x="3771900" y="3200400"/>
            <a:chExt cx="2011680" cy="2025396"/>
          </a:xfrm>
          <a:solidFill>
            <a:schemeClr val="bg1"/>
          </a:solidFill>
        </p:grpSpPr>
        <p:sp>
          <p:nvSpPr>
            <p:cNvPr id="75" name="任意多边形 74"/>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latin typeface="微软雅黑" panose="020B0503020204020204" pitchFamily="34" charset="-122"/>
                <a:ea typeface="微软雅黑" panose="020B0503020204020204" pitchFamily="34" charset="-122"/>
              </a:endParaRPr>
            </a:p>
          </p:txBody>
        </p:sp>
        <p:sp>
          <p:nvSpPr>
            <p:cNvPr id="76" name="任意多边形 75"/>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latin typeface="微软雅黑" panose="020B0503020204020204" pitchFamily="34" charset="-122"/>
                <a:ea typeface="微软雅黑" panose="020B0503020204020204" pitchFamily="34" charset="-122"/>
              </a:endParaRPr>
            </a:p>
          </p:txBody>
        </p:sp>
        <p:sp>
          <p:nvSpPr>
            <p:cNvPr id="107" name="任意多边形 106"/>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latin typeface="微软雅黑" panose="020B0503020204020204" pitchFamily="34" charset="-122"/>
                <a:ea typeface="微软雅黑" panose="020B0503020204020204" pitchFamily="34" charset="-122"/>
              </a:endParaRPr>
            </a:p>
          </p:txBody>
        </p:sp>
        <p:sp>
          <p:nvSpPr>
            <p:cNvPr id="108" name="任意多边形 107"/>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prstClr val="white"/>
                </a:solidFill>
                <a:latin typeface="微软雅黑" panose="020B0503020204020204" pitchFamily="34" charset="-122"/>
                <a:ea typeface="微软雅黑" panose="020B0503020204020204" pitchFamily="34" charset="-122"/>
              </a:endParaRPr>
            </a:p>
          </p:txBody>
        </p:sp>
      </p:grpSp>
      <p:grpSp>
        <p:nvGrpSpPr>
          <p:cNvPr id="7" name="组合 108"/>
          <p:cNvGrpSpPr/>
          <p:nvPr/>
        </p:nvGrpSpPr>
        <p:grpSpPr>
          <a:xfrm>
            <a:off x="1461631" y="2831634"/>
            <a:ext cx="210105" cy="253311"/>
            <a:chOff x="4141788" y="809625"/>
            <a:chExt cx="3600450" cy="4340225"/>
          </a:xfrm>
          <a:solidFill>
            <a:schemeClr val="bg1"/>
          </a:solidFill>
        </p:grpSpPr>
        <p:sp>
          <p:nvSpPr>
            <p:cNvPr id="110" name="Freeform 7"/>
            <p:cNvSpPr>
              <a:spLocks/>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w="9525">
              <a:noFill/>
              <a:round/>
              <a:headEnd/>
              <a:tailEnd/>
            </a:ln>
            <a:extLst/>
          </p:spPr>
          <p:txBody>
            <a:bodyPr vert="horz" wrap="square" lIns="91412" tIns="45706" rIns="91412" bIns="45706" numCol="1" anchor="t" anchorCtr="0" compatLnSpc="1">
              <a:prstTxWarp prst="textNoShape">
                <a:avLst/>
              </a:prstTxWarp>
            </a:bodyPr>
            <a:lstStyle/>
            <a:p>
              <a:endParaRPr lang="zh-CN" altLang="en-US" sz="1799">
                <a:solidFill>
                  <a:srgbClr val="FFB954"/>
                </a:solidFill>
                <a:latin typeface="微软雅黑" panose="020B0503020204020204" pitchFamily="34" charset="-122"/>
                <a:ea typeface="微软雅黑" panose="020B0503020204020204" pitchFamily="34" charset="-122"/>
              </a:endParaRPr>
            </a:p>
          </p:txBody>
        </p:sp>
        <p:sp>
          <p:nvSpPr>
            <p:cNvPr id="111" name="Freeform 8"/>
            <p:cNvSpPr>
              <a:spLocks/>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w="9525">
              <a:noFill/>
              <a:round/>
              <a:headEnd/>
              <a:tailEnd/>
            </a:ln>
            <a:extLst/>
          </p:spPr>
          <p:txBody>
            <a:bodyPr vert="horz" wrap="square" lIns="91412" tIns="45706" rIns="91412" bIns="45706" numCol="1" anchor="t" anchorCtr="0" compatLnSpc="1">
              <a:prstTxWarp prst="textNoShape">
                <a:avLst/>
              </a:prstTxWarp>
            </a:bodyPr>
            <a:lstStyle/>
            <a:p>
              <a:endParaRPr lang="zh-CN" altLang="en-US" sz="1799">
                <a:solidFill>
                  <a:srgbClr val="FFB954"/>
                </a:solidFill>
                <a:latin typeface="微软雅黑" panose="020B0503020204020204" pitchFamily="34" charset="-122"/>
                <a:ea typeface="微软雅黑" panose="020B0503020204020204" pitchFamily="34" charset="-122"/>
              </a:endParaRPr>
            </a:p>
          </p:txBody>
        </p:sp>
      </p:grpSp>
      <p:grpSp>
        <p:nvGrpSpPr>
          <p:cNvPr id="8" name="组合 111"/>
          <p:cNvGrpSpPr/>
          <p:nvPr/>
        </p:nvGrpSpPr>
        <p:grpSpPr>
          <a:xfrm>
            <a:off x="1827885" y="1972393"/>
            <a:ext cx="1478598" cy="555878"/>
            <a:chOff x="3447030" y="3890564"/>
            <a:chExt cx="1971730" cy="741171"/>
          </a:xfrm>
        </p:grpSpPr>
        <p:sp>
          <p:nvSpPr>
            <p:cNvPr id="113" name="文本框 111"/>
            <p:cNvSpPr txBox="1"/>
            <p:nvPr/>
          </p:nvSpPr>
          <p:spPr>
            <a:xfrm>
              <a:off x="3451161" y="3890564"/>
              <a:ext cx="1725051" cy="369218"/>
            </a:xfrm>
            <a:prstGeom prst="rect">
              <a:avLst/>
            </a:prstGeom>
            <a:noFill/>
          </p:spPr>
          <p:txBody>
            <a:bodyPr wrap="square"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标题文字</a:t>
              </a:r>
            </a:p>
          </p:txBody>
        </p:sp>
        <p:sp>
          <p:nvSpPr>
            <p:cNvPr id="114" name="文本框 112"/>
            <p:cNvSpPr txBox="1"/>
            <p:nvPr/>
          </p:nvSpPr>
          <p:spPr>
            <a:xfrm>
              <a:off x="3447030" y="4180469"/>
              <a:ext cx="1971730" cy="451266"/>
            </a:xfrm>
            <a:prstGeom prst="rect">
              <a:avLst/>
            </a:prstGeom>
            <a:noFill/>
          </p:spPr>
          <p:txBody>
            <a:bodyPr wrap="square" rtlCol="0">
              <a:spAutoFit/>
            </a:bodyPr>
            <a:lstStyle/>
            <a:p>
              <a:pPr algn="just"/>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单击此处可添加文本单击此处可添加文本</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组合 114"/>
          <p:cNvGrpSpPr/>
          <p:nvPr/>
        </p:nvGrpSpPr>
        <p:grpSpPr>
          <a:xfrm>
            <a:off x="1827885" y="2696079"/>
            <a:ext cx="1478598" cy="555878"/>
            <a:chOff x="3447030" y="3890564"/>
            <a:chExt cx="1971730" cy="741171"/>
          </a:xfrm>
        </p:grpSpPr>
        <p:sp>
          <p:nvSpPr>
            <p:cNvPr id="116" name="文本框 111"/>
            <p:cNvSpPr txBox="1"/>
            <p:nvPr/>
          </p:nvSpPr>
          <p:spPr>
            <a:xfrm>
              <a:off x="3451161" y="3890564"/>
              <a:ext cx="1725051" cy="369218"/>
            </a:xfrm>
            <a:prstGeom prst="rect">
              <a:avLst/>
            </a:prstGeom>
            <a:noFill/>
          </p:spPr>
          <p:txBody>
            <a:bodyPr wrap="square" rtlCol="0">
              <a:spAutoFit/>
            </a:bodyPr>
            <a:lstStyle/>
            <a:p>
              <a:r>
                <a:rPr lang="zh-CN" altLang="en-US" sz="1200" b="1" dirty="0">
                  <a:solidFill>
                    <a:schemeClr val="bg2"/>
                  </a:solidFill>
                  <a:latin typeface="微软雅黑" panose="020B0503020204020204" pitchFamily="34" charset="-122"/>
                  <a:ea typeface="微软雅黑" panose="020B0503020204020204" pitchFamily="34" charset="-122"/>
                </a:rPr>
                <a:t>标题文字</a:t>
              </a:r>
            </a:p>
          </p:txBody>
        </p:sp>
        <p:sp>
          <p:nvSpPr>
            <p:cNvPr id="117" name="文本框 112"/>
            <p:cNvSpPr txBox="1"/>
            <p:nvPr/>
          </p:nvSpPr>
          <p:spPr>
            <a:xfrm>
              <a:off x="3447030" y="4180469"/>
              <a:ext cx="1971730" cy="451266"/>
            </a:xfrm>
            <a:prstGeom prst="rect">
              <a:avLst/>
            </a:prstGeom>
            <a:noFill/>
          </p:spPr>
          <p:txBody>
            <a:bodyPr wrap="square" rtlCol="0">
              <a:spAutoFit/>
            </a:bodyPr>
            <a:lstStyle/>
            <a:p>
              <a:pPr algn="just"/>
              <a:r>
                <a:rPr lang="zh-CN" altLang="en-US" sz="800" kern="0" dirty="0">
                  <a:solidFill>
                    <a:schemeClr val="bg1">
                      <a:lumMod val="50000"/>
                    </a:schemeClr>
                  </a:solidFill>
                  <a:latin typeface="微软雅黑" panose="020B0503020204020204" pitchFamily="34" charset="-122"/>
                  <a:ea typeface="微软雅黑" panose="020B0503020204020204" pitchFamily="34" charset="-122"/>
                  <a:cs typeface="Arial" pitchFamily="34" charset="0"/>
                </a:rPr>
                <a:t>单击此处可添加文本单击此处可添加文本</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18" name="TextBox 117"/>
          <p:cNvSpPr txBox="1"/>
          <p:nvPr/>
        </p:nvSpPr>
        <p:spPr>
          <a:xfrm>
            <a:off x="1188081" y="4044223"/>
            <a:ext cx="6695840" cy="338468"/>
          </a:xfrm>
          <a:prstGeom prst="rect">
            <a:avLst/>
          </a:prstGeom>
          <a:noFill/>
        </p:spPr>
        <p:txBody>
          <a:bodyPr wrap="square" lIns="91430" tIns="45715" rIns="91430" bIns="45715" rtlCol="0">
            <a:spAutoFit/>
          </a:bodyPr>
          <a:lstStyle/>
          <a:p>
            <a:r>
              <a:rPr lang="zh-CN" altLang="en-US" sz="800" spc="-10" dirty="0">
                <a:solidFill>
                  <a:schemeClr val="bg1">
                    <a:lumMod val="50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请输入内容请输入文字内容请输入内容请输入文字内容请输入内容请输入文字内容请输入内容请输入文字内容请输入内容请输入文字内容请输入内容请输入文字内容请输入内容请输入文字内容请输入内容请</a:t>
            </a:r>
          </a:p>
        </p:txBody>
      </p:sp>
      <p:sp>
        <p:nvSpPr>
          <p:cNvPr id="119" name="TextBox 118"/>
          <p:cNvSpPr txBox="1"/>
          <p:nvPr/>
        </p:nvSpPr>
        <p:spPr>
          <a:xfrm>
            <a:off x="1188081" y="3729770"/>
            <a:ext cx="2054290" cy="276932"/>
          </a:xfrm>
          <a:prstGeom prst="rect">
            <a:avLst/>
          </a:prstGeom>
          <a:noFill/>
        </p:spPr>
        <p:txBody>
          <a:bodyPr wrap="square" lIns="91430" tIns="45715" rIns="91430" bIns="45715" rtlCol="0">
            <a:spAutoFit/>
          </a:bodyPr>
          <a:lstStyle/>
          <a:p>
            <a:r>
              <a:rPr lang="zh-CN" altLang="en-US" sz="1200" b="1" spc="-10" dirty="0">
                <a:solidFill>
                  <a:schemeClr val="bg1">
                    <a:lumMod val="50000"/>
                  </a:schemeClr>
                </a:solidFill>
                <a:latin typeface="微软雅黑" panose="020B0503020204020204" pitchFamily="34" charset="-122"/>
                <a:ea typeface="微软雅黑" panose="020B0503020204020204" pitchFamily="34" charset="-122"/>
              </a:rPr>
              <a:t>标题文字内容</a:t>
            </a:r>
          </a:p>
        </p:txBody>
      </p:sp>
    </p:spTree>
    <p:extLst>
      <p:ext uri="{BB962C8B-B14F-4D97-AF65-F5344CB8AC3E}">
        <p14:creationId xmlns:p14="http://schemas.microsoft.com/office/powerpoint/2010/main" val="1716873481"/>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right)">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2" fill="hold" grpId="0" nodeType="click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wipe(right)">
                                      <p:cBhvr>
                                        <p:cTn id="20" dur="500"/>
                                        <p:tgtEl>
                                          <p:spTgt spid="61"/>
                                        </p:tgtEl>
                                      </p:cBhvr>
                                    </p:animEffect>
                                  </p:childTnLst>
                                </p:cTn>
                              </p:par>
                              <p:par>
                                <p:cTn id="21" presetID="22" presetClass="entr" presetSubtype="2" fill="hold" grpId="0" nodeType="withEffect">
                                  <p:stCondLst>
                                    <p:cond delay="0"/>
                                  </p:stCondLst>
                                  <p:childTnLst>
                                    <p:set>
                                      <p:cBhvr>
                                        <p:cTn id="22" dur="1" fill="hold">
                                          <p:stCondLst>
                                            <p:cond delay="0"/>
                                          </p:stCondLst>
                                        </p:cTn>
                                        <p:tgtEl>
                                          <p:spTgt spid="62"/>
                                        </p:tgtEl>
                                        <p:attrNameLst>
                                          <p:attrName>style.visibility</p:attrName>
                                        </p:attrNameLst>
                                      </p:cBhvr>
                                      <p:to>
                                        <p:strVal val="visible"/>
                                      </p:to>
                                    </p:set>
                                    <p:animEffect transition="in" filter="wipe(right)">
                                      <p:cBhvr>
                                        <p:cTn id="23" dur="500"/>
                                        <p:tgtEl>
                                          <p:spTgt spid="62"/>
                                        </p:tgtEl>
                                      </p:cBhvr>
                                    </p:animEffect>
                                  </p:childTnLst>
                                </p:cTn>
                              </p:par>
                              <p:par>
                                <p:cTn id="24" presetID="22" presetClass="entr" presetSubtype="2" fill="hold" grpId="0" nodeType="withEffect">
                                  <p:stCondLst>
                                    <p:cond delay="0"/>
                                  </p:stCondLst>
                                  <p:childTnLst>
                                    <p:set>
                                      <p:cBhvr>
                                        <p:cTn id="25" dur="1" fill="hold">
                                          <p:stCondLst>
                                            <p:cond delay="0"/>
                                          </p:stCondLst>
                                        </p:cTn>
                                        <p:tgtEl>
                                          <p:spTgt spid="63"/>
                                        </p:tgtEl>
                                        <p:attrNameLst>
                                          <p:attrName>style.visibility</p:attrName>
                                        </p:attrNameLst>
                                      </p:cBhvr>
                                      <p:to>
                                        <p:strVal val="visible"/>
                                      </p:to>
                                    </p:set>
                                    <p:animEffect transition="in" filter="wipe(right)">
                                      <p:cBhvr>
                                        <p:cTn id="26" dur="500"/>
                                        <p:tgtEl>
                                          <p:spTgt spid="63"/>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7"/>
                                        </p:tgtEl>
                                        <p:attrNameLst>
                                          <p:attrName>style.visibility</p:attrName>
                                        </p:attrNameLst>
                                      </p:cBhvr>
                                      <p:to>
                                        <p:strVal val="visible"/>
                                      </p:to>
                                    </p:set>
                                    <p:anim calcmode="lin" valueType="num">
                                      <p:cBhvr additive="base">
                                        <p:cTn id="31" dur="500" fill="hold"/>
                                        <p:tgtEl>
                                          <p:spTgt spid="67"/>
                                        </p:tgtEl>
                                        <p:attrNameLst>
                                          <p:attrName>ppt_x</p:attrName>
                                        </p:attrNameLst>
                                      </p:cBhvr>
                                      <p:tavLst>
                                        <p:tav tm="0">
                                          <p:val>
                                            <p:strVal val="0-#ppt_w/2"/>
                                          </p:val>
                                        </p:tav>
                                        <p:tav tm="100000">
                                          <p:val>
                                            <p:strVal val="#ppt_x"/>
                                          </p:val>
                                        </p:tav>
                                      </p:tavLst>
                                    </p:anim>
                                    <p:anim calcmode="lin" valueType="num">
                                      <p:cBhvr additive="base">
                                        <p:cTn id="32" dur="500" fill="hold"/>
                                        <p:tgtEl>
                                          <p:spTgt spid="67"/>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68"/>
                                        </p:tgtEl>
                                        <p:attrNameLst>
                                          <p:attrName>style.visibility</p:attrName>
                                        </p:attrNameLst>
                                      </p:cBhvr>
                                      <p:to>
                                        <p:strVal val="visible"/>
                                      </p:to>
                                    </p:set>
                                    <p:anim calcmode="lin" valueType="num">
                                      <p:cBhvr additive="base">
                                        <p:cTn id="35" dur="500" fill="hold"/>
                                        <p:tgtEl>
                                          <p:spTgt spid="68"/>
                                        </p:tgtEl>
                                        <p:attrNameLst>
                                          <p:attrName>ppt_x</p:attrName>
                                        </p:attrNameLst>
                                      </p:cBhvr>
                                      <p:tavLst>
                                        <p:tav tm="0">
                                          <p:val>
                                            <p:strVal val="0-#ppt_w/2"/>
                                          </p:val>
                                        </p:tav>
                                        <p:tav tm="100000">
                                          <p:val>
                                            <p:strVal val="#ppt_x"/>
                                          </p:val>
                                        </p:tav>
                                      </p:tavLst>
                                    </p:anim>
                                    <p:anim calcmode="lin" valueType="num">
                                      <p:cBhvr additive="base">
                                        <p:cTn id="36" dur="500" fill="hold"/>
                                        <p:tgtEl>
                                          <p:spTgt spid="6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69"/>
                                        </p:tgtEl>
                                        <p:attrNameLst>
                                          <p:attrName>style.visibility</p:attrName>
                                        </p:attrNameLst>
                                      </p:cBhvr>
                                      <p:to>
                                        <p:strVal val="visible"/>
                                      </p:to>
                                    </p:set>
                                    <p:anim calcmode="lin" valueType="num">
                                      <p:cBhvr additive="base">
                                        <p:cTn id="39" dur="500" fill="hold"/>
                                        <p:tgtEl>
                                          <p:spTgt spid="69"/>
                                        </p:tgtEl>
                                        <p:attrNameLst>
                                          <p:attrName>ppt_x</p:attrName>
                                        </p:attrNameLst>
                                      </p:cBhvr>
                                      <p:tavLst>
                                        <p:tav tm="0">
                                          <p:val>
                                            <p:strVal val="0-#ppt_w/2"/>
                                          </p:val>
                                        </p:tav>
                                        <p:tav tm="100000">
                                          <p:val>
                                            <p:strVal val="#ppt_x"/>
                                          </p:val>
                                        </p:tav>
                                      </p:tavLst>
                                    </p:anim>
                                    <p:anim calcmode="lin" valueType="num">
                                      <p:cBhvr additive="base">
                                        <p:cTn id="40" dur="500" fill="hold"/>
                                        <p:tgtEl>
                                          <p:spTgt spid="69"/>
                                        </p:tgtEl>
                                        <p:attrNameLst>
                                          <p:attrName>ppt_y</p:attrName>
                                        </p:attrNameLst>
                                      </p:cBhvr>
                                      <p:tavLst>
                                        <p:tav tm="0">
                                          <p:val>
                                            <p:strVal val="#ppt_y"/>
                                          </p:val>
                                        </p:tav>
                                        <p:tav tm="100000">
                                          <p:val>
                                            <p:strVal val="#ppt_y"/>
                                          </p:val>
                                        </p:tav>
                                      </p:tavLst>
                                    </p:anim>
                                  </p:childTnLst>
                                </p:cTn>
                              </p:par>
                              <p:par>
                                <p:cTn id="41" presetID="2" presetClass="entr" presetSubtype="8"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0-#ppt_w/2"/>
                                          </p:val>
                                        </p:tav>
                                        <p:tav tm="100000">
                                          <p:val>
                                            <p:strVal val="#ppt_x"/>
                                          </p:val>
                                        </p:tav>
                                      </p:tavLst>
                                    </p:anim>
                                    <p:anim calcmode="lin" valueType="num">
                                      <p:cBhvr additive="base">
                                        <p:cTn id="44" dur="500" fill="hold"/>
                                        <p:tgtEl>
                                          <p:spTgt spid="5"/>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0-#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71"/>
                                        </p:tgtEl>
                                        <p:attrNameLst>
                                          <p:attrName>style.visibility</p:attrName>
                                        </p:attrNameLst>
                                      </p:cBhvr>
                                      <p:to>
                                        <p:strVal val="visible"/>
                                      </p:to>
                                    </p:set>
                                    <p:anim calcmode="lin" valueType="num">
                                      <p:cBhvr additive="base">
                                        <p:cTn id="51" dur="500" fill="hold"/>
                                        <p:tgtEl>
                                          <p:spTgt spid="71"/>
                                        </p:tgtEl>
                                        <p:attrNameLst>
                                          <p:attrName>ppt_x</p:attrName>
                                        </p:attrNameLst>
                                      </p:cBhvr>
                                      <p:tavLst>
                                        <p:tav tm="0">
                                          <p:val>
                                            <p:strVal val="0-#ppt_w/2"/>
                                          </p:val>
                                        </p:tav>
                                        <p:tav tm="100000">
                                          <p:val>
                                            <p:strVal val="#ppt_x"/>
                                          </p:val>
                                        </p:tav>
                                      </p:tavLst>
                                    </p:anim>
                                    <p:anim calcmode="lin" valueType="num">
                                      <p:cBhvr additive="base">
                                        <p:cTn id="52" dur="500" fill="hold"/>
                                        <p:tgtEl>
                                          <p:spTgt spid="71"/>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72"/>
                                        </p:tgtEl>
                                        <p:attrNameLst>
                                          <p:attrName>style.visibility</p:attrName>
                                        </p:attrNameLst>
                                      </p:cBhvr>
                                      <p:to>
                                        <p:strVal val="visible"/>
                                      </p:to>
                                    </p:set>
                                    <p:anim calcmode="lin" valueType="num">
                                      <p:cBhvr additive="base">
                                        <p:cTn id="55" dur="500" fill="hold"/>
                                        <p:tgtEl>
                                          <p:spTgt spid="72"/>
                                        </p:tgtEl>
                                        <p:attrNameLst>
                                          <p:attrName>ppt_x</p:attrName>
                                        </p:attrNameLst>
                                      </p:cBhvr>
                                      <p:tavLst>
                                        <p:tav tm="0">
                                          <p:val>
                                            <p:strVal val="0-#ppt_w/2"/>
                                          </p:val>
                                        </p:tav>
                                        <p:tav tm="100000">
                                          <p:val>
                                            <p:strVal val="#ppt_x"/>
                                          </p:val>
                                        </p:tav>
                                      </p:tavLst>
                                    </p:anim>
                                    <p:anim calcmode="lin" valueType="num">
                                      <p:cBhvr additive="base">
                                        <p:cTn id="56" dur="500" fill="hold"/>
                                        <p:tgtEl>
                                          <p:spTgt spid="72"/>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73"/>
                                        </p:tgtEl>
                                        <p:attrNameLst>
                                          <p:attrName>style.visibility</p:attrName>
                                        </p:attrNameLst>
                                      </p:cBhvr>
                                      <p:to>
                                        <p:strVal val="visible"/>
                                      </p:to>
                                    </p:set>
                                    <p:anim calcmode="lin" valueType="num">
                                      <p:cBhvr additive="base">
                                        <p:cTn id="59" dur="500" fill="hold"/>
                                        <p:tgtEl>
                                          <p:spTgt spid="73"/>
                                        </p:tgtEl>
                                        <p:attrNameLst>
                                          <p:attrName>ppt_x</p:attrName>
                                        </p:attrNameLst>
                                      </p:cBhvr>
                                      <p:tavLst>
                                        <p:tav tm="0">
                                          <p:val>
                                            <p:strVal val="0-#ppt_w/2"/>
                                          </p:val>
                                        </p:tav>
                                        <p:tav tm="100000">
                                          <p:val>
                                            <p:strVal val="#ppt_x"/>
                                          </p:val>
                                        </p:tav>
                                      </p:tavLst>
                                    </p:anim>
                                    <p:anim calcmode="lin" valueType="num">
                                      <p:cBhvr additive="base">
                                        <p:cTn id="60" dur="500" fill="hold"/>
                                        <p:tgtEl>
                                          <p:spTgt spid="73"/>
                                        </p:tgtEl>
                                        <p:attrNameLst>
                                          <p:attrName>ppt_y</p:attrName>
                                        </p:attrNameLst>
                                      </p:cBhvr>
                                      <p:tavLst>
                                        <p:tav tm="0">
                                          <p:val>
                                            <p:strVal val="#ppt_y"/>
                                          </p:val>
                                        </p:tav>
                                        <p:tav tm="100000">
                                          <p:val>
                                            <p:strVal val="#ppt_y"/>
                                          </p:val>
                                        </p:tav>
                                      </p:tavLst>
                                    </p:anim>
                                  </p:childTnLst>
                                </p:cTn>
                              </p:par>
                              <p:par>
                                <p:cTn id="61" presetID="2" presetClass="entr" presetSubtype="8" fill="hold" nodeType="withEffect">
                                  <p:stCondLst>
                                    <p:cond delay="0"/>
                                  </p:stCondLst>
                                  <p:childTnLst>
                                    <p:set>
                                      <p:cBhvr>
                                        <p:cTn id="62" dur="1" fill="hold">
                                          <p:stCondLst>
                                            <p:cond delay="0"/>
                                          </p:stCondLst>
                                        </p:cTn>
                                        <p:tgtEl>
                                          <p:spTgt spid="6"/>
                                        </p:tgtEl>
                                        <p:attrNameLst>
                                          <p:attrName>style.visibility</p:attrName>
                                        </p:attrNameLst>
                                      </p:cBhvr>
                                      <p:to>
                                        <p:strVal val="visible"/>
                                      </p:to>
                                    </p:set>
                                    <p:anim calcmode="lin" valueType="num">
                                      <p:cBhvr additive="base">
                                        <p:cTn id="63" dur="500" fill="hold"/>
                                        <p:tgtEl>
                                          <p:spTgt spid="6"/>
                                        </p:tgtEl>
                                        <p:attrNameLst>
                                          <p:attrName>ppt_x</p:attrName>
                                        </p:attrNameLst>
                                      </p:cBhvr>
                                      <p:tavLst>
                                        <p:tav tm="0">
                                          <p:val>
                                            <p:strVal val="0-#ppt_w/2"/>
                                          </p:val>
                                        </p:tav>
                                        <p:tav tm="100000">
                                          <p:val>
                                            <p:strVal val="#ppt_x"/>
                                          </p:val>
                                        </p:tav>
                                      </p:tavLst>
                                    </p:anim>
                                    <p:anim calcmode="lin" valueType="num">
                                      <p:cBhvr additive="base">
                                        <p:cTn id="64" dur="500" fill="hold"/>
                                        <p:tgtEl>
                                          <p:spTgt spid="6"/>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additive="base">
                                        <p:cTn id="67" dur="500" fill="hold"/>
                                        <p:tgtEl>
                                          <p:spTgt spid="7"/>
                                        </p:tgtEl>
                                        <p:attrNameLst>
                                          <p:attrName>ppt_x</p:attrName>
                                        </p:attrNameLst>
                                      </p:cBhvr>
                                      <p:tavLst>
                                        <p:tav tm="0">
                                          <p:val>
                                            <p:strVal val="0-#ppt_w/2"/>
                                          </p:val>
                                        </p:tav>
                                        <p:tav tm="100000">
                                          <p:val>
                                            <p:strVal val="#ppt_x"/>
                                          </p:val>
                                        </p:tav>
                                      </p:tavLst>
                                    </p:anim>
                                    <p:anim calcmode="lin" valueType="num">
                                      <p:cBhvr additive="base">
                                        <p:cTn id="68" dur="500" fill="hold"/>
                                        <p:tgtEl>
                                          <p:spTgt spid="7"/>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8"/>
                                        </p:tgtEl>
                                        <p:attrNameLst>
                                          <p:attrName>style.visibility</p:attrName>
                                        </p:attrNameLst>
                                      </p:cBhvr>
                                      <p:to>
                                        <p:strVal val="visible"/>
                                      </p:to>
                                    </p:set>
                                    <p:anim calcmode="lin" valueType="num">
                                      <p:cBhvr additive="base">
                                        <p:cTn id="71" dur="500" fill="hold"/>
                                        <p:tgtEl>
                                          <p:spTgt spid="8"/>
                                        </p:tgtEl>
                                        <p:attrNameLst>
                                          <p:attrName>ppt_x</p:attrName>
                                        </p:attrNameLst>
                                      </p:cBhvr>
                                      <p:tavLst>
                                        <p:tav tm="0">
                                          <p:val>
                                            <p:strVal val="0-#ppt_w/2"/>
                                          </p:val>
                                        </p:tav>
                                        <p:tav tm="100000">
                                          <p:val>
                                            <p:strVal val="#ppt_x"/>
                                          </p:val>
                                        </p:tav>
                                      </p:tavLst>
                                    </p:anim>
                                    <p:anim calcmode="lin" valueType="num">
                                      <p:cBhvr additive="base">
                                        <p:cTn id="72" dur="500" fill="hold"/>
                                        <p:tgtEl>
                                          <p:spTgt spid="8"/>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9"/>
                                        </p:tgtEl>
                                        <p:attrNameLst>
                                          <p:attrName>style.visibility</p:attrName>
                                        </p:attrNameLst>
                                      </p:cBhvr>
                                      <p:to>
                                        <p:strVal val="visible"/>
                                      </p:to>
                                    </p:set>
                                    <p:anim calcmode="lin" valueType="num">
                                      <p:cBhvr additive="base">
                                        <p:cTn id="75" dur="500" fill="hold"/>
                                        <p:tgtEl>
                                          <p:spTgt spid="9"/>
                                        </p:tgtEl>
                                        <p:attrNameLst>
                                          <p:attrName>ppt_x</p:attrName>
                                        </p:attrNameLst>
                                      </p:cBhvr>
                                      <p:tavLst>
                                        <p:tav tm="0">
                                          <p:val>
                                            <p:strVal val="0-#ppt_w/2"/>
                                          </p:val>
                                        </p:tav>
                                        <p:tav tm="100000">
                                          <p:val>
                                            <p:strVal val="#ppt_x"/>
                                          </p:val>
                                        </p:tav>
                                      </p:tavLst>
                                    </p:anim>
                                    <p:anim calcmode="lin" valueType="num">
                                      <p:cBhvr additive="base">
                                        <p:cTn id="7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grpId="0" nodeType="clickEffect">
                                  <p:stCondLst>
                                    <p:cond delay="0"/>
                                  </p:stCondLst>
                                  <p:childTnLst>
                                    <p:set>
                                      <p:cBhvr>
                                        <p:cTn id="80" dur="1" fill="hold">
                                          <p:stCondLst>
                                            <p:cond delay="0"/>
                                          </p:stCondLst>
                                        </p:cTn>
                                        <p:tgtEl>
                                          <p:spTgt spid="119"/>
                                        </p:tgtEl>
                                        <p:attrNameLst>
                                          <p:attrName>style.visibility</p:attrName>
                                        </p:attrNameLst>
                                      </p:cBhvr>
                                      <p:to>
                                        <p:strVal val="visible"/>
                                      </p:to>
                                    </p:set>
                                    <p:animEffect transition="in" filter="fade">
                                      <p:cBhvr>
                                        <p:cTn id="81" dur="500"/>
                                        <p:tgtEl>
                                          <p:spTgt spid="119"/>
                                        </p:tgtEl>
                                      </p:cBhvr>
                                    </p:animEffect>
                                    <p:anim calcmode="lin" valueType="num">
                                      <p:cBhvr>
                                        <p:cTn id="82" dur="500" fill="hold"/>
                                        <p:tgtEl>
                                          <p:spTgt spid="119"/>
                                        </p:tgtEl>
                                        <p:attrNameLst>
                                          <p:attrName>ppt_x</p:attrName>
                                        </p:attrNameLst>
                                      </p:cBhvr>
                                      <p:tavLst>
                                        <p:tav tm="0">
                                          <p:val>
                                            <p:strVal val="#ppt_x"/>
                                          </p:val>
                                        </p:tav>
                                        <p:tav tm="100000">
                                          <p:val>
                                            <p:strVal val="#ppt_x"/>
                                          </p:val>
                                        </p:tav>
                                      </p:tavLst>
                                    </p:anim>
                                    <p:anim calcmode="lin" valueType="num">
                                      <p:cBhvr>
                                        <p:cTn id="83" dur="500" fill="hold"/>
                                        <p:tgtEl>
                                          <p:spTgt spid="119"/>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18"/>
                                        </p:tgtEl>
                                        <p:attrNameLst>
                                          <p:attrName>style.visibility</p:attrName>
                                        </p:attrNameLst>
                                      </p:cBhvr>
                                      <p:to>
                                        <p:strVal val="visible"/>
                                      </p:to>
                                    </p:set>
                                    <p:animEffect transition="in" filter="fade">
                                      <p:cBhvr>
                                        <p:cTn id="86" dur="500"/>
                                        <p:tgtEl>
                                          <p:spTgt spid="118"/>
                                        </p:tgtEl>
                                      </p:cBhvr>
                                    </p:animEffect>
                                    <p:anim calcmode="lin" valueType="num">
                                      <p:cBhvr>
                                        <p:cTn id="87" dur="500" fill="hold"/>
                                        <p:tgtEl>
                                          <p:spTgt spid="118"/>
                                        </p:tgtEl>
                                        <p:attrNameLst>
                                          <p:attrName>ppt_x</p:attrName>
                                        </p:attrNameLst>
                                      </p:cBhvr>
                                      <p:tavLst>
                                        <p:tav tm="0">
                                          <p:val>
                                            <p:strVal val="#ppt_x"/>
                                          </p:val>
                                        </p:tav>
                                        <p:tav tm="100000">
                                          <p:val>
                                            <p:strVal val="#ppt_x"/>
                                          </p:val>
                                        </p:tav>
                                      </p:tavLst>
                                    </p:anim>
                                    <p:anim calcmode="lin" valueType="num">
                                      <p:cBhvr>
                                        <p:cTn id="88" dur="500" fill="hold"/>
                                        <p:tgtEl>
                                          <p:spTgt spid="1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7" grpId="0" animBg="1"/>
      <p:bldP spid="68" grpId="0" animBg="1"/>
      <p:bldP spid="69" grpId="0" animBg="1"/>
      <p:bldP spid="70" grpId="0" animBg="1"/>
      <p:bldP spid="71" grpId="0" animBg="1"/>
      <p:bldP spid="72" grpId="0" animBg="1"/>
      <p:bldP spid="73" grpId="0" animBg="1"/>
      <p:bldP spid="118" grpId="0"/>
      <p:bldP spid="1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nvCxnSpPr>
        <p:spPr>
          <a:xfrm rot="5400000">
            <a:off x="1807562" y="2817019"/>
            <a:ext cx="267811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5400000">
            <a:off x="4312299" y="2817019"/>
            <a:ext cx="2678112"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0" name="11 Rectángulo"/>
          <p:cNvSpPr/>
          <p:nvPr/>
        </p:nvSpPr>
        <p:spPr>
          <a:xfrm>
            <a:off x="868863" y="1477963"/>
            <a:ext cx="1976170" cy="787400"/>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lIns="68564" tIns="34281" rIns="68564" bIns="34281"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zh-CN" altLang="en-US" sz="1200" b="1" kern="0" noProof="1">
                <a:solidFill>
                  <a:schemeClr val="bg1"/>
                </a:solidFill>
                <a:latin typeface="微软雅黑" panose="020B0503020204020204" pitchFamily="34" charset="-122"/>
                <a:ea typeface="微软雅黑" panose="020B0503020204020204" pitchFamily="34" charset="-122"/>
              </a:rPr>
              <a:t>添加标题</a:t>
            </a:r>
            <a:endParaRPr lang="en-US" altLang="zh-CN" sz="1200" b="1" kern="0" noProof="1">
              <a:solidFill>
                <a:schemeClr val="bg1"/>
              </a:solidFill>
              <a:latin typeface="微软雅黑" panose="020B0503020204020204" pitchFamily="34" charset="-122"/>
              <a:ea typeface="微软雅黑" panose="020B0503020204020204" pitchFamily="34" charset="-122"/>
            </a:endParaRPr>
          </a:p>
          <a:p>
            <a:pPr algn="ctr">
              <a:defRPr/>
            </a:pPr>
            <a:r>
              <a:rPr lang="zh-CN" altLang="en-US"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 name="组合 20"/>
          <p:cNvGrpSpPr>
            <a:grpSpLocks/>
          </p:cNvGrpSpPr>
          <p:nvPr/>
        </p:nvGrpSpPr>
        <p:grpSpPr bwMode="auto">
          <a:xfrm>
            <a:off x="868863" y="2732089"/>
            <a:ext cx="1833314" cy="819028"/>
            <a:chOff x="503238" y="2548494"/>
            <a:chExt cx="2191599" cy="818840"/>
          </a:xfrm>
        </p:grpSpPr>
        <p:sp>
          <p:nvSpPr>
            <p:cNvPr id="36871" name="矩形 21"/>
            <p:cNvSpPr>
              <a:spLocks noChangeArrowheads="1"/>
            </p:cNvSpPr>
            <p:nvPr/>
          </p:nvSpPr>
          <p:spPr bwMode="auto">
            <a:xfrm>
              <a:off x="503238" y="2548494"/>
              <a:ext cx="956311" cy="276850"/>
            </a:xfrm>
            <a:prstGeom prst="rect">
              <a:avLst/>
            </a:prstGeom>
            <a:noFill/>
            <a:ln w="9525">
              <a:noFill/>
              <a:miter lim="800000"/>
              <a:headEnd/>
              <a:tailEnd/>
            </a:ln>
          </p:spPr>
          <p:txBody>
            <a:bodyPr wrap="none">
              <a:spAutoFit/>
            </a:bodyPr>
            <a:lstStyle/>
            <a:p>
              <a:pPr eaLnBrk="0" hangingPunct="0"/>
              <a:r>
                <a:rPr lang="zh-CN" altLang="en-US" sz="1200" b="1" dirty="0">
                  <a:solidFill>
                    <a:schemeClr val="bg1">
                      <a:lumMod val="50000"/>
                    </a:schemeClr>
                  </a:solidFill>
                  <a:latin typeface="微软雅黑" pitchFamily="34" charset="-122"/>
                  <a:ea typeface="微软雅黑" pitchFamily="34" charset="-122"/>
                </a:rPr>
                <a:t>添加标题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36872" name="矩形 22"/>
            <p:cNvSpPr>
              <a:spLocks noChangeArrowheads="1"/>
            </p:cNvSpPr>
            <p:nvPr/>
          </p:nvSpPr>
          <p:spPr bwMode="auto">
            <a:xfrm>
              <a:off x="503238" y="2905918"/>
              <a:ext cx="2191599" cy="461416"/>
            </a:xfrm>
            <a:prstGeom prst="rect">
              <a:avLst/>
            </a:prstGeom>
            <a:noFill/>
            <a:ln w="9525">
              <a:noFill/>
              <a:miter lim="800000"/>
              <a:headEnd/>
              <a:tailEnd/>
            </a:ln>
          </p:spPr>
          <p:txBody>
            <a:bodyPr>
              <a:spAutoFit/>
            </a:bodyPr>
            <a:lstStyle/>
            <a:p>
              <a:r>
                <a:rPr lang="zh-CN" altLang="en-US" sz="800" dirty="0">
                  <a:solidFill>
                    <a:schemeClr val="bg1">
                      <a:lumMod val="50000"/>
                    </a:schemeClr>
                  </a:solidFill>
                  <a:latin typeface="微软雅黑" pitchFamily="34" charset="-122"/>
                  <a:ea typeface="微软雅黑" pitchFamily="34" charset="-122"/>
                </a:rPr>
                <a:t>点击此处添加文字说明内容，可以通过复制您的文本内容，在此文本框粘贴并选择只保留文字。</a:t>
              </a:r>
              <a:endParaRPr lang="en-US" altLang="zh-CN" sz="800" dirty="0">
                <a:solidFill>
                  <a:schemeClr val="bg1">
                    <a:lumMod val="50000"/>
                  </a:schemeClr>
                </a:solidFill>
                <a:latin typeface="微软雅黑" pitchFamily="34" charset="-122"/>
                <a:ea typeface="微软雅黑" pitchFamily="34" charset="-122"/>
              </a:endParaRPr>
            </a:p>
          </p:txBody>
        </p:sp>
      </p:grpSp>
      <p:sp>
        <p:nvSpPr>
          <p:cNvPr id="24" name="42 Rectángulo"/>
          <p:cNvSpPr/>
          <p:nvPr/>
        </p:nvSpPr>
        <p:spPr>
          <a:xfrm>
            <a:off x="3392648" y="1477963"/>
            <a:ext cx="1976170" cy="787400"/>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lIns="68564" tIns="34281" rIns="68564" bIns="34281" anchor="ctr"/>
          <a:lstStyle/>
          <a:p>
            <a:pPr algn="ctr" eaLnBrk="0" hangingPunct="0">
              <a:defRPr/>
            </a:pPr>
            <a:r>
              <a:rPr lang="zh-CN" altLang="en-US" sz="1200" b="1" kern="0" noProof="1">
                <a:solidFill>
                  <a:schemeClr val="bg1"/>
                </a:solidFill>
                <a:latin typeface="微软雅黑" panose="020B0503020204020204" pitchFamily="34" charset="-122"/>
                <a:ea typeface="微软雅黑" panose="020B0503020204020204" pitchFamily="34" charset="-122"/>
              </a:rPr>
              <a:t>添加标题</a:t>
            </a:r>
            <a:endParaRPr lang="en-US" altLang="zh-CN" sz="1200" b="1" kern="0" noProof="1">
              <a:solidFill>
                <a:schemeClr val="bg1"/>
              </a:solidFill>
              <a:latin typeface="微软雅黑" panose="020B0503020204020204" pitchFamily="34" charset="-122"/>
              <a:ea typeface="微软雅黑" panose="020B0503020204020204" pitchFamily="34" charset="-122"/>
            </a:endParaRPr>
          </a:p>
          <a:p>
            <a:pPr algn="ctr">
              <a:defRPr/>
            </a:pPr>
            <a:r>
              <a:rPr lang="zh-CN" altLang="en-US"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3" name="组合 24"/>
          <p:cNvGrpSpPr>
            <a:grpSpLocks/>
          </p:cNvGrpSpPr>
          <p:nvPr/>
        </p:nvGrpSpPr>
        <p:grpSpPr bwMode="auto">
          <a:xfrm>
            <a:off x="3392647" y="2732089"/>
            <a:ext cx="1833314" cy="819029"/>
            <a:chOff x="471218" y="2548494"/>
            <a:chExt cx="2191599" cy="818842"/>
          </a:xfrm>
        </p:grpSpPr>
        <p:sp>
          <p:nvSpPr>
            <p:cNvPr id="36875" name="矩形 25"/>
            <p:cNvSpPr>
              <a:spLocks noChangeArrowheads="1"/>
            </p:cNvSpPr>
            <p:nvPr/>
          </p:nvSpPr>
          <p:spPr bwMode="auto">
            <a:xfrm>
              <a:off x="471218" y="2548494"/>
              <a:ext cx="956311" cy="276850"/>
            </a:xfrm>
            <a:prstGeom prst="rect">
              <a:avLst/>
            </a:prstGeom>
            <a:noFill/>
            <a:ln w="9525">
              <a:noFill/>
              <a:miter lim="800000"/>
              <a:headEnd/>
              <a:tailEnd/>
            </a:ln>
          </p:spPr>
          <p:txBody>
            <a:bodyPr wrap="none">
              <a:spAutoFit/>
            </a:bodyPr>
            <a:lstStyle/>
            <a:p>
              <a:pPr eaLnBrk="0" hangingPunct="0"/>
              <a:r>
                <a:rPr lang="zh-CN" altLang="en-US" sz="1200" b="1" dirty="0">
                  <a:solidFill>
                    <a:schemeClr val="bg1">
                      <a:lumMod val="50000"/>
                    </a:schemeClr>
                  </a:solidFill>
                  <a:latin typeface="微软雅黑" pitchFamily="34" charset="-122"/>
                  <a:ea typeface="微软雅黑" pitchFamily="34" charset="-122"/>
                </a:rPr>
                <a:t>添加标题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36876" name="矩形 26"/>
            <p:cNvSpPr>
              <a:spLocks noChangeArrowheads="1"/>
            </p:cNvSpPr>
            <p:nvPr/>
          </p:nvSpPr>
          <p:spPr bwMode="auto">
            <a:xfrm>
              <a:off x="471218" y="2905919"/>
              <a:ext cx="2191599" cy="461417"/>
            </a:xfrm>
            <a:prstGeom prst="rect">
              <a:avLst/>
            </a:prstGeom>
            <a:noFill/>
            <a:ln w="9525">
              <a:noFill/>
              <a:miter lim="800000"/>
              <a:headEnd/>
              <a:tailEnd/>
            </a:ln>
          </p:spPr>
          <p:txBody>
            <a:bodyPr>
              <a:spAutoFit/>
            </a:bodyPr>
            <a:lstStyle/>
            <a:p>
              <a:r>
                <a:rPr lang="zh-CN" altLang="en-US" sz="800" dirty="0">
                  <a:solidFill>
                    <a:schemeClr val="bg1">
                      <a:lumMod val="50000"/>
                    </a:schemeClr>
                  </a:solidFill>
                  <a:latin typeface="微软雅黑" pitchFamily="34" charset="-122"/>
                  <a:ea typeface="微软雅黑" pitchFamily="34" charset="-122"/>
                </a:rPr>
                <a:t>点击此处添加文字说明内容，可以通过复制您的文本内容，在此文本框粘贴并选择只保留文字。</a:t>
              </a:r>
              <a:endParaRPr lang="en-US" altLang="zh-CN" sz="800" dirty="0">
                <a:solidFill>
                  <a:schemeClr val="bg1">
                    <a:lumMod val="50000"/>
                  </a:schemeClr>
                </a:solidFill>
                <a:latin typeface="微软雅黑" pitchFamily="34" charset="-122"/>
                <a:ea typeface="微软雅黑" pitchFamily="34" charset="-122"/>
              </a:endParaRPr>
            </a:p>
          </p:txBody>
        </p:sp>
      </p:grpSp>
      <p:sp>
        <p:nvSpPr>
          <p:cNvPr id="28" name="51 Rectángulo"/>
          <p:cNvSpPr/>
          <p:nvPr/>
        </p:nvSpPr>
        <p:spPr>
          <a:xfrm>
            <a:off x="5906908" y="1477963"/>
            <a:ext cx="1977759" cy="787400"/>
          </a:xfrm>
          <a:prstGeom prst="rect">
            <a:avLst/>
          </a:prstGeom>
          <a:solidFill>
            <a:schemeClr val="accent3"/>
          </a:solidFill>
          <a:ln>
            <a:noFill/>
          </a:ln>
          <a:effectLst/>
        </p:spPr>
        <p:style>
          <a:lnRef idx="3">
            <a:schemeClr val="lt1"/>
          </a:lnRef>
          <a:fillRef idx="1">
            <a:schemeClr val="accent4"/>
          </a:fillRef>
          <a:effectRef idx="1">
            <a:schemeClr val="accent4"/>
          </a:effectRef>
          <a:fontRef idx="minor">
            <a:schemeClr val="lt1"/>
          </a:fontRef>
        </p:style>
        <p:txBody>
          <a:bodyPr lIns="68564" tIns="34281" rIns="68564" bIns="34281" anchor="ctr"/>
          <a:lstStyle/>
          <a:p>
            <a:pPr algn="ctr" eaLnBrk="0" hangingPunct="0">
              <a:defRPr/>
            </a:pPr>
            <a:r>
              <a:rPr lang="zh-CN" altLang="en-US" sz="1200" b="1" kern="0" noProof="1">
                <a:solidFill>
                  <a:schemeClr val="bg1"/>
                </a:solidFill>
                <a:latin typeface="微软雅黑" panose="020B0503020204020204" pitchFamily="34" charset="-122"/>
                <a:ea typeface="微软雅黑" panose="020B0503020204020204" pitchFamily="34" charset="-122"/>
              </a:rPr>
              <a:t>添加标题</a:t>
            </a:r>
            <a:endParaRPr lang="en-US" altLang="zh-CN" sz="1200" b="1" kern="0" noProof="1">
              <a:solidFill>
                <a:schemeClr val="bg1"/>
              </a:solidFill>
              <a:latin typeface="微软雅黑" panose="020B0503020204020204" pitchFamily="34" charset="-122"/>
              <a:ea typeface="微软雅黑" panose="020B0503020204020204" pitchFamily="34" charset="-122"/>
            </a:endParaRPr>
          </a:p>
          <a:p>
            <a:pPr algn="ctr">
              <a:defRPr/>
            </a:pPr>
            <a:r>
              <a:rPr lang="zh-CN" altLang="en-US"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800" kern="0" noProof="1">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4" name="组合 28"/>
          <p:cNvGrpSpPr>
            <a:grpSpLocks/>
          </p:cNvGrpSpPr>
          <p:nvPr/>
        </p:nvGrpSpPr>
        <p:grpSpPr bwMode="auto">
          <a:xfrm>
            <a:off x="5906908" y="2732089"/>
            <a:ext cx="1833314" cy="819029"/>
            <a:chOff x="467746" y="2548494"/>
            <a:chExt cx="2191599" cy="818842"/>
          </a:xfrm>
        </p:grpSpPr>
        <p:sp>
          <p:nvSpPr>
            <p:cNvPr id="36879" name="矩形 29"/>
            <p:cNvSpPr>
              <a:spLocks noChangeArrowheads="1"/>
            </p:cNvSpPr>
            <p:nvPr/>
          </p:nvSpPr>
          <p:spPr bwMode="auto">
            <a:xfrm>
              <a:off x="467746" y="2548494"/>
              <a:ext cx="956311" cy="276850"/>
            </a:xfrm>
            <a:prstGeom prst="rect">
              <a:avLst/>
            </a:prstGeom>
            <a:noFill/>
            <a:ln w="9525">
              <a:noFill/>
              <a:miter lim="800000"/>
              <a:headEnd/>
              <a:tailEnd/>
            </a:ln>
          </p:spPr>
          <p:txBody>
            <a:bodyPr wrap="none">
              <a:spAutoFit/>
            </a:bodyPr>
            <a:lstStyle/>
            <a:p>
              <a:pPr eaLnBrk="0" hangingPunct="0"/>
              <a:r>
                <a:rPr lang="zh-CN" altLang="en-US" sz="1200" b="1" dirty="0">
                  <a:solidFill>
                    <a:schemeClr val="bg1">
                      <a:lumMod val="50000"/>
                    </a:schemeClr>
                  </a:solidFill>
                  <a:latin typeface="微软雅黑" pitchFamily="34" charset="-122"/>
                  <a:ea typeface="微软雅黑" pitchFamily="34" charset="-122"/>
                </a:rPr>
                <a:t>添加标题</a:t>
              </a:r>
              <a:endParaRPr lang="en-US" altLang="zh-CN" sz="1200" b="1" dirty="0">
                <a:solidFill>
                  <a:schemeClr val="bg1">
                    <a:lumMod val="50000"/>
                  </a:schemeClr>
                </a:solidFill>
                <a:latin typeface="微软雅黑" pitchFamily="34" charset="-122"/>
                <a:ea typeface="微软雅黑" pitchFamily="34" charset="-122"/>
              </a:endParaRPr>
            </a:p>
          </p:txBody>
        </p:sp>
        <p:sp>
          <p:nvSpPr>
            <p:cNvPr id="36880" name="矩形 30"/>
            <p:cNvSpPr>
              <a:spLocks noChangeArrowheads="1"/>
            </p:cNvSpPr>
            <p:nvPr/>
          </p:nvSpPr>
          <p:spPr bwMode="auto">
            <a:xfrm>
              <a:off x="467746" y="2905919"/>
              <a:ext cx="2191599" cy="461417"/>
            </a:xfrm>
            <a:prstGeom prst="rect">
              <a:avLst/>
            </a:prstGeom>
            <a:noFill/>
            <a:ln w="9525">
              <a:noFill/>
              <a:miter lim="800000"/>
              <a:headEnd/>
              <a:tailEnd/>
            </a:ln>
          </p:spPr>
          <p:txBody>
            <a:bodyPr>
              <a:spAutoFit/>
            </a:bodyPr>
            <a:lstStyle/>
            <a:p>
              <a:r>
                <a:rPr lang="zh-CN" altLang="en-US" sz="800" dirty="0">
                  <a:solidFill>
                    <a:schemeClr val="bg1">
                      <a:lumMod val="50000"/>
                    </a:schemeClr>
                  </a:solidFill>
                  <a:latin typeface="微软雅黑" pitchFamily="34" charset="-122"/>
                  <a:ea typeface="微软雅黑" pitchFamily="34" charset="-122"/>
                </a:rPr>
                <a:t>点击此处添加文字说明内容，可以通过复制您的文本内容，在此文本框粘贴并选择只保留文字。</a:t>
              </a:r>
              <a:endParaRPr lang="en-US" altLang="zh-CN" sz="800"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591319372"/>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ppt_x</p:attrName>
                                        </p:attrNameLst>
                                      </p:cBhvr>
                                      <p:tavLst>
                                        <p:tav tm="0">
                                          <p:val>
                                            <p:strVal val="#ppt_x"/>
                                          </p:val>
                                        </p:tav>
                                        <p:tav tm="100000">
                                          <p:val>
                                            <p:strVal val="#ppt_x"/>
                                          </p:val>
                                        </p:tav>
                                      </p:tavLst>
                                    </p:anim>
                                    <p:anim calcmode="lin" valueType="num">
                                      <p:cBhvr>
                                        <p:cTn id="12" dur="500" fill="hold"/>
                                        <p:tgtEl>
                                          <p:spTgt spid="2"/>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500"/>
                                        <p:tgtEl>
                                          <p:spTgt spid="18"/>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randombar(horizontal)">
                                      <p:cBhvr>
                                        <p:cTn id="20" dur="500"/>
                                        <p:tgtEl>
                                          <p:spTgt spid="24"/>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p:cTn id="24" dur="500" fill="hold"/>
                                        <p:tgtEl>
                                          <p:spTgt spid="3"/>
                                        </p:tgtEl>
                                        <p:attrNameLst>
                                          <p:attrName>ppt_x</p:attrName>
                                        </p:attrNameLst>
                                      </p:cBhvr>
                                      <p:tavLst>
                                        <p:tav tm="0">
                                          <p:val>
                                            <p:strVal val="#ppt_x"/>
                                          </p:val>
                                        </p:tav>
                                        <p:tav tm="100000">
                                          <p:val>
                                            <p:strVal val="#ppt_x"/>
                                          </p:val>
                                        </p:tav>
                                      </p:tavLst>
                                    </p:anim>
                                    <p:anim calcmode="lin" valueType="num">
                                      <p:cBhvr>
                                        <p:cTn id="25" dur="500" fill="hold"/>
                                        <p:tgtEl>
                                          <p:spTgt spid="3"/>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randombar(horizontal)">
                                      <p:cBhvr>
                                        <p:cTn id="33" dur="500"/>
                                        <p:tgtEl>
                                          <p:spTgt spid="28"/>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ppt_x</p:attrName>
                                        </p:attrNameLst>
                                      </p:cBhvr>
                                      <p:tavLst>
                                        <p:tav tm="0">
                                          <p:val>
                                            <p:strVal val="#ppt_x"/>
                                          </p:val>
                                        </p:tav>
                                        <p:tav tm="100000">
                                          <p:val>
                                            <p:strVal val="#ppt_x"/>
                                          </p:val>
                                        </p:tav>
                                      </p:tavLst>
                                    </p:anim>
                                    <p:anim calcmode="lin" valueType="num">
                                      <p:cBhvr>
                                        <p:cTn id="3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24"/>
          <p:cNvCxnSpPr/>
          <p:nvPr/>
        </p:nvCxnSpPr>
        <p:spPr>
          <a:xfrm>
            <a:off x="735336" y="1949799"/>
            <a:ext cx="7574443"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614067" y="1162433"/>
            <a:ext cx="1403369" cy="1814257"/>
            <a:chOff x="1156897" y="1255286"/>
            <a:chExt cx="1403558" cy="1814257"/>
          </a:xfrm>
        </p:grpSpPr>
        <p:grpSp>
          <p:nvGrpSpPr>
            <p:cNvPr id="4" name="Group 3"/>
            <p:cNvGrpSpPr/>
            <p:nvPr/>
          </p:nvGrpSpPr>
          <p:grpSpPr>
            <a:xfrm>
              <a:off x="1156897" y="1255286"/>
              <a:ext cx="1403558" cy="1814257"/>
              <a:chOff x="5254082" y="1428767"/>
              <a:chExt cx="1871410" cy="2419009"/>
            </a:xfrm>
          </p:grpSpPr>
          <p:sp>
            <p:nvSpPr>
              <p:cNvPr id="6" name="Freeform 5"/>
              <p:cNvSpPr>
                <a:spLocks noEditPoints="1"/>
              </p:cNvSpPr>
              <p:nvPr/>
            </p:nvSpPr>
            <p:spPr bwMode="auto">
              <a:xfrm>
                <a:off x="5254082" y="1428767"/>
                <a:ext cx="1871410" cy="2419009"/>
              </a:xfrm>
              <a:custGeom>
                <a:avLst/>
                <a:gdLst>
                  <a:gd name="T0" fmla="*/ 149 w 297"/>
                  <a:gd name="T1" fmla="*/ 0 h 384"/>
                  <a:gd name="T2" fmla="*/ 0 w 297"/>
                  <a:gd name="T3" fmla="*/ 149 h 384"/>
                  <a:gd name="T4" fmla="*/ 149 w 297"/>
                  <a:gd name="T5" fmla="*/ 384 h 384"/>
                  <a:gd name="T6" fmla="*/ 297 w 297"/>
                  <a:gd name="T7" fmla="*/ 149 h 384"/>
                  <a:gd name="T8" fmla="*/ 149 w 297"/>
                  <a:gd name="T9" fmla="*/ 0 h 384"/>
                  <a:gd name="T10" fmla="*/ 149 w 297"/>
                  <a:gd name="T11" fmla="*/ 267 h 384"/>
                  <a:gd name="T12" fmla="*/ 24 w 297"/>
                  <a:gd name="T13" fmla="*/ 142 h 384"/>
                  <a:gd name="T14" fmla="*/ 149 w 297"/>
                  <a:gd name="T15" fmla="*/ 17 h 384"/>
                  <a:gd name="T16" fmla="*/ 274 w 297"/>
                  <a:gd name="T17" fmla="*/ 142 h 384"/>
                  <a:gd name="T18" fmla="*/ 149 w 297"/>
                  <a:gd name="T19" fmla="*/ 267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7" h="384">
                    <a:moveTo>
                      <a:pt x="149" y="0"/>
                    </a:moveTo>
                    <a:cubicBezTo>
                      <a:pt x="67" y="0"/>
                      <a:pt x="0" y="67"/>
                      <a:pt x="0" y="149"/>
                    </a:cubicBezTo>
                    <a:cubicBezTo>
                      <a:pt x="0" y="231"/>
                      <a:pt x="149" y="384"/>
                      <a:pt x="149" y="384"/>
                    </a:cubicBezTo>
                    <a:cubicBezTo>
                      <a:pt x="149" y="384"/>
                      <a:pt x="297" y="231"/>
                      <a:pt x="297" y="149"/>
                    </a:cubicBezTo>
                    <a:cubicBezTo>
                      <a:pt x="297" y="67"/>
                      <a:pt x="231" y="0"/>
                      <a:pt x="149" y="0"/>
                    </a:cubicBezTo>
                    <a:close/>
                    <a:moveTo>
                      <a:pt x="149" y="267"/>
                    </a:moveTo>
                    <a:cubicBezTo>
                      <a:pt x="80" y="267"/>
                      <a:pt x="24" y="211"/>
                      <a:pt x="24" y="142"/>
                    </a:cubicBezTo>
                    <a:cubicBezTo>
                      <a:pt x="24" y="73"/>
                      <a:pt x="80" y="17"/>
                      <a:pt x="149" y="17"/>
                    </a:cubicBezTo>
                    <a:cubicBezTo>
                      <a:pt x="218" y="17"/>
                      <a:pt x="274" y="73"/>
                      <a:pt x="274" y="142"/>
                    </a:cubicBezTo>
                    <a:cubicBezTo>
                      <a:pt x="274" y="211"/>
                      <a:pt x="218" y="267"/>
                      <a:pt x="149" y="267"/>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grpSp>
            <p:nvGrpSpPr>
              <p:cNvPr id="7" name="Group 65"/>
              <p:cNvGrpSpPr/>
              <p:nvPr/>
            </p:nvGrpSpPr>
            <p:grpSpPr>
              <a:xfrm>
                <a:off x="5365039" y="1523112"/>
                <a:ext cx="1620000" cy="1620000"/>
                <a:chOff x="6964641" y="2706230"/>
                <a:chExt cx="1620000" cy="1620000"/>
              </a:xfrm>
            </p:grpSpPr>
            <p:sp>
              <p:nvSpPr>
                <p:cNvPr id="8" name="Oval 67"/>
                <p:cNvSpPr>
                  <a:spLocks noChangeAspect="1" noChangeArrowheads="1"/>
                </p:cNvSpPr>
                <p:nvPr/>
              </p:nvSpPr>
              <p:spPr bwMode="auto">
                <a:xfrm flipV="1">
                  <a:off x="6964641" y="2706230"/>
                  <a:ext cx="1620000" cy="1620000"/>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sp>
              <p:nvSpPr>
                <p:cNvPr id="9" name="Oval 68"/>
                <p:cNvSpPr>
                  <a:spLocks noChangeAspect="1" noChangeArrowheads="1"/>
                </p:cNvSpPr>
                <p:nvPr/>
              </p:nvSpPr>
              <p:spPr bwMode="auto">
                <a:xfrm flipV="1">
                  <a:off x="7084505" y="2832230"/>
                  <a:ext cx="1368000" cy="1368000"/>
                </a:xfrm>
                <a:prstGeom prst="ellipse">
                  <a:avLst/>
                </a:prstGeom>
                <a:gradFill flip="none" rotWithShape="1">
                  <a:gsLst>
                    <a:gs pos="0">
                      <a:schemeClr val="bg1">
                        <a:lumMod val="85000"/>
                      </a:schemeClr>
                    </a:gs>
                    <a:gs pos="100000">
                      <a:schemeClr val="bg1"/>
                    </a:gs>
                  </a:gsLst>
                  <a:lin ang="5400000" scaled="1"/>
                  <a:tileRect/>
                </a:gradFill>
                <a:ln>
                  <a:noFill/>
                </a:ln>
              </p:spPr>
              <p:txBody>
                <a:bodyPr vert="horz" wrap="square" lIns="91412" tIns="45706" rIns="91412" bIns="45706" numCol="1" anchor="t" anchorCtr="0" compatLnSpc="1"/>
                <a:lstStyle/>
                <a:p>
                  <a:endParaRPr lang="id-ID" sz="1799">
                    <a:latin typeface="Calibri" panose="020F0502020204030204" pitchFamily="34" charset="0"/>
                    <a:ea typeface="微软雅黑" panose="020B0503020204020204" pitchFamily="34" charset="-122"/>
                  </a:endParaRPr>
                </a:p>
              </p:txBody>
            </p:sp>
          </p:grpSp>
        </p:grpSp>
        <p:sp>
          <p:nvSpPr>
            <p:cNvPr id="5" name="Freeform 26"/>
            <p:cNvSpPr>
              <a:spLocks noEditPoints="1"/>
            </p:cNvSpPr>
            <p:nvPr/>
          </p:nvSpPr>
          <p:spPr bwMode="auto">
            <a:xfrm>
              <a:off x="1647589" y="1739703"/>
              <a:ext cx="399809" cy="384779"/>
            </a:xfrm>
            <a:custGeom>
              <a:avLst/>
              <a:gdLst>
                <a:gd name="T0" fmla="*/ 188 w 263"/>
                <a:gd name="T1" fmla="*/ 0 h 256"/>
                <a:gd name="T2" fmla="*/ 111 w 263"/>
                <a:gd name="T3" fmla="*/ 54 h 256"/>
                <a:gd name="T4" fmla="*/ 111 w 263"/>
                <a:gd name="T5" fmla="*/ 55 h 256"/>
                <a:gd name="T6" fmla="*/ 28 w 263"/>
                <a:gd name="T7" fmla="*/ 138 h 256"/>
                <a:gd name="T8" fmla="*/ 1 w 263"/>
                <a:gd name="T9" fmla="*/ 220 h 256"/>
                <a:gd name="T10" fmla="*/ 28 w 263"/>
                <a:gd name="T11" fmla="*/ 256 h 256"/>
                <a:gd name="T12" fmla="*/ 105 w 263"/>
                <a:gd name="T13" fmla="*/ 237 h 256"/>
                <a:gd name="T14" fmla="*/ 241 w 263"/>
                <a:gd name="T15" fmla="*/ 105 h 256"/>
                <a:gd name="T16" fmla="*/ 128 w 263"/>
                <a:gd name="T17" fmla="*/ 190 h 256"/>
                <a:gd name="T18" fmla="*/ 198 w 263"/>
                <a:gd name="T19" fmla="*/ 94 h 256"/>
                <a:gd name="T20" fmla="*/ 190 w 263"/>
                <a:gd name="T21" fmla="*/ 134 h 256"/>
                <a:gd name="T22" fmla="*/ 128 w 263"/>
                <a:gd name="T23" fmla="*/ 196 h 256"/>
                <a:gd name="T24" fmla="*/ 118 w 263"/>
                <a:gd name="T25" fmla="*/ 162 h 256"/>
                <a:gd name="T26" fmla="*/ 91 w 263"/>
                <a:gd name="T27" fmla="*/ 136 h 256"/>
                <a:gd name="T28" fmla="*/ 184 w 263"/>
                <a:gd name="T29" fmla="*/ 72 h 256"/>
                <a:gd name="T30" fmla="*/ 118 w 263"/>
                <a:gd name="T31" fmla="*/ 162 h 256"/>
                <a:gd name="T32" fmla="*/ 61 w 263"/>
                <a:gd name="T33" fmla="*/ 128 h 256"/>
                <a:gd name="T34" fmla="*/ 159 w 263"/>
                <a:gd name="T35" fmla="*/ 57 h 256"/>
                <a:gd name="T36" fmla="*/ 33 w 263"/>
                <a:gd name="T37" fmla="*/ 239 h 256"/>
                <a:gd name="T38" fmla="*/ 16 w 263"/>
                <a:gd name="T39" fmla="*/ 228 h 256"/>
                <a:gd name="T40" fmla="*/ 25 w 263"/>
                <a:gd name="T41" fmla="*/ 193 h 256"/>
                <a:gd name="T42" fmla="*/ 63 w 263"/>
                <a:gd name="T43" fmla="*/ 231 h 256"/>
                <a:gd name="T44" fmla="*/ 71 w 263"/>
                <a:gd name="T45" fmla="*/ 229 h 256"/>
                <a:gd name="T46" fmla="*/ 27 w 263"/>
                <a:gd name="T47" fmla="*/ 185 h 256"/>
                <a:gd name="T48" fmla="*/ 39 w 263"/>
                <a:gd name="T49" fmla="*/ 150 h 256"/>
                <a:gd name="T50" fmla="*/ 103 w 263"/>
                <a:gd name="T51" fmla="*/ 220 h 256"/>
                <a:gd name="T52" fmla="*/ 71 w 263"/>
                <a:gd name="T53" fmla="*/ 229 h 256"/>
                <a:gd name="T54" fmla="*/ 216 w 263"/>
                <a:gd name="T55" fmla="*/ 108 h 256"/>
                <a:gd name="T56" fmla="*/ 196 w 263"/>
                <a:gd name="T57" fmla="*/ 60 h 256"/>
                <a:gd name="T58" fmla="*/ 162 w 263"/>
                <a:gd name="T59" fmla="*/ 26 h 256"/>
                <a:gd name="T60" fmla="*/ 224 w 263"/>
                <a:gd name="T61" fmla="*/ 32 h 256"/>
                <a:gd name="T62" fmla="*/ 230 w 263"/>
                <a:gd name="T63" fmla="*/ 94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3" h="256">
                  <a:moveTo>
                    <a:pt x="235" y="21"/>
                  </a:moveTo>
                  <a:cubicBezTo>
                    <a:pt x="222" y="8"/>
                    <a:pt x="205" y="0"/>
                    <a:pt x="188" y="0"/>
                  </a:cubicBezTo>
                  <a:cubicBezTo>
                    <a:pt x="173" y="0"/>
                    <a:pt x="160" y="5"/>
                    <a:pt x="150" y="15"/>
                  </a:cubicBezTo>
                  <a:cubicBezTo>
                    <a:pt x="111" y="54"/>
                    <a:pt x="111" y="54"/>
                    <a:pt x="111" y="54"/>
                  </a:cubicBezTo>
                  <a:cubicBezTo>
                    <a:pt x="111" y="54"/>
                    <a:pt x="111" y="54"/>
                    <a:pt x="111" y="55"/>
                  </a:cubicBezTo>
                  <a:cubicBezTo>
                    <a:pt x="111" y="55"/>
                    <a:pt x="111" y="55"/>
                    <a:pt x="111" y="55"/>
                  </a:cubicBezTo>
                  <a:cubicBezTo>
                    <a:pt x="111" y="55"/>
                    <a:pt x="111" y="55"/>
                    <a:pt x="111" y="55"/>
                  </a:cubicBezTo>
                  <a:cubicBezTo>
                    <a:pt x="28" y="138"/>
                    <a:pt x="28" y="138"/>
                    <a:pt x="28" y="138"/>
                  </a:cubicBezTo>
                  <a:cubicBezTo>
                    <a:pt x="24" y="142"/>
                    <a:pt x="22" y="147"/>
                    <a:pt x="20" y="152"/>
                  </a:cubicBezTo>
                  <a:cubicBezTo>
                    <a:pt x="1" y="220"/>
                    <a:pt x="1" y="220"/>
                    <a:pt x="1" y="220"/>
                  </a:cubicBezTo>
                  <a:cubicBezTo>
                    <a:pt x="1" y="220"/>
                    <a:pt x="0" y="225"/>
                    <a:pt x="0" y="228"/>
                  </a:cubicBezTo>
                  <a:cubicBezTo>
                    <a:pt x="0" y="243"/>
                    <a:pt x="13" y="256"/>
                    <a:pt x="28" y="256"/>
                  </a:cubicBezTo>
                  <a:cubicBezTo>
                    <a:pt x="31" y="256"/>
                    <a:pt x="37" y="255"/>
                    <a:pt x="37" y="255"/>
                  </a:cubicBezTo>
                  <a:cubicBezTo>
                    <a:pt x="105" y="237"/>
                    <a:pt x="105" y="237"/>
                    <a:pt x="105" y="237"/>
                  </a:cubicBezTo>
                  <a:cubicBezTo>
                    <a:pt x="110" y="235"/>
                    <a:pt x="115" y="232"/>
                    <a:pt x="119" y="229"/>
                  </a:cubicBezTo>
                  <a:cubicBezTo>
                    <a:pt x="241" y="105"/>
                    <a:pt x="241" y="105"/>
                    <a:pt x="241" y="105"/>
                  </a:cubicBezTo>
                  <a:cubicBezTo>
                    <a:pt x="263" y="83"/>
                    <a:pt x="261" y="46"/>
                    <a:pt x="235" y="21"/>
                  </a:cubicBezTo>
                  <a:close/>
                  <a:moveTo>
                    <a:pt x="128" y="190"/>
                  </a:moveTo>
                  <a:cubicBezTo>
                    <a:pt x="127" y="183"/>
                    <a:pt x="125" y="176"/>
                    <a:pt x="122" y="169"/>
                  </a:cubicBezTo>
                  <a:cubicBezTo>
                    <a:pt x="198" y="94"/>
                    <a:pt x="198" y="94"/>
                    <a:pt x="198" y="94"/>
                  </a:cubicBezTo>
                  <a:cubicBezTo>
                    <a:pt x="203" y="108"/>
                    <a:pt x="200" y="124"/>
                    <a:pt x="190" y="134"/>
                  </a:cubicBezTo>
                  <a:cubicBezTo>
                    <a:pt x="190" y="134"/>
                    <a:pt x="190" y="134"/>
                    <a:pt x="190" y="134"/>
                  </a:cubicBezTo>
                  <a:cubicBezTo>
                    <a:pt x="190" y="134"/>
                    <a:pt x="190" y="134"/>
                    <a:pt x="190" y="134"/>
                  </a:cubicBezTo>
                  <a:cubicBezTo>
                    <a:pt x="128" y="196"/>
                    <a:pt x="128" y="196"/>
                    <a:pt x="128" y="196"/>
                  </a:cubicBezTo>
                  <a:cubicBezTo>
                    <a:pt x="128" y="194"/>
                    <a:pt x="128" y="192"/>
                    <a:pt x="128" y="190"/>
                  </a:cubicBezTo>
                  <a:close/>
                  <a:moveTo>
                    <a:pt x="118" y="162"/>
                  </a:moveTo>
                  <a:cubicBezTo>
                    <a:pt x="115" y="157"/>
                    <a:pt x="112" y="152"/>
                    <a:pt x="108" y="148"/>
                  </a:cubicBezTo>
                  <a:cubicBezTo>
                    <a:pt x="103" y="143"/>
                    <a:pt x="97" y="140"/>
                    <a:pt x="91" y="136"/>
                  </a:cubicBezTo>
                  <a:cubicBezTo>
                    <a:pt x="168" y="60"/>
                    <a:pt x="168" y="60"/>
                    <a:pt x="168" y="60"/>
                  </a:cubicBezTo>
                  <a:cubicBezTo>
                    <a:pt x="174" y="63"/>
                    <a:pt x="179" y="66"/>
                    <a:pt x="184" y="72"/>
                  </a:cubicBezTo>
                  <a:cubicBezTo>
                    <a:pt x="189" y="76"/>
                    <a:pt x="192" y="81"/>
                    <a:pt x="195" y="86"/>
                  </a:cubicBezTo>
                  <a:lnTo>
                    <a:pt x="118" y="162"/>
                  </a:lnTo>
                  <a:close/>
                  <a:moveTo>
                    <a:pt x="84" y="133"/>
                  </a:moveTo>
                  <a:cubicBezTo>
                    <a:pt x="76" y="130"/>
                    <a:pt x="69" y="128"/>
                    <a:pt x="61" y="128"/>
                  </a:cubicBezTo>
                  <a:cubicBezTo>
                    <a:pt x="123" y="66"/>
                    <a:pt x="123" y="66"/>
                    <a:pt x="123" y="66"/>
                  </a:cubicBezTo>
                  <a:cubicBezTo>
                    <a:pt x="132" y="56"/>
                    <a:pt x="146" y="54"/>
                    <a:pt x="159" y="57"/>
                  </a:cubicBezTo>
                  <a:lnTo>
                    <a:pt x="84" y="133"/>
                  </a:lnTo>
                  <a:close/>
                  <a:moveTo>
                    <a:pt x="33" y="239"/>
                  </a:moveTo>
                  <a:cubicBezTo>
                    <a:pt x="32" y="239"/>
                    <a:pt x="30" y="240"/>
                    <a:pt x="28" y="240"/>
                  </a:cubicBezTo>
                  <a:cubicBezTo>
                    <a:pt x="21" y="240"/>
                    <a:pt x="16" y="235"/>
                    <a:pt x="16" y="228"/>
                  </a:cubicBezTo>
                  <a:cubicBezTo>
                    <a:pt x="16" y="227"/>
                    <a:pt x="17" y="224"/>
                    <a:pt x="17" y="224"/>
                  </a:cubicBezTo>
                  <a:cubicBezTo>
                    <a:pt x="25" y="193"/>
                    <a:pt x="25" y="193"/>
                    <a:pt x="25" y="193"/>
                  </a:cubicBezTo>
                  <a:cubicBezTo>
                    <a:pt x="34" y="193"/>
                    <a:pt x="44" y="196"/>
                    <a:pt x="52" y="204"/>
                  </a:cubicBezTo>
                  <a:cubicBezTo>
                    <a:pt x="60" y="212"/>
                    <a:pt x="64" y="222"/>
                    <a:pt x="63" y="231"/>
                  </a:cubicBezTo>
                  <a:lnTo>
                    <a:pt x="33" y="239"/>
                  </a:lnTo>
                  <a:close/>
                  <a:moveTo>
                    <a:pt x="71" y="229"/>
                  </a:moveTo>
                  <a:cubicBezTo>
                    <a:pt x="71" y="218"/>
                    <a:pt x="66" y="207"/>
                    <a:pt x="58" y="198"/>
                  </a:cubicBezTo>
                  <a:cubicBezTo>
                    <a:pt x="49" y="190"/>
                    <a:pt x="38" y="185"/>
                    <a:pt x="27" y="185"/>
                  </a:cubicBezTo>
                  <a:cubicBezTo>
                    <a:pt x="35" y="156"/>
                    <a:pt x="35" y="156"/>
                    <a:pt x="35" y="156"/>
                  </a:cubicBezTo>
                  <a:cubicBezTo>
                    <a:pt x="36" y="154"/>
                    <a:pt x="37" y="152"/>
                    <a:pt x="39" y="150"/>
                  </a:cubicBezTo>
                  <a:cubicBezTo>
                    <a:pt x="55" y="139"/>
                    <a:pt x="79" y="142"/>
                    <a:pt x="96" y="160"/>
                  </a:cubicBezTo>
                  <a:cubicBezTo>
                    <a:pt x="115" y="178"/>
                    <a:pt x="117" y="204"/>
                    <a:pt x="103" y="220"/>
                  </a:cubicBezTo>
                  <a:cubicBezTo>
                    <a:pt x="103" y="221"/>
                    <a:pt x="102" y="221"/>
                    <a:pt x="101" y="221"/>
                  </a:cubicBezTo>
                  <a:lnTo>
                    <a:pt x="71" y="229"/>
                  </a:lnTo>
                  <a:close/>
                  <a:moveTo>
                    <a:pt x="230" y="94"/>
                  </a:moveTo>
                  <a:cubicBezTo>
                    <a:pt x="216" y="108"/>
                    <a:pt x="216" y="108"/>
                    <a:pt x="216" y="108"/>
                  </a:cubicBezTo>
                  <a:cubicBezTo>
                    <a:pt x="216" y="106"/>
                    <a:pt x="216" y="104"/>
                    <a:pt x="216" y="102"/>
                  </a:cubicBezTo>
                  <a:cubicBezTo>
                    <a:pt x="215" y="87"/>
                    <a:pt x="207" y="72"/>
                    <a:pt x="196" y="60"/>
                  </a:cubicBezTo>
                  <a:cubicBezTo>
                    <a:pt x="183" y="47"/>
                    <a:pt x="165" y="40"/>
                    <a:pt x="148" y="40"/>
                  </a:cubicBezTo>
                  <a:cubicBezTo>
                    <a:pt x="162" y="26"/>
                    <a:pt x="162" y="26"/>
                    <a:pt x="162" y="26"/>
                  </a:cubicBezTo>
                  <a:cubicBezTo>
                    <a:pt x="168" y="20"/>
                    <a:pt x="177" y="16"/>
                    <a:pt x="188" y="16"/>
                  </a:cubicBezTo>
                  <a:cubicBezTo>
                    <a:pt x="200" y="16"/>
                    <a:pt x="214" y="22"/>
                    <a:pt x="224" y="32"/>
                  </a:cubicBezTo>
                  <a:cubicBezTo>
                    <a:pt x="233" y="41"/>
                    <a:pt x="239" y="53"/>
                    <a:pt x="240" y="65"/>
                  </a:cubicBezTo>
                  <a:cubicBezTo>
                    <a:pt x="241" y="76"/>
                    <a:pt x="237" y="87"/>
                    <a:pt x="230" y="9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grpSp>
      <p:grpSp>
        <p:nvGrpSpPr>
          <p:cNvPr id="10" name="组合 9"/>
          <p:cNvGrpSpPr/>
          <p:nvPr/>
        </p:nvGrpSpPr>
        <p:grpSpPr>
          <a:xfrm>
            <a:off x="4748424" y="1145485"/>
            <a:ext cx="1568821" cy="1848151"/>
            <a:chOff x="4560287" y="1069579"/>
            <a:chExt cx="1569033" cy="1848150"/>
          </a:xfrm>
        </p:grpSpPr>
        <p:grpSp>
          <p:nvGrpSpPr>
            <p:cNvPr id="11" name="Group 1"/>
            <p:cNvGrpSpPr/>
            <p:nvPr/>
          </p:nvGrpSpPr>
          <p:grpSpPr>
            <a:xfrm rot="17240988">
              <a:off x="4420729" y="1209137"/>
              <a:ext cx="1848150" cy="1569033"/>
              <a:chOff x="6343966" y="2473460"/>
              <a:chExt cx="2464200" cy="2092044"/>
            </a:xfrm>
          </p:grpSpPr>
          <p:sp>
            <p:nvSpPr>
              <p:cNvPr id="17" name="Freeform 6"/>
              <p:cNvSpPr>
                <a:spLocks noEditPoints="1"/>
              </p:cNvSpPr>
              <p:nvPr/>
            </p:nvSpPr>
            <p:spPr bwMode="auto">
              <a:xfrm>
                <a:off x="6343966" y="2473460"/>
                <a:ext cx="2464200" cy="2092044"/>
              </a:xfrm>
              <a:custGeom>
                <a:avLst/>
                <a:gdLst>
                  <a:gd name="T0" fmla="*/ 365 w 391"/>
                  <a:gd name="T1" fmla="*/ 120 h 332"/>
                  <a:gd name="T2" fmla="*/ 178 w 391"/>
                  <a:gd name="T3" fmla="*/ 25 h 332"/>
                  <a:gd name="T4" fmla="*/ 0 w 391"/>
                  <a:gd name="T5" fmla="*/ 239 h 332"/>
                  <a:gd name="T6" fmla="*/ 270 w 391"/>
                  <a:gd name="T7" fmla="*/ 307 h 332"/>
                  <a:gd name="T8" fmla="*/ 365 w 391"/>
                  <a:gd name="T9" fmla="*/ 120 h 332"/>
                  <a:gd name="T10" fmla="*/ 112 w 391"/>
                  <a:gd name="T11" fmla="*/ 203 h 332"/>
                  <a:gd name="T12" fmla="*/ 192 w 391"/>
                  <a:gd name="T13" fmla="*/ 45 h 332"/>
                  <a:gd name="T14" fmla="*/ 350 w 391"/>
                  <a:gd name="T15" fmla="*/ 125 h 332"/>
                  <a:gd name="T16" fmla="*/ 269 w 391"/>
                  <a:gd name="T17" fmla="*/ 283 h 332"/>
                  <a:gd name="T18" fmla="*/ 112 w 391"/>
                  <a:gd name="T19" fmla="*/ 203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1" h="332">
                    <a:moveTo>
                      <a:pt x="365" y="120"/>
                    </a:moveTo>
                    <a:cubicBezTo>
                      <a:pt x="340" y="42"/>
                      <a:pt x="256" y="0"/>
                      <a:pt x="178" y="25"/>
                    </a:cubicBezTo>
                    <a:cubicBezTo>
                      <a:pt x="101" y="50"/>
                      <a:pt x="0" y="239"/>
                      <a:pt x="0" y="239"/>
                    </a:cubicBezTo>
                    <a:cubicBezTo>
                      <a:pt x="0" y="239"/>
                      <a:pt x="192" y="332"/>
                      <a:pt x="270" y="307"/>
                    </a:cubicBezTo>
                    <a:cubicBezTo>
                      <a:pt x="348" y="282"/>
                      <a:pt x="391" y="198"/>
                      <a:pt x="365" y="120"/>
                    </a:cubicBezTo>
                    <a:close/>
                    <a:moveTo>
                      <a:pt x="112" y="203"/>
                    </a:moveTo>
                    <a:cubicBezTo>
                      <a:pt x="90" y="137"/>
                      <a:pt x="126" y="66"/>
                      <a:pt x="192" y="45"/>
                    </a:cubicBezTo>
                    <a:cubicBezTo>
                      <a:pt x="258" y="24"/>
                      <a:pt x="328" y="60"/>
                      <a:pt x="350" y="125"/>
                    </a:cubicBezTo>
                    <a:cubicBezTo>
                      <a:pt x="371" y="191"/>
                      <a:pt x="335" y="262"/>
                      <a:pt x="269" y="283"/>
                    </a:cubicBezTo>
                    <a:cubicBezTo>
                      <a:pt x="203" y="304"/>
                      <a:pt x="133" y="268"/>
                      <a:pt x="112" y="203"/>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grpSp>
            <p:nvGrpSpPr>
              <p:cNvPr id="12" name="Group 71"/>
              <p:cNvGrpSpPr/>
              <p:nvPr/>
            </p:nvGrpSpPr>
            <p:grpSpPr>
              <a:xfrm>
                <a:off x="6976763" y="2702443"/>
                <a:ext cx="1620000" cy="1620000"/>
                <a:chOff x="6976763" y="2702443"/>
                <a:chExt cx="1620000" cy="1620000"/>
              </a:xfrm>
            </p:grpSpPr>
            <p:sp>
              <p:nvSpPr>
                <p:cNvPr id="19" name="Oval 77"/>
                <p:cNvSpPr>
                  <a:spLocks noChangeAspect="1" noChangeArrowheads="1"/>
                </p:cNvSpPr>
                <p:nvPr/>
              </p:nvSpPr>
              <p:spPr bwMode="auto">
                <a:xfrm flipV="1">
                  <a:off x="6976763" y="2702443"/>
                  <a:ext cx="1620000" cy="1620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sp>
              <p:nvSpPr>
                <p:cNvPr id="20" name="Oval 78"/>
                <p:cNvSpPr>
                  <a:spLocks noChangeAspect="1" noChangeArrowheads="1"/>
                </p:cNvSpPr>
                <p:nvPr/>
              </p:nvSpPr>
              <p:spPr bwMode="auto">
                <a:xfrm flipV="1">
                  <a:off x="7084503" y="2832230"/>
                  <a:ext cx="1368000" cy="1368000"/>
                </a:xfrm>
                <a:prstGeom prst="ellipse">
                  <a:avLst/>
                </a:prstGeom>
                <a:gradFill flip="none" rotWithShape="1">
                  <a:gsLst>
                    <a:gs pos="0">
                      <a:schemeClr val="bg1">
                        <a:lumMod val="85000"/>
                      </a:schemeClr>
                    </a:gs>
                    <a:gs pos="100000">
                      <a:schemeClr val="bg1"/>
                    </a:gs>
                  </a:gsLst>
                  <a:lin ang="5400000" scaled="1"/>
                  <a:tileRect/>
                </a:gradFill>
                <a:ln>
                  <a:noFill/>
                </a:ln>
              </p:spPr>
              <p:txBody>
                <a:bodyPr vert="horz" wrap="square" lIns="91412" tIns="45706" rIns="91412" bIns="45706" numCol="1" anchor="t" anchorCtr="0" compatLnSpc="1"/>
                <a:lstStyle/>
                <a:p>
                  <a:endParaRPr lang="id-ID" sz="1799">
                    <a:latin typeface="Calibri" panose="020F0502020204030204" pitchFamily="34" charset="0"/>
                    <a:ea typeface="微软雅黑" panose="020B0503020204020204" pitchFamily="34" charset="-122"/>
                  </a:endParaRPr>
                </a:p>
              </p:txBody>
            </p:sp>
          </p:grpSp>
        </p:grpSp>
        <p:grpSp>
          <p:nvGrpSpPr>
            <p:cNvPr id="18" name="Group 72"/>
            <p:cNvGrpSpPr/>
            <p:nvPr/>
          </p:nvGrpSpPr>
          <p:grpSpPr>
            <a:xfrm>
              <a:off x="5170299" y="1651981"/>
              <a:ext cx="349010" cy="408547"/>
              <a:chOff x="6980238" y="-342900"/>
              <a:chExt cx="1150937" cy="1311275"/>
            </a:xfrm>
            <a:solidFill>
              <a:schemeClr val="bg2"/>
            </a:solidFill>
          </p:grpSpPr>
          <p:sp>
            <p:nvSpPr>
              <p:cNvPr id="13" name="Freeform 30"/>
              <p:cNvSpPr>
                <a:spLocks noEditPoints="1"/>
              </p:cNvSpPr>
              <p:nvPr/>
            </p:nvSpPr>
            <p:spPr bwMode="auto">
              <a:xfrm>
                <a:off x="6980238" y="-342900"/>
                <a:ext cx="1150937" cy="1311275"/>
              </a:xfrm>
              <a:custGeom>
                <a:avLst/>
                <a:gdLst>
                  <a:gd name="T0" fmla="*/ 152 w 304"/>
                  <a:gd name="T1" fmla="*/ 0 h 347"/>
                  <a:gd name="T2" fmla="*/ 0 w 304"/>
                  <a:gd name="T3" fmla="*/ 71 h 347"/>
                  <a:gd name="T4" fmla="*/ 0 w 304"/>
                  <a:gd name="T5" fmla="*/ 277 h 347"/>
                  <a:gd name="T6" fmla="*/ 152 w 304"/>
                  <a:gd name="T7" fmla="*/ 347 h 347"/>
                  <a:gd name="T8" fmla="*/ 304 w 304"/>
                  <a:gd name="T9" fmla="*/ 277 h 347"/>
                  <a:gd name="T10" fmla="*/ 304 w 304"/>
                  <a:gd name="T11" fmla="*/ 71 h 347"/>
                  <a:gd name="T12" fmla="*/ 152 w 304"/>
                  <a:gd name="T13" fmla="*/ 0 h 347"/>
                  <a:gd name="T14" fmla="*/ 282 w 304"/>
                  <a:gd name="T15" fmla="*/ 277 h 347"/>
                  <a:gd name="T16" fmla="*/ 152 w 304"/>
                  <a:gd name="T17" fmla="*/ 326 h 347"/>
                  <a:gd name="T18" fmla="*/ 22 w 304"/>
                  <a:gd name="T19" fmla="*/ 277 h 347"/>
                  <a:gd name="T20" fmla="*/ 22 w 304"/>
                  <a:gd name="T21" fmla="*/ 236 h 347"/>
                  <a:gd name="T22" fmla="*/ 152 w 304"/>
                  <a:gd name="T23" fmla="*/ 271 h 347"/>
                  <a:gd name="T24" fmla="*/ 282 w 304"/>
                  <a:gd name="T25" fmla="*/ 236 h 347"/>
                  <a:gd name="T26" fmla="*/ 282 w 304"/>
                  <a:gd name="T27" fmla="*/ 277 h 347"/>
                  <a:gd name="T28" fmla="*/ 282 w 304"/>
                  <a:gd name="T29" fmla="*/ 212 h 347"/>
                  <a:gd name="T30" fmla="*/ 282 w 304"/>
                  <a:gd name="T31" fmla="*/ 212 h 347"/>
                  <a:gd name="T32" fmla="*/ 282 w 304"/>
                  <a:gd name="T33" fmla="*/ 212 h 347"/>
                  <a:gd name="T34" fmla="*/ 152 w 304"/>
                  <a:gd name="T35" fmla="*/ 261 h 347"/>
                  <a:gd name="T36" fmla="*/ 22 w 304"/>
                  <a:gd name="T37" fmla="*/ 212 h 347"/>
                  <a:gd name="T38" fmla="*/ 22 w 304"/>
                  <a:gd name="T39" fmla="*/ 212 h 347"/>
                  <a:gd name="T40" fmla="*/ 22 w 304"/>
                  <a:gd name="T41" fmla="*/ 212 h 347"/>
                  <a:gd name="T42" fmla="*/ 22 w 304"/>
                  <a:gd name="T43" fmla="*/ 171 h 347"/>
                  <a:gd name="T44" fmla="*/ 152 w 304"/>
                  <a:gd name="T45" fmla="*/ 206 h 347"/>
                  <a:gd name="T46" fmla="*/ 282 w 304"/>
                  <a:gd name="T47" fmla="*/ 171 h 347"/>
                  <a:gd name="T48" fmla="*/ 282 w 304"/>
                  <a:gd name="T49" fmla="*/ 212 h 347"/>
                  <a:gd name="T50" fmla="*/ 282 w 304"/>
                  <a:gd name="T51" fmla="*/ 147 h 347"/>
                  <a:gd name="T52" fmla="*/ 282 w 304"/>
                  <a:gd name="T53" fmla="*/ 147 h 347"/>
                  <a:gd name="T54" fmla="*/ 282 w 304"/>
                  <a:gd name="T55" fmla="*/ 147 h 347"/>
                  <a:gd name="T56" fmla="*/ 152 w 304"/>
                  <a:gd name="T57" fmla="*/ 195 h 347"/>
                  <a:gd name="T58" fmla="*/ 22 w 304"/>
                  <a:gd name="T59" fmla="*/ 147 h 347"/>
                  <a:gd name="T60" fmla="*/ 22 w 304"/>
                  <a:gd name="T61" fmla="*/ 147 h 347"/>
                  <a:gd name="T62" fmla="*/ 22 w 304"/>
                  <a:gd name="T63" fmla="*/ 147 h 347"/>
                  <a:gd name="T64" fmla="*/ 22 w 304"/>
                  <a:gd name="T65" fmla="*/ 109 h 347"/>
                  <a:gd name="T66" fmla="*/ 152 w 304"/>
                  <a:gd name="T67" fmla="*/ 141 h 347"/>
                  <a:gd name="T68" fmla="*/ 282 w 304"/>
                  <a:gd name="T69" fmla="*/ 109 h 347"/>
                  <a:gd name="T70" fmla="*/ 282 w 304"/>
                  <a:gd name="T71" fmla="*/ 147 h 347"/>
                  <a:gd name="T72" fmla="*/ 152 w 304"/>
                  <a:gd name="T73" fmla="*/ 119 h 347"/>
                  <a:gd name="T74" fmla="*/ 22 w 304"/>
                  <a:gd name="T75" fmla="*/ 71 h 347"/>
                  <a:gd name="T76" fmla="*/ 152 w 304"/>
                  <a:gd name="T77" fmla="*/ 22 h 347"/>
                  <a:gd name="T78" fmla="*/ 282 w 304"/>
                  <a:gd name="T79" fmla="*/ 71 h 347"/>
                  <a:gd name="T80" fmla="*/ 152 w 304"/>
                  <a:gd name="T81" fmla="*/ 11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4" h="347">
                    <a:moveTo>
                      <a:pt x="152" y="0"/>
                    </a:moveTo>
                    <a:cubicBezTo>
                      <a:pt x="79" y="0"/>
                      <a:pt x="0" y="22"/>
                      <a:pt x="0" y="71"/>
                    </a:cubicBezTo>
                    <a:cubicBezTo>
                      <a:pt x="0" y="277"/>
                      <a:pt x="0" y="277"/>
                      <a:pt x="0" y="277"/>
                    </a:cubicBezTo>
                    <a:cubicBezTo>
                      <a:pt x="0" y="325"/>
                      <a:pt x="79" y="347"/>
                      <a:pt x="152" y="347"/>
                    </a:cubicBezTo>
                    <a:cubicBezTo>
                      <a:pt x="225" y="347"/>
                      <a:pt x="304" y="325"/>
                      <a:pt x="304" y="277"/>
                    </a:cubicBezTo>
                    <a:cubicBezTo>
                      <a:pt x="304" y="71"/>
                      <a:pt x="304" y="71"/>
                      <a:pt x="304" y="71"/>
                    </a:cubicBezTo>
                    <a:cubicBezTo>
                      <a:pt x="304" y="22"/>
                      <a:pt x="225" y="0"/>
                      <a:pt x="152" y="0"/>
                    </a:cubicBezTo>
                    <a:close/>
                    <a:moveTo>
                      <a:pt x="282" y="277"/>
                    </a:moveTo>
                    <a:cubicBezTo>
                      <a:pt x="282" y="304"/>
                      <a:pt x="224" y="326"/>
                      <a:pt x="152" y="326"/>
                    </a:cubicBezTo>
                    <a:cubicBezTo>
                      <a:pt x="80" y="326"/>
                      <a:pt x="22" y="304"/>
                      <a:pt x="22" y="277"/>
                    </a:cubicBezTo>
                    <a:cubicBezTo>
                      <a:pt x="22" y="236"/>
                      <a:pt x="22" y="236"/>
                      <a:pt x="22" y="236"/>
                    </a:cubicBezTo>
                    <a:cubicBezTo>
                      <a:pt x="44" y="259"/>
                      <a:pt x="98" y="271"/>
                      <a:pt x="152" y="271"/>
                    </a:cubicBezTo>
                    <a:cubicBezTo>
                      <a:pt x="206" y="271"/>
                      <a:pt x="260" y="259"/>
                      <a:pt x="282" y="236"/>
                    </a:cubicBezTo>
                    <a:lnTo>
                      <a:pt x="282" y="277"/>
                    </a:lnTo>
                    <a:close/>
                    <a:moveTo>
                      <a:pt x="282" y="212"/>
                    </a:moveTo>
                    <a:cubicBezTo>
                      <a:pt x="282" y="212"/>
                      <a:pt x="282" y="212"/>
                      <a:pt x="282" y="212"/>
                    </a:cubicBezTo>
                    <a:cubicBezTo>
                      <a:pt x="282" y="212"/>
                      <a:pt x="282" y="212"/>
                      <a:pt x="282" y="212"/>
                    </a:cubicBezTo>
                    <a:cubicBezTo>
                      <a:pt x="282" y="239"/>
                      <a:pt x="224" y="261"/>
                      <a:pt x="152" y="261"/>
                    </a:cubicBezTo>
                    <a:cubicBezTo>
                      <a:pt x="80" y="261"/>
                      <a:pt x="22" y="239"/>
                      <a:pt x="22" y="212"/>
                    </a:cubicBezTo>
                    <a:cubicBezTo>
                      <a:pt x="22" y="212"/>
                      <a:pt x="22" y="212"/>
                      <a:pt x="22" y="212"/>
                    </a:cubicBezTo>
                    <a:cubicBezTo>
                      <a:pt x="22" y="212"/>
                      <a:pt x="22" y="212"/>
                      <a:pt x="22" y="212"/>
                    </a:cubicBezTo>
                    <a:cubicBezTo>
                      <a:pt x="22" y="171"/>
                      <a:pt x="22" y="171"/>
                      <a:pt x="22" y="171"/>
                    </a:cubicBezTo>
                    <a:cubicBezTo>
                      <a:pt x="44" y="194"/>
                      <a:pt x="98" y="206"/>
                      <a:pt x="152" y="206"/>
                    </a:cubicBezTo>
                    <a:cubicBezTo>
                      <a:pt x="206" y="206"/>
                      <a:pt x="260" y="194"/>
                      <a:pt x="282" y="171"/>
                    </a:cubicBezTo>
                    <a:lnTo>
                      <a:pt x="282" y="212"/>
                    </a:lnTo>
                    <a:close/>
                    <a:moveTo>
                      <a:pt x="282" y="147"/>
                    </a:moveTo>
                    <a:cubicBezTo>
                      <a:pt x="282" y="147"/>
                      <a:pt x="282" y="147"/>
                      <a:pt x="282" y="147"/>
                    </a:cubicBezTo>
                    <a:cubicBezTo>
                      <a:pt x="282" y="147"/>
                      <a:pt x="282" y="147"/>
                      <a:pt x="282" y="147"/>
                    </a:cubicBezTo>
                    <a:cubicBezTo>
                      <a:pt x="282" y="174"/>
                      <a:pt x="224" y="195"/>
                      <a:pt x="152" y="195"/>
                    </a:cubicBezTo>
                    <a:cubicBezTo>
                      <a:pt x="80" y="195"/>
                      <a:pt x="22" y="174"/>
                      <a:pt x="22" y="147"/>
                    </a:cubicBezTo>
                    <a:cubicBezTo>
                      <a:pt x="22" y="147"/>
                      <a:pt x="22" y="147"/>
                      <a:pt x="22" y="147"/>
                    </a:cubicBezTo>
                    <a:cubicBezTo>
                      <a:pt x="22" y="147"/>
                      <a:pt x="22" y="147"/>
                      <a:pt x="22" y="147"/>
                    </a:cubicBezTo>
                    <a:cubicBezTo>
                      <a:pt x="22" y="109"/>
                      <a:pt x="22" y="109"/>
                      <a:pt x="22" y="109"/>
                    </a:cubicBezTo>
                    <a:cubicBezTo>
                      <a:pt x="50" y="131"/>
                      <a:pt x="102" y="141"/>
                      <a:pt x="152" y="141"/>
                    </a:cubicBezTo>
                    <a:cubicBezTo>
                      <a:pt x="202" y="141"/>
                      <a:pt x="254" y="131"/>
                      <a:pt x="282" y="109"/>
                    </a:cubicBezTo>
                    <a:lnTo>
                      <a:pt x="282" y="147"/>
                    </a:lnTo>
                    <a:close/>
                    <a:moveTo>
                      <a:pt x="152" y="119"/>
                    </a:moveTo>
                    <a:cubicBezTo>
                      <a:pt x="80" y="119"/>
                      <a:pt x="22" y="98"/>
                      <a:pt x="22" y="71"/>
                    </a:cubicBezTo>
                    <a:cubicBezTo>
                      <a:pt x="22" y="44"/>
                      <a:pt x="80" y="22"/>
                      <a:pt x="152" y="22"/>
                    </a:cubicBezTo>
                    <a:cubicBezTo>
                      <a:pt x="224" y="22"/>
                      <a:pt x="282" y="44"/>
                      <a:pt x="282" y="71"/>
                    </a:cubicBezTo>
                    <a:cubicBezTo>
                      <a:pt x="282" y="98"/>
                      <a:pt x="224" y="119"/>
                      <a:pt x="152" y="119"/>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sp>
            <p:nvSpPr>
              <p:cNvPr id="14" name="Oval 31"/>
              <p:cNvSpPr>
                <a:spLocks noChangeArrowheads="1"/>
              </p:cNvSpPr>
              <p:nvPr/>
            </p:nvSpPr>
            <p:spPr bwMode="auto">
              <a:xfrm>
                <a:off x="7885113" y="681038"/>
                <a:ext cx="82550" cy="84138"/>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sp>
            <p:nvSpPr>
              <p:cNvPr id="15" name="Oval 32"/>
              <p:cNvSpPr>
                <a:spLocks noChangeArrowheads="1"/>
              </p:cNvSpPr>
              <p:nvPr/>
            </p:nvSpPr>
            <p:spPr bwMode="auto">
              <a:xfrm>
                <a:off x="7885113" y="434975"/>
                <a:ext cx="82550" cy="84138"/>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sp>
            <p:nvSpPr>
              <p:cNvPr id="16" name="Oval 33"/>
              <p:cNvSpPr>
                <a:spLocks noChangeArrowheads="1"/>
              </p:cNvSpPr>
              <p:nvPr/>
            </p:nvSpPr>
            <p:spPr bwMode="auto">
              <a:xfrm>
                <a:off x="7885113" y="190500"/>
                <a:ext cx="82550" cy="82550"/>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grpSp>
      </p:grpSp>
      <p:grpSp>
        <p:nvGrpSpPr>
          <p:cNvPr id="21" name="组合 20"/>
          <p:cNvGrpSpPr/>
          <p:nvPr/>
        </p:nvGrpSpPr>
        <p:grpSpPr>
          <a:xfrm>
            <a:off x="6888360" y="1223239"/>
            <a:ext cx="1588756" cy="1692643"/>
            <a:chOff x="6480994" y="1074226"/>
            <a:chExt cx="1588970" cy="1692642"/>
          </a:xfrm>
        </p:grpSpPr>
        <p:grpSp>
          <p:nvGrpSpPr>
            <p:cNvPr id="22" name="Group 11"/>
            <p:cNvGrpSpPr/>
            <p:nvPr/>
          </p:nvGrpSpPr>
          <p:grpSpPr>
            <a:xfrm rot="8699324">
              <a:off x="6480994" y="1074226"/>
              <a:ext cx="1588970" cy="1692642"/>
              <a:chOff x="4137616" y="4156134"/>
              <a:chExt cx="2118627" cy="2256856"/>
            </a:xfrm>
          </p:grpSpPr>
          <p:sp>
            <p:nvSpPr>
              <p:cNvPr id="31" name="Freeform 8"/>
              <p:cNvSpPr>
                <a:spLocks noEditPoints="1"/>
              </p:cNvSpPr>
              <p:nvPr/>
            </p:nvSpPr>
            <p:spPr bwMode="auto">
              <a:xfrm>
                <a:off x="4137616" y="4156134"/>
                <a:ext cx="2118627" cy="2256856"/>
              </a:xfrm>
              <a:custGeom>
                <a:avLst/>
                <a:gdLst>
                  <a:gd name="T0" fmla="*/ 81 w 336"/>
                  <a:gd name="T1" fmla="*/ 310 h 358"/>
                  <a:gd name="T2" fmla="*/ 288 w 336"/>
                  <a:gd name="T3" fmla="*/ 277 h 358"/>
                  <a:gd name="T4" fmla="*/ 306 w 336"/>
                  <a:gd name="T5" fmla="*/ 0 h 358"/>
                  <a:gd name="T6" fmla="*/ 48 w 336"/>
                  <a:gd name="T7" fmla="*/ 103 h 358"/>
                  <a:gd name="T8" fmla="*/ 81 w 336"/>
                  <a:gd name="T9" fmla="*/ 310 h 358"/>
                  <a:gd name="T10" fmla="*/ 238 w 336"/>
                  <a:gd name="T11" fmla="*/ 94 h 358"/>
                  <a:gd name="T12" fmla="*/ 265 w 336"/>
                  <a:gd name="T13" fmla="*/ 269 h 358"/>
                  <a:gd name="T14" fmla="*/ 91 w 336"/>
                  <a:gd name="T15" fmla="*/ 296 h 358"/>
                  <a:gd name="T16" fmla="*/ 63 w 336"/>
                  <a:gd name="T17" fmla="*/ 122 h 358"/>
                  <a:gd name="T18" fmla="*/ 238 w 336"/>
                  <a:gd name="T19" fmla="*/ 94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58">
                    <a:moveTo>
                      <a:pt x="81" y="310"/>
                    </a:moveTo>
                    <a:cubicBezTo>
                      <a:pt x="147" y="358"/>
                      <a:pt x="240" y="343"/>
                      <a:pt x="288" y="277"/>
                    </a:cubicBezTo>
                    <a:cubicBezTo>
                      <a:pt x="336" y="211"/>
                      <a:pt x="306" y="0"/>
                      <a:pt x="306" y="0"/>
                    </a:cubicBezTo>
                    <a:cubicBezTo>
                      <a:pt x="306" y="0"/>
                      <a:pt x="96" y="36"/>
                      <a:pt x="48" y="103"/>
                    </a:cubicBezTo>
                    <a:cubicBezTo>
                      <a:pt x="0" y="169"/>
                      <a:pt x="15" y="262"/>
                      <a:pt x="81" y="310"/>
                    </a:cubicBezTo>
                    <a:close/>
                    <a:moveTo>
                      <a:pt x="238" y="94"/>
                    </a:moveTo>
                    <a:cubicBezTo>
                      <a:pt x="294" y="135"/>
                      <a:pt x="306" y="213"/>
                      <a:pt x="265" y="269"/>
                    </a:cubicBezTo>
                    <a:cubicBezTo>
                      <a:pt x="225" y="325"/>
                      <a:pt x="147" y="337"/>
                      <a:pt x="91" y="296"/>
                    </a:cubicBezTo>
                    <a:cubicBezTo>
                      <a:pt x="35" y="256"/>
                      <a:pt x="22" y="178"/>
                      <a:pt x="63" y="122"/>
                    </a:cubicBezTo>
                    <a:cubicBezTo>
                      <a:pt x="104" y="66"/>
                      <a:pt x="182" y="53"/>
                      <a:pt x="238" y="94"/>
                    </a:cubicBez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grpSp>
            <p:nvGrpSpPr>
              <p:cNvPr id="23" name="Group 87"/>
              <p:cNvGrpSpPr/>
              <p:nvPr/>
            </p:nvGrpSpPr>
            <p:grpSpPr>
              <a:xfrm>
                <a:off x="4373482" y="4565504"/>
                <a:ext cx="1620000" cy="1620000"/>
                <a:chOff x="6951194" y="2706230"/>
                <a:chExt cx="1620000" cy="1620000"/>
              </a:xfrm>
            </p:grpSpPr>
            <p:sp>
              <p:nvSpPr>
                <p:cNvPr id="33" name="Oval 96"/>
                <p:cNvSpPr>
                  <a:spLocks noChangeAspect="1" noChangeArrowheads="1"/>
                </p:cNvSpPr>
                <p:nvPr/>
              </p:nvSpPr>
              <p:spPr bwMode="auto">
                <a:xfrm flipV="1">
                  <a:off x="6951194" y="2706230"/>
                  <a:ext cx="1620000" cy="1620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sp>
              <p:nvSpPr>
                <p:cNvPr id="34" name="Oval 97"/>
                <p:cNvSpPr>
                  <a:spLocks noChangeAspect="1" noChangeArrowheads="1"/>
                </p:cNvSpPr>
                <p:nvPr/>
              </p:nvSpPr>
              <p:spPr bwMode="auto">
                <a:xfrm flipV="1">
                  <a:off x="7071056" y="2832230"/>
                  <a:ext cx="1368000" cy="1368000"/>
                </a:xfrm>
                <a:prstGeom prst="ellipse">
                  <a:avLst/>
                </a:prstGeom>
                <a:gradFill flip="none" rotWithShape="1">
                  <a:gsLst>
                    <a:gs pos="0">
                      <a:schemeClr val="bg1">
                        <a:lumMod val="85000"/>
                      </a:schemeClr>
                    </a:gs>
                    <a:gs pos="100000">
                      <a:schemeClr val="bg1"/>
                    </a:gs>
                  </a:gsLst>
                  <a:lin ang="5400000" scaled="1"/>
                  <a:tileRect/>
                </a:gradFill>
                <a:ln>
                  <a:noFill/>
                </a:ln>
              </p:spPr>
              <p:txBody>
                <a:bodyPr vert="horz" wrap="square" lIns="91412" tIns="45706" rIns="91412" bIns="45706" numCol="1" anchor="t" anchorCtr="0" compatLnSpc="1"/>
                <a:lstStyle/>
                <a:p>
                  <a:endParaRPr lang="id-ID" sz="1799">
                    <a:latin typeface="Calibri" panose="020F0502020204030204" pitchFamily="34" charset="0"/>
                    <a:ea typeface="微软雅黑" panose="020B0503020204020204" pitchFamily="34" charset="-122"/>
                  </a:endParaRPr>
                </a:p>
              </p:txBody>
            </p:sp>
          </p:grpSp>
        </p:grpSp>
        <p:grpSp>
          <p:nvGrpSpPr>
            <p:cNvPr id="32" name="Group 88"/>
            <p:cNvGrpSpPr/>
            <p:nvPr/>
          </p:nvGrpSpPr>
          <p:grpSpPr>
            <a:xfrm>
              <a:off x="7019685" y="1716373"/>
              <a:ext cx="449843" cy="334761"/>
              <a:chOff x="8236208" y="2550087"/>
              <a:chExt cx="188218" cy="175580"/>
            </a:xfrm>
            <a:solidFill>
              <a:schemeClr val="accent2"/>
            </a:solidFill>
          </p:grpSpPr>
          <p:sp>
            <p:nvSpPr>
              <p:cNvPr id="24" name="Freeform 597"/>
              <p:cNvSpPr>
                <a:spLocks noEditPoints="1"/>
              </p:cNvSpPr>
              <p:nvPr/>
            </p:nvSpPr>
            <p:spPr bwMode="auto">
              <a:xfrm>
                <a:off x="8236208" y="2550087"/>
                <a:ext cx="188218" cy="175580"/>
              </a:xfrm>
              <a:custGeom>
                <a:avLst/>
                <a:gdLst>
                  <a:gd name="T0" fmla="*/ 124 w 125"/>
                  <a:gd name="T1" fmla="*/ 19 h 121"/>
                  <a:gd name="T2" fmla="*/ 121 w 125"/>
                  <a:gd name="T3" fmla="*/ 17 h 121"/>
                  <a:gd name="T4" fmla="*/ 52 w 125"/>
                  <a:gd name="T5" fmla="*/ 1 h 121"/>
                  <a:gd name="T6" fmla="*/ 47 w 125"/>
                  <a:gd name="T7" fmla="*/ 4 h 121"/>
                  <a:gd name="T8" fmla="*/ 20 w 125"/>
                  <a:gd name="T9" fmla="*/ 70 h 121"/>
                  <a:gd name="T10" fmla="*/ 29 w 125"/>
                  <a:gd name="T11" fmla="*/ 74 h 121"/>
                  <a:gd name="T12" fmla="*/ 54 w 125"/>
                  <a:gd name="T13" fmla="*/ 10 h 121"/>
                  <a:gd name="T14" fmla="*/ 114 w 125"/>
                  <a:gd name="T15" fmla="*/ 25 h 121"/>
                  <a:gd name="T16" fmla="*/ 93 w 125"/>
                  <a:gd name="T17" fmla="*/ 84 h 121"/>
                  <a:gd name="T18" fmla="*/ 73 w 125"/>
                  <a:gd name="T19" fmla="*/ 112 h 121"/>
                  <a:gd name="T20" fmla="*/ 73 w 125"/>
                  <a:gd name="T21" fmla="*/ 112 h 121"/>
                  <a:gd name="T22" fmla="*/ 57 w 125"/>
                  <a:gd name="T23" fmla="*/ 93 h 121"/>
                  <a:gd name="T24" fmla="*/ 3 w 125"/>
                  <a:gd name="T25" fmla="*/ 71 h 121"/>
                  <a:gd name="T26" fmla="*/ 18 w 125"/>
                  <a:gd name="T27" fmla="*/ 101 h 121"/>
                  <a:gd name="T28" fmla="*/ 57 w 125"/>
                  <a:gd name="T29" fmla="*/ 119 h 121"/>
                  <a:gd name="T30" fmla="*/ 70 w 125"/>
                  <a:gd name="T31" fmla="*/ 121 h 121"/>
                  <a:gd name="T32" fmla="*/ 102 w 125"/>
                  <a:gd name="T33" fmla="*/ 87 h 121"/>
                  <a:gd name="T34" fmla="*/ 124 w 125"/>
                  <a:gd name="T35" fmla="*/ 23 h 121"/>
                  <a:gd name="T36" fmla="*/ 124 w 125"/>
                  <a:gd name="T37" fmla="*/ 19 h 121"/>
                  <a:gd name="T38" fmla="*/ 124 w 125"/>
                  <a:gd name="T39" fmla="*/ 19 h 121"/>
                  <a:gd name="T40" fmla="*/ 124 w 125"/>
                  <a:gd name="T41" fmla="*/ 19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5" h="121">
                    <a:moveTo>
                      <a:pt x="124" y="19"/>
                    </a:moveTo>
                    <a:cubicBezTo>
                      <a:pt x="123" y="18"/>
                      <a:pt x="122" y="17"/>
                      <a:pt x="121" y="17"/>
                    </a:cubicBezTo>
                    <a:cubicBezTo>
                      <a:pt x="52" y="1"/>
                      <a:pt x="52" y="1"/>
                      <a:pt x="52" y="1"/>
                    </a:cubicBezTo>
                    <a:cubicBezTo>
                      <a:pt x="50" y="0"/>
                      <a:pt x="47" y="1"/>
                      <a:pt x="47" y="4"/>
                    </a:cubicBezTo>
                    <a:cubicBezTo>
                      <a:pt x="20" y="70"/>
                      <a:pt x="20" y="70"/>
                      <a:pt x="20" y="70"/>
                    </a:cubicBezTo>
                    <a:cubicBezTo>
                      <a:pt x="29" y="74"/>
                      <a:pt x="29" y="74"/>
                      <a:pt x="29" y="74"/>
                    </a:cubicBezTo>
                    <a:cubicBezTo>
                      <a:pt x="54" y="10"/>
                      <a:pt x="54" y="10"/>
                      <a:pt x="54" y="10"/>
                    </a:cubicBezTo>
                    <a:cubicBezTo>
                      <a:pt x="114" y="25"/>
                      <a:pt x="114" y="25"/>
                      <a:pt x="114" y="25"/>
                    </a:cubicBezTo>
                    <a:cubicBezTo>
                      <a:pt x="110" y="37"/>
                      <a:pt x="101" y="61"/>
                      <a:pt x="93" y="84"/>
                    </a:cubicBezTo>
                    <a:cubicBezTo>
                      <a:pt x="85" y="103"/>
                      <a:pt x="81" y="110"/>
                      <a:pt x="73" y="112"/>
                    </a:cubicBezTo>
                    <a:cubicBezTo>
                      <a:pt x="73" y="112"/>
                      <a:pt x="73" y="112"/>
                      <a:pt x="73" y="112"/>
                    </a:cubicBezTo>
                    <a:cubicBezTo>
                      <a:pt x="56" y="114"/>
                      <a:pt x="57" y="93"/>
                      <a:pt x="57" y="93"/>
                    </a:cubicBezTo>
                    <a:cubicBezTo>
                      <a:pt x="3" y="71"/>
                      <a:pt x="3" y="71"/>
                      <a:pt x="3" y="71"/>
                    </a:cubicBezTo>
                    <a:cubicBezTo>
                      <a:pt x="0" y="95"/>
                      <a:pt x="18" y="101"/>
                      <a:pt x="18" y="101"/>
                    </a:cubicBezTo>
                    <a:cubicBezTo>
                      <a:pt x="57" y="119"/>
                      <a:pt x="57" y="119"/>
                      <a:pt x="57" y="119"/>
                    </a:cubicBezTo>
                    <a:cubicBezTo>
                      <a:pt x="57" y="119"/>
                      <a:pt x="63" y="121"/>
                      <a:pt x="70" y="121"/>
                    </a:cubicBezTo>
                    <a:cubicBezTo>
                      <a:pt x="87" y="121"/>
                      <a:pt x="94" y="108"/>
                      <a:pt x="102" y="87"/>
                    </a:cubicBezTo>
                    <a:cubicBezTo>
                      <a:pt x="113" y="57"/>
                      <a:pt x="124" y="24"/>
                      <a:pt x="124" y="23"/>
                    </a:cubicBezTo>
                    <a:cubicBezTo>
                      <a:pt x="125" y="22"/>
                      <a:pt x="125" y="21"/>
                      <a:pt x="124" y="19"/>
                    </a:cubicBezTo>
                    <a:close/>
                    <a:moveTo>
                      <a:pt x="124" y="19"/>
                    </a:moveTo>
                    <a:cubicBezTo>
                      <a:pt x="124" y="19"/>
                      <a:pt x="124" y="19"/>
                      <a:pt x="124" y="19"/>
                    </a:cubicBez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sp>
            <p:nvSpPr>
              <p:cNvPr id="25" name="Freeform 598"/>
              <p:cNvSpPr>
                <a:spLocks noEditPoints="1"/>
              </p:cNvSpPr>
              <p:nvPr/>
            </p:nvSpPr>
            <p:spPr bwMode="auto">
              <a:xfrm>
                <a:off x="8337556" y="2594679"/>
                <a:ext cx="46331" cy="25083"/>
              </a:xfrm>
              <a:custGeom>
                <a:avLst/>
                <a:gdLst>
                  <a:gd name="T0" fmla="*/ 25 w 31"/>
                  <a:gd name="T1" fmla="*/ 16 h 17"/>
                  <a:gd name="T2" fmla="*/ 26 w 31"/>
                  <a:gd name="T3" fmla="*/ 17 h 17"/>
                  <a:gd name="T4" fmla="*/ 30 w 31"/>
                  <a:gd name="T5" fmla="*/ 13 h 17"/>
                  <a:gd name="T6" fmla="*/ 27 w 31"/>
                  <a:gd name="T7" fmla="*/ 7 h 17"/>
                  <a:gd name="T8" fmla="*/ 7 w 31"/>
                  <a:gd name="T9" fmla="*/ 1 h 17"/>
                  <a:gd name="T10" fmla="*/ 1 w 31"/>
                  <a:gd name="T11" fmla="*/ 4 h 17"/>
                  <a:gd name="T12" fmla="*/ 4 w 31"/>
                  <a:gd name="T13" fmla="*/ 10 h 17"/>
                  <a:gd name="T14" fmla="*/ 25 w 31"/>
                  <a:gd name="T15" fmla="*/ 16 h 17"/>
                  <a:gd name="T16" fmla="*/ 25 w 31"/>
                  <a:gd name="T17" fmla="*/ 16 h 17"/>
                  <a:gd name="T18" fmla="*/ 25 w 31"/>
                  <a:gd name="T19" fmla="*/ 16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7">
                    <a:moveTo>
                      <a:pt x="25" y="16"/>
                    </a:moveTo>
                    <a:cubicBezTo>
                      <a:pt x="25" y="16"/>
                      <a:pt x="25" y="17"/>
                      <a:pt x="26" y="17"/>
                    </a:cubicBezTo>
                    <a:cubicBezTo>
                      <a:pt x="28" y="17"/>
                      <a:pt x="30" y="15"/>
                      <a:pt x="30" y="13"/>
                    </a:cubicBezTo>
                    <a:cubicBezTo>
                      <a:pt x="31" y="11"/>
                      <a:pt x="30" y="8"/>
                      <a:pt x="27" y="7"/>
                    </a:cubicBezTo>
                    <a:cubicBezTo>
                      <a:pt x="7" y="1"/>
                      <a:pt x="7" y="1"/>
                      <a:pt x="7" y="1"/>
                    </a:cubicBezTo>
                    <a:cubicBezTo>
                      <a:pt x="4" y="0"/>
                      <a:pt x="2" y="2"/>
                      <a:pt x="1" y="4"/>
                    </a:cubicBezTo>
                    <a:cubicBezTo>
                      <a:pt x="0" y="7"/>
                      <a:pt x="2" y="9"/>
                      <a:pt x="4" y="10"/>
                    </a:cubicBezTo>
                    <a:lnTo>
                      <a:pt x="25" y="16"/>
                    </a:lnTo>
                    <a:close/>
                    <a:moveTo>
                      <a:pt x="25" y="16"/>
                    </a:moveTo>
                    <a:cubicBezTo>
                      <a:pt x="25" y="16"/>
                      <a:pt x="25" y="16"/>
                      <a:pt x="25" y="16"/>
                    </a:cubicBez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sp>
            <p:nvSpPr>
              <p:cNvPr id="26" name="Freeform 599"/>
              <p:cNvSpPr>
                <a:spLocks noEditPoints="1"/>
              </p:cNvSpPr>
              <p:nvPr/>
            </p:nvSpPr>
            <p:spPr bwMode="auto">
              <a:xfrm>
                <a:off x="8325974" y="2622549"/>
                <a:ext cx="46331" cy="22296"/>
              </a:xfrm>
              <a:custGeom>
                <a:avLst/>
                <a:gdLst>
                  <a:gd name="T0" fmla="*/ 1 w 31"/>
                  <a:gd name="T1" fmla="*/ 4 h 17"/>
                  <a:gd name="T2" fmla="*/ 4 w 31"/>
                  <a:gd name="T3" fmla="*/ 10 h 17"/>
                  <a:gd name="T4" fmla="*/ 24 w 31"/>
                  <a:gd name="T5" fmla="*/ 17 h 17"/>
                  <a:gd name="T6" fmla="*/ 25 w 31"/>
                  <a:gd name="T7" fmla="*/ 17 h 17"/>
                  <a:gd name="T8" fmla="*/ 30 w 31"/>
                  <a:gd name="T9" fmla="*/ 14 h 17"/>
                  <a:gd name="T10" fmla="*/ 27 w 31"/>
                  <a:gd name="T11" fmla="*/ 8 h 17"/>
                  <a:gd name="T12" fmla="*/ 7 w 31"/>
                  <a:gd name="T13" fmla="*/ 1 h 17"/>
                  <a:gd name="T14" fmla="*/ 1 w 31"/>
                  <a:gd name="T15" fmla="*/ 4 h 17"/>
                  <a:gd name="T16" fmla="*/ 1 w 31"/>
                  <a:gd name="T17" fmla="*/ 4 h 17"/>
                  <a:gd name="T18" fmla="*/ 1 w 31"/>
                  <a:gd name="T19"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7">
                    <a:moveTo>
                      <a:pt x="1" y="4"/>
                    </a:moveTo>
                    <a:cubicBezTo>
                      <a:pt x="0" y="7"/>
                      <a:pt x="1" y="9"/>
                      <a:pt x="4" y="10"/>
                    </a:cubicBezTo>
                    <a:cubicBezTo>
                      <a:pt x="24" y="17"/>
                      <a:pt x="24" y="17"/>
                      <a:pt x="24" y="17"/>
                    </a:cubicBezTo>
                    <a:cubicBezTo>
                      <a:pt x="25" y="17"/>
                      <a:pt x="25" y="17"/>
                      <a:pt x="25" y="17"/>
                    </a:cubicBezTo>
                    <a:cubicBezTo>
                      <a:pt x="27" y="17"/>
                      <a:pt x="29" y="16"/>
                      <a:pt x="30" y="14"/>
                    </a:cubicBezTo>
                    <a:cubicBezTo>
                      <a:pt x="31" y="12"/>
                      <a:pt x="29" y="9"/>
                      <a:pt x="27" y="8"/>
                    </a:cubicBezTo>
                    <a:cubicBezTo>
                      <a:pt x="7" y="1"/>
                      <a:pt x="7" y="1"/>
                      <a:pt x="7" y="1"/>
                    </a:cubicBezTo>
                    <a:cubicBezTo>
                      <a:pt x="4" y="0"/>
                      <a:pt x="2" y="2"/>
                      <a:pt x="1" y="4"/>
                    </a:cubicBezTo>
                    <a:close/>
                    <a:moveTo>
                      <a:pt x="1" y="4"/>
                    </a:moveTo>
                    <a:cubicBezTo>
                      <a:pt x="1" y="4"/>
                      <a:pt x="1" y="4"/>
                      <a:pt x="1" y="4"/>
                    </a:cubicBez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sp>
            <p:nvSpPr>
              <p:cNvPr id="27" name="Freeform 600"/>
              <p:cNvSpPr>
                <a:spLocks noEditPoints="1"/>
              </p:cNvSpPr>
              <p:nvPr/>
            </p:nvSpPr>
            <p:spPr bwMode="auto">
              <a:xfrm>
                <a:off x="8314390" y="2650418"/>
                <a:ext cx="46331" cy="25083"/>
              </a:xfrm>
              <a:custGeom>
                <a:avLst/>
                <a:gdLst>
                  <a:gd name="T0" fmla="*/ 7 w 31"/>
                  <a:gd name="T1" fmla="*/ 1 h 17"/>
                  <a:gd name="T2" fmla="*/ 1 w 31"/>
                  <a:gd name="T3" fmla="*/ 4 h 17"/>
                  <a:gd name="T4" fmla="*/ 4 w 31"/>
                  <a:gd name="T5" fmla="*/ 10 h 17"/>
                  <a:gd name="T6" fmla="*/ 24 w 31"/>
                  <a:gd name="T7" fmla="*/ 17 h 17"/>
                  <a:gd name="T8" fmla="*/ 26 w 31"/>
                  <a:gd name="T9" fmla="*/ 17 h 17"/>
                  <a:gd name="T10" fmla="*/ 30 w 31"/>
                  <a:gd name="T11" fmla="*/ 14 h 17"/>
                  <a:gd name="T12" fmla="*/ 27 w 31"/>
                  <a:gd name="T13" fmla="*/ 8 h 17"/>
                  <a:gd name="T14" fmla="*/ 7 w 31"/>
                  <a:gd name="T15" fmla="*/ 1 h 17"/>
                  <a:gd name="T16" fmla="*/ 7 w 31"/>
                  <a:gd name="T17" fmla="*/ 1 h 17"/>
                  <a:gd name="T18" fmla="*/ 7 w 31"/>
                  <a:gd name="T19"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7">
                    <a:moveTo>
                      <a:pt x="7" y="1"/>
                    </a:moveTo>
                    <a:cubicBezTo>
                      <a:pt x="5" y="0"/>
                      <a:pt x="2" y="1"/>
                      <a:pt x="1" y="4"/>
                    </a:cubicBezTo>
                    <a:cubicBezTo>
                      <a:pt x="0" y="6"/>
                      <a:pt x="2" y="9"/>
                      <a:pt x="4" y="10"/>
                    </a:cubicBezTo>
                    <a:cubicBezTo>
                      <a:pt x="24" y="17"/>
                      <a:pt x="24" y="17"/>
                      <a:pt x="24" y="17"/>
                    </a:cubicBezTo>
                    <a:cubicBezTo>
                      <a:pt x="25" y="17"/>
                      <a:pt x="25" y="17"/>
                      <a:pt x="26" y="17"/>
                    </a:cubicBezTo>
                    <a:cubicBezTo>
                      <a:pt x="28" y="17"/>
                      <a:pt x="30" y="16"/>
                      <a:pt x="30" y="14"/>
                    </a:cubicBezTo>
                    <a:cubicBezTo>
                      <a:pt x="31" y="11"/>
                      <a:pt x="30" y="9"/>
                      <a:pt x="27" y="8"/>
                    </a:cubicBezTo>
                    <a:lnTo>
                      <a:pt x="7" y="1"/>
                    </a:lnTo>
                    <a:close/>
                    <a:moveTo>
                      <a:pt x="7" y="1"/>
                    </a:moveTo>
                    <a:cubicBezTo>
                      <a:pt x="7" y="1"/>
                      <a:pt x="7" y="1"/>
                      <a:pt x="7" y="1"/>
                    </a:cubicBez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sp>
            <p:nvSpPr>
              <p:cNvPr id="28" name="Freeform 601"/>
              <p:cNvSpPr>
                <a:spLocks noEditPoints="1"/>
              </p:cNvSpPr>
              <p:nvPr/>
            </p:nvSpPr>
            <p:spPr bwMode="auto">
              <a:xfrm>
                <a:off x="8314390" y="2589106"/>
                <a:ext cx="17374" cy="13935"/>
              </a:xfrm>
              <a:custGeom>
                <a:avLst/>
                <a:gdLst>
                  <a:gd name="T0" fmla="*/ 5 w 11"/>
                  <a:gd name="T1" fmla="*/ 0 h 10"/>
                  <a:gd name="T2" fmla="*/ 11 w 11"/>
                  <a:gd name="T3" fmla="*/ 5 h 10"/>
                  <a:gd name="T4" fmla="*/ 5 w 11"/>
                  <a:gd name="T5" fmla="*/ 10 h 10"/>
                  <a:gd name="T6" fmla="*/ 0 w 11"/>
                  <a:gd name="T7" fmla="*/ 5 h 10"/>
                  <a:gd name="T8" fmla="*/ 5 w 11"/>
                  <a:gd name="T9" fmla="*/ 0 h 10"/>
                  <a:gd name="T10" fmla="*/ 5 w 11"/>
                  <a:gd name="T11" fmla="*/ 0 h 10"/>
                  <a:gd name="T12" fmla="*/ 5 w 11"/>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0"/>
                    </a:moveTo>
                    <a:cubicBezTo>
                      <a:pt x="8" y="0"/>
                      <a:pt x="11" y="2"/>
                      <a:pt x="11" y="5"/>
                    </a:cubicBezTo>
                    <a:cubicBezTo>
                      <a:pt x="11" y="7"/>
                      <a:pt x="8" y="10"/>
                      <a:pt x="5" y="10"/>
                    </a:cubicBezTo>
                    <a:cubicBezTo>
                      <a:pt x="3" y="10"/>
                      <a:pt x="0" y="7"/>
                      <a:pt x="0" y="5"/>
                    </a:cubicBezTo>
                    <a:cubicBezTo>
                      <a:pt x="0" y="2"/>
                      <a:pt x="3" y="0"/>
                      <a:pt x="5" y="0"/>
                    </a:cubicBezTo>
                    <a:close/>
                    <a:moveTo>
                      <a:pt x="5" y="0"/>
                    </a:moveTo>
                    <a:cubicBezTo>
                      <a:pt x="5" y="0"/>
                      <a:pt x="5" y="0"/>
                      <a:pt x="5" y="0"/>
                    </a:cubicBez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sp>
            <p:nvSpPr>
              <p:cNvPr id="29" name="Freeform 602"/>
              <p:cNvSpPr>
                <a:spLocks noEditPoints="1"/>
              </p:cNvSpPr>
              <p:nvPr/>
            </p:nvSpPr>
            <p:spPr bwMode="auto">
              <a:xfrm>
                <a:off x="8305704" y="2614187"/>
                <a:ext cx="14479" cy="13935"/>
              </a:xfrm>
              <a:custGeom>
                <a:avLst/>
                <a:gdLst>
                  <a:gd name="T0" fmla="*/ 5 w 10"/>
                  <a:gd name="T1" fmla="*/ 0 h 10"/>
                  <a:gd name="T2" fmla="*/ 10 w 10"/>
                  <a:gd name="T3" fmla="*/ 5 h 10"/>
                  <a:gd name="T4" fmla="*/ 5 w 10"/>
                  <a:gd name="T5" fmla="*/ 10 h 10"/>
                  <a:gd name="T6" fmla="*/ 0 w 10"/>
                  <a:gd name="T7" fmla="*/ 5 h 10"/>
                  <a:gd name="T8" fmla="*/ 5 w 10"/>
                  <a:gd name="T9" fmla="*/ 0 h 10"/>
                  <a:gd name="T10" fmla="*/ 5 w 10"/>
                  <a:gd name="T11" fmla="*/ 0 h 10"/>
                  <a:gd name="T12" fmla="*/ 5 w 10"/>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5" y="0"/>
                    </a:moveTo>
                    <a:cubicBezTo>
                      <a:pt x="8" y="0"/>
                      <a:pt x="10" y="3"/>
                      <a:pt x="10" y="5"/>
                    </a:cubicBezTo>
                    <a:cubicBezTo>
                      <a:pt x="10" y="8"/>
                      <a:pt x="8" y="10"/>
                      <a:pt x="5" y="10"/>
                    </a:cubicBezTo>
                    <a:cubicBezTo>
                      <a:pt x="2" y="10"/>
                      <a:pt x="0" y="8"/>
                      <a:pt x="0" y="5"/>
                    </a:cubicBezTo>
                    <a:cubicBezTo>
                      <a:pt x="0" y="3"/>
                      <a:pt x="2" y="0"/>
                      <a:pt x="5" y="0"/>
                    </a:cubicBezTo>
                    <a:close/>
                    <a:moveTo>
                      <a:pt x="5" y="0"/>
                    </a:moveTo>
                    <a:cubicBezTo>
                      <a:pt x="5" y="0"/>
                      <a:pt x="5" y="0"/>
                      <a:pt x="5" y="0"/>
                    </a:cubicBez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sp>
            <p:nvSpPr>
              <p:cNvPr id="30" name="Freeform 603"/>
              <p:cNvSpPr>
                <a:spLocks noEditPoints="1"/>
              </p:cNvSpPr>
              <p:nvPr/>
            </p:nvSpPr>
            <p:spPr bwMode="auto">
              <a:xfrm>
                <a:off x="8291225" y="2642058"/>
                <a:ext cx="17374" cy="16722"/>
              </a:xfrm>
              <a:custGeom>
                <a:avLst/>
                <a:gdLst>
                  <a:gd name="T0" fmla="*/ 5 w 10"/>
                  <a:gd name="T1" fmla="*/ 0 h 10"/>
                  <a:gd name="T2" fmla="*/ 10 w 10"/>
                  <a:gd name="T3" fmla="*/ 5 h 10"/>
                  <a:gd name="T4" fmla="*/ 5 w 10"/>
                  <a:gd name="T5" fmla="*/ 10 h 10"/>
                  <a:gd name="T6" fmla="*/ 0 w 10"/>
                  <a:gd name="T7" fmla="*/ 5 h 10"/>
                  <a:gd name="T8" fmla="*/ 5 w 10"/>
                  <a:gd name="T9" fmla="*/ 0 h 10"/>
                  <a:gd name="T10" fmla="*/ 5 w 10"/>
                  <a:gd name="T11" fmla="*/ 0 h 10"/>
                  <a:gd name="T12" fmla="*/ 5 w 10"/>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5" y="0"/>
                    </a:moveTo>
                    <a:cubicBezTo>
                      <a:pt x="8" y="0"/>
                      <a:pt x="10" y="2"/>
                      <a:pt x="10" y="5"/>
                    </a:cubicBezTo>
                    <a:cubicBezTo>
                      <a:pt x="10" y="8"/>
                      <a:pt x="8" y="10"/>
                      <a:pt x="5" y="10"/>
                    </a:cubicBezTo>
                    <a:cubicBezTo>
                      <a:pt x="2" y="10"/>
                      <a:pt x="0" y="8"/>
                      <a:pt x="0" y="5"/>
                    </a:cubicBezTo>
                    <a:cubicBezTo>
                      <a:pt x="0" y="2"/>
                      <a:pt x="2" y="0"/>
                      <a:pt x="5" y="0"/>
                    </a:cubicBezTo>
                    <a:close/>
                    <a:moveTo>
                      <a:pt x="5" y="0"/>
                    </a:moveTo>
                    <a:cubicBezTo>
                      <a:pt x="5" y="0"/>
                      <a:pt x="5" y="0"/>
                      <a:pt x="5" y="0"/>
                    </a:cubicBez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grpSp>
      </p:grpSp>
      <p:grpSp>
        <p:nvGrpSpPr>
          <p:cNvPr id="35" name="组合 75"/>
          <p:cNvGrpSpPr/>
          <p:nvPr/>
        </p:nvGrpSpPr>
        <p:grpSpPr>
          <a:xfrm>
            <a:off x="2588551" y="1127996"/>
            <a:ext cx="1588756" cy="1692643"/>
            <a:chOff x="2588284" y="1127996"/>
            <a:chExt cx="1588970" cy="1692642"/>
          </a:xfrm>
        </p:grpSpPr>
        <p:sp>
          <p:nvSpPr>
            <p:cNvPr id="51" name="Freeform 9"/>
            <p:cNvSpPr>
              <a:spLocks noEditPoints="1"/>
            </p:cNvSpPr>
            <p:nvPr/>
          </p:nvSpPr>
          <p:spPr bwMode="auto">
            <a:xfrm rot="12901201">
              <a:off x="2588284" y="1127996"/>
              <a:ext cx="1588970" cy="1692642"/>
            </a:xfrm>
            <a:custGeom>
              <a:avLst/>
              <a:gdLst>
                <a:gd name="T0" fmla="*/ 255 w 336"/>
                <a:gd name="T1" fmla="*/ 310 h 358"/>
                <a:gd name="T2" fmla="*/ 288 w 336"/>
                <a:gd name="T3" fmla="*/ 103 h 358"/>
                <a:gd name="T4" fmla="*/ 30 w 336"/>
                <a:gd name="T5" fmla="*/ 0 h 358"/>
                <a:gd name="T6" fmla="*/ 48 w 336"/>
                <a:gd name="T7" fmla="*/ 277 h 358"/>
                <a:gd name="T8" fmla="*/ 255 w 336"/>
                <a:gd name="T9" fmla="*/ 310 h 358"/>
                <a:gd name="T10" fmla="*/ 98 w 336"/>
                <a:gd name="T11" fmla="*/ 94 h 358"/>
                <a:gd name="T12" fmla="*/ 273 w 336"/>
                <a:gd name="T13" fmla="*/ 122 h 358"/>
                <a:gd name="T14" fmla="*/ 245 w 336"/>
                <a:gd name="T15" fmla="*/ 297 h 358"/>
                <a:gd name="T16" fmla="*/ 71 w 336"/>
                <a:gd name="T17" fmla="*/ 269 h 358"/>
                <a:gd name="T18" fmla="*/ 98 w 336"/>
                <a:gd name="T19" fmla="*/ 94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58">
                  <a:moveTo>
                    <a:pt x="255" y="310"/>
                  </a:moveTo>
                  <a:cubicBezTo>
                    <a:pt x="321" y="262"/>
                    <a:pt x="336" y="169"/>
                    <a:pt x="288" y="103"/>
                  </a:cubicBezTo>
                  <a:cubicBezTo>
                    <a:pt x="240" y="37"/>
                    <a:pt x="30" y="0"/>
                    <a:pt x="30" y="0"/>
                  </a:cubicBezTo>
                  <a:cubicBezTo>
                    <a:pt x="30" y="0"/>
                    <a:pt x="0" y="211"/>
                    <a:pt x="48" y="277"/>
                  </a:cubicBezTo>
                  <a:cubicBezTo>
                    <a:pt x="96" y="344"/>
                    <a:pt x="189" y="358"/>
                    <a:pt x="255" y="310"/>
                  </a:cubicBezTo>
                  <a:close/>
                  <a:moveTo>
                    <a:pt x="98" y="94"/>
                  </a:moveTo>
                  <a:cubicBezTo>
                    <a:pt x="154" y="54"/>
                    <a:pt x="232" y="66"/>
                    <a:pt x="273" y="122"/>
                  </a:cubicBezTo>
                  <a:cubicBezTo>
                    <a:pt x="314" y="178"/>
                    <a:pt x="301" y="256"/>
                    <a:pt x="245" y="297"/>
                  </a:cubicBezTo>
                  <a:cubicBezTo>
                    <a:pt x="189" y="337"/>
                    <a:pt x="111" y="325"/>
                    <a:pt x="71" y="269"/>
                  </a:cubicBezTo>
                  <a:cubicBezTo>
                    <a:pt x="30" y="213"/>
                    <a:pt x="42" y="135"/>
                    <a:pt x="98" y="94"/>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399" dirty="0">
                <a:latin typeface="Calibri" panose="020F0502020204030204" pitchFamily="34" charset="0"/>
                <a:ea typeface="微软雅黑" panose="020B0503020204020204" pitchFamily="34" charset="-122"/>
              </a:endParaRPr>
            </a:p>
          </p:txBody>
        </p:sp>
        <p:grpSp>
          <p:nvGrpSpPr>
            <p:cNvPr id="36" name="Group 60"/>
            <p:cNvGrpSpPr/>
            <p:nvPr/>
          </p:nvGrpSpPr>
          <p:grpSpPr>
            <a:xfrm rot="12901201">
              <a:off x="2803252" y="1303181"/>
              <a:ext cx="1215000" cy="1215000"/>
              <a:chOff x="6971930" y="2716629"/>
              <a:chExt cx="1620000" cy="1620000"/>
            </a:xfrm>
          </p:grpSpPr>
          <p:sp>
            <p:nvSpPr>
              <p:cNvPr id="53" name="Oval 61"/>
              <p:cNvSpPr>
                <a:spLocks noChangeAspect="1" noChangeArrowheads="1"/>
              </p:cNvSpPr>
              <p:nvPr/>
            </p:nvSpPr>
            <p:spPr bwMode="auto">
              <a:xfrm flipV="1">
                <a:off x="6971930" y="2716629"/>
                <a:ext cx="1620000" cy="1620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399" dirty="0">
                  <a:latin typeface="Calibri" panose="020F0502020204030204" pitchFamily="34" charset="0"/>
                  <a:ea typeface="微软雅黑" panose="020B0503020204020204" pitchFamily="34" charset="-122"/>
                </a:endParaRPr>
              </a:p>
            </p:txBody>
          </p:sp>
          <p:sp>
            <p:nvSpPr>
              <p:cNvPr id="54" name="Oval 62"/>
              <p:cNvSpPr>
                <a:spLocks noChangeAspect="1" noChangeArrowheads="1"/>
              </p:cNvSpPr>
              <p:nvPr/>
            </p:nvSpPr>
            <p:spPr bwMode="auto">
              <a:xfrm flipV="1">
                <a:off x="7084503" y="2832230"/>
                <a:ext cx="1368000" cy="1368000"/>
              </a:xfrm>
              <a:prstGeom prst="ellipse">
                <a:avLst/>
              </a:prstGeom>
              <a:gradFill flip="none" rotWithShape="1">
                <a:gsLst>
                  <a:gs pos="0">
                    <a:schemeClr val="bg1">
                      <a:lumMod val="85000"/>
                    </a:schemeClr>
                  </a:gs>
                  <a:gs pos="100000">
                    <a:schemeClr val="bg1"/>
                  </a:gs>
                </a:gsLst>
                <a:lin ang="5400000" scaled="1"/>
                <a:tileRect/>
              </a:gradFill>
              <a:ln>
                <a:noFill/>
              </a:ln>
            </p:spPr>
            <p:txBody>
              <a:bodyPr vert="horz" wrap="square" lIns="91412" tIns="45706" rIns="91412" bIns="45706" numCol="1" anchor="t" anchorCtr="0" compatLnSpc="1"/>
              <a:lstStyle/>
              <a:p>
                <a:endParaRPr lang="id-ID" sz="1799">
                  <a:latin typeface="Calibri" panose="020F0502020204030204" pitchFamily="34" charset="0"/>
                  <a:ea typeface="微软雅黑" panose="020B0503020204020204" pitchFamily="34" charset="-122"/>
                </a:endParaRPr>
              </a:p>
            </p:txBody>
          </p:sp>
        </p:grpSp>
        <p:grpSp>
          <p:nvGrpSpPr>
            <p:cNvPr id="37" name="Group 98"/>
            <p:cNvGrpSpPr/>
            <p:nvPr/>
          </p:nvGrpSpPr>
          <p:grpSpPr>
            <a:xfrm>
              <a:off x="3229706" y="1723892"/>
              <a:ext cx="373731" cy="372869"/>
              <a:chOff x="6294438" y="-201613"/>
              <a:chExt cx="687387" cy="685801"/>
            </a:xfrm>
            <a:solidFill>
              <a:schemeClr val="tx1">
                <a:lumMod val="50000"/>
                <a:lumOff val="50000"/>
              </a:schemeClr>
            </a:solidFill>
          </p:grpSpPr>
          <p:sp>
            <p:nvSpPr>
              <p:cNvPr id="38" name="Freeform 10"/>
              <p:cNvSpPr>
                <a:spLocks noEditPoints="1"/>
              </p:cNvSpPr>
              <p:nvPr/>
            </p:nvSpPr>
            <p:spPr bwMode="auto">
              <a:xfrm>
                <a:off x="6294438" y="-201613"/>
                <a:ext cx="687387" cy="685801"/>
              </a:xfrm>
              <a:custGeom>
                <a:avLst/>
                <a:gdLst>
                  <a:gd name="T0" fmla="*/ 163 w 180"/>
                  <a:gd name="T1" fmla="*/ 0 h 180"/>
                  <a:gd name="T2" fmla="*/ 39 w 180"/>
                  <a:gd name="T3" fmla="*/ 0 h 180"/>
                  <a:gd name="T4" fmla="*/ 23 w 180"/>
                  <a:gd name="T5" fmla="*/ 17 h 180"/>
                  <a:gd name="T6" fmla="*/ 23 w 180"/>
                  <a:gd name="T7" fmla="*/ 28 h 180"/>
                  <a:gd name="T8" fmla="*/ 17 w 180"/>
                  <a:gd name="T9" fmla="*/ 28 h 180"/>
                  <a:gd name="T10" fmla="*/ 0 w 180"/>
                  <a:gd name="T11" fmla="*/ 45 h 180"/>
                  <a:gd name="T12" fmla="*/ 0 w 180"/>
                  <a:gd name="T13" fmla="*/ 158 h 180"/>
                  <a:gd name="T14" fmla="*/ 23 w 180"/>
                  <a:gd name="T15" fmla="*/ 180 h 180"/>
                  <a:gd name="T16" fmla="*/ 158 w 180"/>
                  <a:gd name="T17" fmla="*/ 180 h 180"/>
                  <a:gd name="T18" fmla="*/ 180 w 180"/>
                  <a:gd name="T19" fmla="*/ 158 h 180"/>
                  <a:gd name="T20" fmla="*/ 180 w 180"/>
                  <a:gd name="T21" fmla="*/ 17 h 180"/>
                  <a:gd name="T22" fmla="*/ 163 w 180"/>
                  <a:gd name="T23" fmla="*/ 0 h 180"/>
                  <a:gd name="T24" fmla="*/ 169 w 180"/>
                  <a:gd name="T25" fmla="*/ 158 h 180"/>
                  <a:gd name="T26" fmla="*/ 158 w 180"/>
                  <a:gd name="T27" fmla="*/ 169 h 180"/>
                  <a:gd name="T28" fmla="*/ 23 w 180"/>
                  <a:gd name="T29" fmla="*/ 169 h 180"/>
                  <a:gd name="T30" fmla="*/ 11 w 180"/>
                  <a:gd name="T31" fmla="*/ 158 h 180"/>
                  <a:gd name="T32" fmla="*/ 11 w 180"/>
                  <a:gd name="T33" fmla="*/ 45 h 180"/>
                  <a:gd name="T34" fmla="*/ 17 w 180"/>
                  <a:gd name="T35" fmla="*/ 39 h 180"/>
                  <a:gd name="T36" fmla="*/ 23 w 180"/>
                  <a:gd name="T37" fmla="*/ 39 h 180"/>
                  <a:gd name="T38" fmla="*/ 23 w 180"/>
                  <a:gd name="T39" fmla="*/ 152 h 180"/>
                  <a:gd name="T40" fmla="*/ 28 w 180"/>
                  <a:gd name="T41" fmla="*/ 158 h 180"/>
                  <a:gd name="T42" fmla="*/ 34 w 180"/>
                  <a:gd name="T43" fmla="*/ 152 h 180"/>
                  <a:gd name="T44" fmla="*/ 34 w 180"/>
                  <a:gd name="T45" fmla="*/ 17 h 180"/>
                  <a:gd name="T46" fmla="*/ 39 w 180"/>
                  <a:gd name="T47" fmla="*/ 11 h 180"/>
                  <a:gd name="T48" fmla="*/ 163 w 180"/>
                  <a:gd name="T49" fmla="*/ 11 h 180"/>
                  <a:gd name="T50" fmla="*/ 169 w 180"/>
                  <a:gd name="T51" fmla="*/ 17 h 180"/>
                  <a:gd name="T52" fmla="*/ 169 w 180"/>
                  <a:gd name="T53" fmla="*/ 15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0" h="180">
                    <a:moveTo>
                      <a:pt x="163" y="0"/>
                    </a:moveTo>
                    <a:cubicBezTo>
                      <a:pt x="39" y="0"/>
                      <a:pt x="39" y="0"/>
                      <a:pt x="39" y="0"/>
                    </a:cubicBezTo>
                    <a:cubicBezTo>
                      <a:pt x="30" y="0"/>
                      <a:pt x="23" y="8"/>
                      <a:pt x="23" y="17"/>
                    </a:cubicBezTo>
                    <a:cubicBezTo>
                      <a:pt x="23" y="28"/>
                      <a:pt x="23" y="28"/>
                      <a:pt x="23" y="28"/>
                    </a:cubicBezTo>
                    <a:cubicBezTo>
                      <a:pt x="17" y="28"/>
                      <a:pt x="17" y="28"/>
                      <a:pt x="17" y="28"/>
                    </a:cubicBezTo>
                    <a:cubicBezTo>
                      <a:pt x="8" y="28"/>
                      <a:pt x="0" y="36"/>
                      <a:pt x="0" y="45"/>
                    </a:cubicBezTo>
                    <a:cubicBezTo>
                      <a:pt x="0" y="158"/>
                      <a:pt x="0" y="158"/>
                      <a:pt x="0" y="158"/>
                    </a:cubicBezTo>
                    <a:cubicBezTo>
                      <a:pt x="0" y="170"/>
                      <a:pt x="10" y="180"/>
                      <a:pt x="23" y="180"/>
                    </a:cubicBezTo>
                    <a:cubicBezTo>
                      <a:pt x="158" y="180"/>
                      <a:pt x="158" y="180"/>
                      <a:pt x="158" y="180"/>
                    </a:cubicBezTo>
                    <a:cubicBezTo>
                      <a:pt x="170" y="180"/>
                      <a:pt x="180" y="170"/>
                      <a:pt x="180" y="158"/>
                    </a:cubicBezTo>
                    <a:cubicBezTo>
                      <a:pt x="180" y="17"/>
                      <a:pt x="180" y="17"/>
                      <a:pt x="180" y="17"/>
                    </a:cubicBezTo>
                    <a:cubicBezTo>
                      <a:pt x="180" y="8"/>
                      <a:pt x="172" y="0"/>
                      <a:pt x="163" y="0"/>
                    </a:cubicBezTo>
                    <a:close/>
                    <a:moveTo>
                      <a:pt x="169" y="158"/>
                    </a:moveTo>
                    <a:cubicBezTo>
                      <a:pt x="169" y="164"/>
                      <a:pt x="164" y="169"/>
                      <a:pt x="158" y="169"/>
                    </a:cubicBezTo>
                    <a:cubicBezTo>
                      <a:pt x="23" y="169"/>
                      <a:pt x="23" y="169"/>
                      <a:pt x="23" y="169"/>
                    </a:cubicBezTo>
                    <a:cubicBezTo>
                      <a:pt x="16" y="169"/>
                      <a:pt x="11" y="164"/>
                      <a:pt x="11" y="158"/>
                    </a:cubicBezTo>
                    <a:cubicBezTo>
                      <a:pt x="11" y="45"/>
                      <a:pt x="11" y="45"/>
                      <a:pt x="11" y="45"/>
                    </a:cubicBezTo>
                    <a:cubicBezTo>
                      <a:pt x="11" y="42"/>
                      <a:pt x="14" y="39"/>
                      <a:pt x="17" y="39"/>
                    </a:cubicBezTo>
                    <a:cubicBezTo>
                      <a:pt x="23" y="39"/>
                      <a:pt x="23" y="39"/>
                      <a:pt x="23" y="39"/>
                    </a:cubicBezTo>
                    <a:cubicBezTo>
                      <a:pt x="23" y="152"/>
                      <a:pt x="23" y="152"/>
                      <a:pt x="23" y="152"/>
                    </a:cubicBezTo>
                    <a:cubicBezTo>
                      <a:pt x="23" y="155"/>
                      <a:pt x="25" y="158"/>
                      <a:pt x="28" y="158"/>
                    </a:cubicBezTo>
                    <a:cubicBezTo>
                      <a:pt x="31" y="158"/>
                      <a:pt x="34" y="155"/>
                      <a:pt x="34" y="152"/>
                    </a:cubicBezTo>
                    <a:cubicBezTo>
                      <a:pt x="34" y="17"/>
                      <a:pt x="34" y="17"/>
                      <a:pt x="34" y="17"/>
                    </a:cubicBezTo>
                    <a:cubicBezTo>
                      <a:pt x="34" y="14"/>
                      <a:pt x="36" y="11"/>
                      <a:pt x="39" y="11"/>
                    </a:cubicBezTo>
                    <a:cubicBezTo>
                      <a:pt x="163" y="11"/>
                      <a:pt x="163" y="11"/>
                      <a:pt x="163" y="11"/>
                    </a:cubicBezTo>
                    <a:cubicBezTo>
                      <a:pt x="166" y="11"/>
                      <a:pt x="169" y="14"/>
                      <a:pt x="169" y="17"/>
                    </a:cubicBezTo>
                    <a:lnTo>
                      <a:pt x="169" y="15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sp>
            <p:nvSpPr>
              <p:cNvPr id="39" name="Freeform 11"/>
              <p:cNvSpPr/>
              <p:nvPr/>
            </p:nvSpPr>
            <p:spPr bwMode="auto">
              <a:xfrm>
                <a:off x="6702425" y="58737"/>
                <a:ext cx="192087" cy="19050"/>
              </a:xfrm>
              <a:custGeom>
                <a:avLst/>
                <a:gdLst>
                  <a:gd name="T0" fmla="*/ 3 w 50"/>
                  <a:gd name="T1" fmla="*/ 5 h 5"/>
                  <a:gd name="T2" fmla="*/ 48 w 50"/>
                  <a:gd name="T3" fmla="*/ 5 h 5"/>
                  <a:gd name="T4" fmla="*/ 50 w 50"/>
                  <a:gd name="T5" fmla="*/ 2 h 5"/>
                  <a:gd name="T6" fmla="*/ 48 w 50"/>
                  <a:gd name="T7" fmla="*/ 0 h 5"/>
                  <a:gd name="T8" fmla="*/ 3 w 50"/>
                  <a:gd name="T9" fmla="*/ 0 h 5"/>
                  <a:gd name="T10" fmla="*/ 0 w 50"/>
                  <a:gd name="T11" fmla="*/ 2 h 5"/>
                  <a:gd name="T12" fmla="*/ 3 w 50"/>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50" h="5">
                    <a:moveTo>
                      <a:pt x="3" y="5"/>
                    </a:moveTo>
                    <a:cubicBezTo>
                      <a:pt x="48" y="5"/>
                      <a:pt x="48" y="5"/>
                      <a:pt x="48" y="5"/>
                    </a:cubicBezTo>
                    <a:cubicBezTo>
                      <a:pt x="49" y="5"/>
                      <a:pt x="50" y="4"/>
                      <a:pt x="50" y="2"/>
                    </a:cubicBezTo>
                    <a:cubicBezTo>
                      <a:pt x="50" y="1"/>
                      <a:pt x="49" y="0"/>
                      <a:pt x="48" y="0"/>
                    </a:cubicBezTo>
                    <a:cubicBezTo>
                      <a:pt x="3" y="0"/>
                      <a:pt x="3" y="0"/>
                      <a:pt x="3" y="0"/>
                    </a:cubicBezTo>
                    <a:cubicBezTo>
                      <a:pt x="1" y="0"/>
                      <a:pt x="0" y="1"/>
                      <a:pt x="0" y="2"/>
                    </a:cubicBezTo>
                    <a:cubicBezTo>
                      <a:pt x="0" y="4"/>
                      <a:pt x="1" y="5"/>
                      <a:pt x="3" y="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sp>
            <p:nvSpPr>
              <p:cNvPr id="40" name="Freeform 12"/>
              <p:cNvSpPr/>
              <p:nvPr/>
            </p:nvSpPr>
            <p:spPr bwMode="auto">
              <a:xfrm>
                <a:off x="6702425" y="-6350"/>
                <a:ext cx="192087" cy="19050"/>
              </a:xfrm>
              <a:custGeom>
                <a:avLst/>
                <a:gdLst>
                  <a:gd name="T0" fmla="*/ 3 w 50"/>
                  <a:gd name="T1" fmla="*/ 5 h 5"/>
                  <a:gd name="T2" fmla="*/ 48 w 50"/>
                  <a:gd name="T3" fmla="*/ 5 h 5"/>
                  <a:gd name="T4" fmla="*/ 50 w 50"/>
                  <a:gd name="T5" fmla="*/ 2 h 5"/>
                  <a:gd name="T6" fmla="*/ 48 w 50"/>
                  <a:gd name="T7" fmla="*/ 0 h 5"/>
                  <a:gd name="T8" fmla="*/ 3 w 50"/>
                  <a:gd name="T9" fmla="*/ 0 h 5"/>
                  <a:gd name="T10" fmla="*/ 0 w 50"/>
                  <a:gd name="T11" fmla="*/ 2 h 5"/>
                  <a:gd name="T12" fmla="*/ 3 w 50"/>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50" h="5">
                    <a:moveTo>
                      <a:pt x="3" y="5"/>
                    </a:moveTo>
                    <a:cubicBezTo>
                      <a:pt x="48" y="5"/>
                      <a:pt x="48" y="5"/>
                      <a:pt x="48" y="5"/>
                    </a:cubicBezTo>
                    <a:cubicBezTo>
                      <a:pt x="49" y="5"/>
                      <a:pt x="50" y="4"/>
                      <a:pt x="50" y="2"/>
                    </a:cubicBezTo>
                    <a:cubicBezTo>
                      <a:pt x="50" y="1"/>
                      <a:pt x="49" y="0"/>
                      <a:pt x="48" y="0"/>
                    </a:cubicBezTo>
                    <a:cubicBezTo>
                      <a:pt x="3" y="0"/>
                      <a:pt x="3" y="0"/>
                      <a:pt x="3" y="0"/>
                    </a:cubicBezTo>
                    <a:cubicBezTo>
                      <a:pt x="1" y="0"/>
                      <a:pt x="0" y="1"/>
                      <a:pt x="0" y="2"/>
                    </a:cubicBezTo>
                    <a:cubicBezTo>
                      <a:pt x="0" y="4"/>
                      <a:pt x="1" y="5"/>
                      <a:pt x="3" y="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sp>
            <p:nvSpPr>
              <p:cNvPr id="41" name="Freeform 13"/>
              <p:cNvSpPr/>
              <p:nvPr/>
            </p:nvSpPr>
            <p:spPr bwMode="auto">
              <a:xfrm>
                <a:off x="6702425" y="-71438"/>
                <a:ext cx="192087" cy="19050"/>
              </a:xfrm>
              <a:custGeom>
                <a:avLst/>
                <a:gdLst>
                  <a:gd name="T0" fmla="*/ 3 w 50"/>
                  <a:gd name="T1" fmla="*/ 5 h 5"/>
                  <a:gd name="T2" fmla="*/ 48 w 50"/>
                  <a:gd name="T3" fmla="*/ 5 h 5"/>
                  <a:gd name="T4" fmla="*/ 50 w 50"/>
                  <a:gd name="T5" fmla="*/ 3 h 5"/>
                  <a:gd name="T6" fmla="*/ 48 w 50"/>
                  <a:gd name="T7" fmla="*/ 0 h 5"/>
                  <a:gd name="T8" fmla="*/ 3 w 50"/>
                  <a:gd name="T9" fmla="*/ 0 h 5"/>
                  <a:gd name="T10" fmla="*/ 0 w 50"/>
                  <a:gd name="T11" fmla="*/ 3 h 5"/>
                  <a:gd name="T12" fmla="*/ 3 w 50"/>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50" h="5">
                    <a:moveTo>
                      <a:pt x="3" y="5"/>
                    </a:moveTo>
                    <a:cubicBezTo>
                      <a:pt x="48" y="5"/>
                      <a:pt x="48" y="5"/>
                      <a:pt x="48" y="5"/>
                    </a:cubicBezTo>
                    <a:cubicBezTo>
                      <a:pt x="49" y="5"/>
                      <a:pt x="50" y="4"/>
                      <a:pt x="50" y="3"/>
                    </a:cubicBezTo>
                    <a:cubicBezTo>
                      <a:pt x="50" y="1"/>
                      <a:pt x="49" y="0"/>
                      <a:pt x="48" y="0"/>
                    </a:cubicBezTo>
                    <a:cubicBezTo>
                      <a:pt x="3" y="0"/>
                      <a:pt x="3" y="0"/>
                      <a:pt x="3" y="0"/>
                    </a:cubicBezTo>
                    <a:cubicBezTo>
                      <a:pt x="1" y="0"/>
                      <a:pt x="0" y="1"/>
                      <a:pt x="0" y="3"/>
                    </a:cubicBezTo>
                    <a:cubicBezTo>
                      <a:pt x="0" y="4"/>
                      <a:pt x="1" y="5"/>
                      <a:pt x="3" y="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sp>
            <p:nvSpPr>
              <p:cNvPr id="42" name="Freeform 14"/>
              <p:cNvSpPr/>
              <p:nvPr/>
            </p:nvSpPr>
            <p:spPr bwMode="auto">
              <a:xfrm>
                <a:off x="6465888" y="377825"/>
                <a:ext cx="195262" cy="23813"/>
              </a:xfrm>
              <a:custGeom>
                <a:avLst/>
                <a:gdLst>
                  <a:gd name="T0" fmla="*/ 48 w 51"/>
                  <a:gd name="T1" fmla="*/ 0 h 6"/>
                  <a:gd name="T2" fmla="*/ 3 w 51"/>
                  <a:gd name="T3" fmla="*/ 0 h 6"/>
                  <a:gd name="T4" fmla="*/ 0 w 51"/>
                  <a:gd name="T5" fmla="*/ 3 h 6"/>
                  <a:gd name="T6" fmla="*/ 3 w 51"/>
                  <a:gd name="T7" fmla="*/ 6 h 6"/>
                  <a:gd name="T8" fmla="*/ 48 w 51"/>
                  <a:gd name="T9" fmla="*/ 6 h 6"/>
                  <a:gd name="T10" fmla="*/ 51 w 51"/>
                  <a:gd name="T11" fmla="*/ 3 h 6"/>
                  <a:gd name="T12" fmla="*/ 48 w 5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51" h="6">
                    <a:moveTo>
                      <a:pt x="48" y="0"/>
                    </a:moveTo>
                    <a:cubicBezTo>
                      <a:pt x="3" y="0"/>
                      <a:pt x="3" y="0"/>
                      <a:pt x="3" y="0"/>
                    </a:cubicBezTo>
                    <a:cubicBezTo>
                      <a:pt x="1" y="0"/>
                      <a:pt x="0" y="1"/>
                      <a:pt x="0" y="3"/>
                    </a:cubicBezTo>
                    <a:cubicBezTo>
                      <a:pt x="0" y="4"/>
                      <a:pt x="1" y="6"/>
                      <a:pt x="3" y="6"/>
                    </a:cubicBezTo>
                    <a:cubicBezTo>
                      <a:pt x="48" y="6"/>
                      <a:pt x="48" y="6"/>
                      <a:pt x="48" y="6"/>
                    </a:cubicBezTo>
                    <a:cubicBezTo>
                      <a:pt x="49" y="6"/>
                      <a:pt x="51" y="4"/>
                      <a:pt x="51" y="3"/>
                    </a:cubicBezTo>
                    <a:cubicBezTo>
                      <a:pt x="51" y="1"/>
                      <a:pt x="49" y="0"/>
                      <a:pt x="4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sp>
            <p:nvSpPr>
              <p:cNvPr id="43" name="Freeform 15"/>
              <p:cNvSpPr/>
              <p:nvPr/>
            </p:nvSpPr>
            <p:spPr bwMode="auto">
              <a:xfrm>
                <a:off x="6465888" y="312738"/>
                <a:ext cx="195262" cy="23813"/>
              </a:xfrm>
              <a:custGeom>
                <a:avLst/>
                <a:gdLst>
                  <a:gd name="T0" fmla="*/ 48 w 51"/>
                  <a:gd name="T1" fmla="*/ 0 h 6"/>
                  <a:gd name="T2" fmla="*/ 3 w 51"/>
                  <a:gd name="T3" fmla="*/ 0 h 6"/>
                  <a:gd name="T4" fmla="*/ 0 w 51"/>
                  <a:gd name="T5" fmla="*/ 3 h 6"/>
                  <a:gd name="T6" fmla="*/ 3 w 51"/>
                  <a:gd name="T7" fmla="*/ 6 h 6"/>
                  <a:gd name="T8" fmla="*/ 48 w 51"/>
                  <a:gd name="T9" fmla="*/ 6 h 6"/>
                  <a:gd name="T10" fmla="*/ 51 w 51"/>
                  <a:gd name="T11" fmla="*/ 3 h 6"/>
                  <a:gd name="T12" fmla="*/ 48 w 5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51" h="6">
                    <a:moveTo>
                      <a:pt x="48" y="0"/>
                    </a:moveTo>
                    <a:cubicBezTo>
                      <a:pt x="3" y="0"/>
                      <a:pt x="3" y="0"/>
                      <a:pt x="3" y="0"/>
                    </a:cubicBezTo>
                    <a:cubicBezTo>
                      <a:pt x="1" y="0"/>
                      <a:pt x="0" y="1"/>
                      <a:pt x="0" y="3"/>
                    </a:cubicBezTo>
                    <a:cubicBezTo>
                      <a:pt x="0" y="4"/>
                      <a:pt x="1" y="6"/>
                      <a:pt x="3" y="6"/>
                    </a:cubicBezTo>
                    <a:cubicBezTo>
                      <a:pt x="48" y="6"/>
                      <a:pt x="48" y="6"/>
                      <a:pt x="48" y="6"/>
                    </a:cubicBezTo>
                    <a:cubicBezTo>
                      <a:pt x="49" y="6"/>
                      <a:pt x="51" y="4"/>
                      <a:pt x="51" y="3"/>
                    </a:cubicBezTo>
                    <a:cubicBezTo>
                      <a:pt x="51" y="1"/>
                      <a:pt x="49" y="0"/>
                      <a:pt x="4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sp>
            <p:nvSpPr>
              <p:cNvPr id="44" name="Freeform 16"/>
              <p:cNvSpPr/>
              <p:nvPr/>
            </p:nvSpPr>
            <p:spPr bwMode="auto">
              <a:xfrm>
                <a:off x="6465888" y="249238"/>
                <a:ext cx="195262" cy="22225"/>
              </a:xfrm>
              <a:custGeom>
                <a:avLst/>
                <a:gdLst>
                  <a:gd name="T0" fmla="*/ 48 w 51"/>
                  <a:gd name="T1" fmla="*/ 0 h 6"/>
                  <a:gd name="T2" fmla="*/ 3 w 51"/>
                  <a:gd name="T3" fmla="*/ 0 h 6"/>
                  <a:gd name="T4" fmla="*/ 0 w 51"/>
                  <a:gd name="T5" fmla="*/ 3 h 6"/>
                  <a:gd name="T6" fmla="*/ 3 w 51"/>
                  <a:gd name="T7" fmla="*/ 6 h 6"/>
                  <a:gd name="T8" fmla="*/ 48 w 51"/>
                  <a:gd name="T9" fmla="*/ 6 h 6"/>
                  <a:gd name="T10" fmla="*/ 51 w 51"/>
                  <a:gd name="T11" fmla="*/ 3 h 6"/>
                  <a:gd name="T12" fmla="*/ 48 w 5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51" h="6">
                    <a:moveTo>
                      <a:pt x="48" y="0"/>
                    </a:moveTo>
                    <a:cubicBezTo>
                      <a:pt x="3" y="0"/>
                      <a:pt x="3" y="0"/>
                      <a:pt x="3" y="0"/>
                    </a:cubicBezTo>
                    <a:cubicBezTo>
                      <a:pt x="1" y="0"/>
                      <a:pt x="0" y="1"/>
                      <a:pt x="0" y="3"/>
                    </a:cubicBezTo>
                    <a:cubicBezTo>
                      <a:pt x="0" y="5"/>
                      <a:pt x="1" y="6"/>
                      <a:pt x="3" y="6"/>
                    </a:cubicBezTo>
                    <a:cubicBezTo>
                      <a:pt x="48" y="6"/>
                      <a:pt x="48" y="6"/>
                      <a:pt x="48" y="6"/>
                    </a:cubicBezTo>
                    <a:cubicBezTo>
                      <a:pt x="49" y="6"/>
                      <a:pt x="51" y="5"/>
                      <a:pt x="51" y="3"/>
                    </a:cubicBezTo>
                    <a:cubicBezTo>
                      <a:pt x="51" y="1"/>
                      <a:pt x="49" y="0"/>
                      <a:pt x="4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sp>
            <p:nvSpPr>
              <p:cNvPr id="45" name="Freeform 17"/>
              <p:cNvSpPr/>
              <p:nvPr/>
            </p:nvSpPr>
            <p:spPr bwMode="auto">
              <a:xfrm>
                <a:off x="6702425" y="377825"/>
                <a:ext cx="195262" cy="23813"/>
              </a:xfrm>
              <a:custGeom>
                <a:avLst/>
                <a:gdLst>
                  <a:gd name="T0" fmla="*/ 48 w 51"/>
                  <a:gd name="T1" fmla="*/ 0 h 6"/>
                  <a:gd name="T2" fmla="*/ 3 w 51"/>
                  <a:gd name="T3" fmla="*/ 0 h 6"/>
                  <a:gd name="T4" fmla="*/ 0 w 51"/>
                  <a:gd name="T5" fmla="*/ 3 h 6"/>
                  <a:gd name="T6" fmla="*/ 3 w 51"/>
                  <a:gd name="T7" fmla="*/ 6 h 6"/>
                  <a:gd name="T8" fmla="*/ 48 w 51"/>
                  <a:gd name="T9" fmla="*/ 6 h 6"/>
                  <a:gd name="T10" fmla="*/ 51 w 51"/>
                  <a:gd name="T11" fmla="*/ 3 h 6"/>
                  <a:gd name="T12" fmla="*/ 48 w 5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51" h="6">
                    <a:moveTo>
                      <a:pt x="48" y="0"/>
                    </a:moveTo>
                    <a:cubicBezTo>
                      <a:pt x="3" y="0"/>
                      <a:pt x="3" y="0"/>
                      <a:pt x="3" y="0"/>
                    </a:cubicBezTo>
                    <a:cubicBezTo>
                      <a:pt x="1" y="0"/>
                      <a:pt x="0" y="1"/>
                      <a:pt x="0" y="3"/>
                    </a:cubicBezTo>
                    <a:cubicBezTo>
                      <a:pt x="0" y="4"/>
                      <a:pt x="1" y="6"/>
                      <a:pt x="3" y="6"/>
                    </a:cubicBezTo>
                    <a:cubicBezTo>
                      <a:pt x="48" y="6"/>
                      <a:pt x="48" y="6"/>
                      <a:pt x="48" y="6"/>
                    </a:cubicBezTo>
                    <a:cubicBezTo>
                      <a:pt x="49" y="6"/>
                      <a:pt x="51" y="4"/>
                      <a:pt x="51" y="3"/>
                    </a:cubicBezTo>
                    <a:cubicBezTo>
                      <a:pt x="51" y="1"/>
                      <a:pt x="49" y="0"/>
                      <a:pt x="4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sp>
            <p:nvSpPr>
              <p:cNvPr id="46" name="Freeform 18"/>
              <p:cNvSpPr/>
              <p:nvPr/>
            </p:nvSpPr>
            <p:spPr bwMode="auto">
              <a:xfrm>
                <a:off x="6702425" y="312738"/>
                <a:ext cx="195262" cy="23813"/>
              </a:xfrm>
              <a:custGeom>
                <a:avLst/>
                <a:gdLst>
                  <a:gd name="T0" fmla="*/ 48 w 51"/>
                  <a:gd name="T1" fmla="*/ 0 h 6"/>
                  <a:gd name="T2" fmla="*/ 3 w 51"/>
                  <a:gd name="T3" fmla="*/ 0 h 6"/>
                  <a:gd name="T4" fmla="*/ 0 w 51"/>
                  <a:gd name="T5" fmla="*/ 3 h 6"/>
                  <a:gd name="T6" fmla="*/ 3 w 51"/>
                  <a:gd name="T7" fmla="*/ 6 h 6"/>
                  <a:gd name="T8" fmla="*/ 48 w 51"/>
                  <a:gd name="T9" fmla="*/ 6 h 6"/>
                  <a:gd name="T10" fmla="*/ 51 w 51"/>
                  <a:gd name="T11" fmla="*/ 3 h 6"/>
                  <a:gd name="T12" fmla="*/ 48 w 5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51" h="6">
                    <a:moveTo>
                      <a:pt x="48" y="0"/>
                    </a:moveTo>
                    <a:cubicBezTo>
                      <a:pt x="3" y="0"/>
                      <a:pt x="3" y="0"/>
                      <a:pt x="3" y="0"/>
                    </a:cubicBezTo>
                    <a:cubicBezTo>
                      <a:pt x="1" y="0"/>
                      <a:pt x="0" y="1"/>
                      <a:pt x="0" y="3"/>
                    </a:cubicBezTo>
                    <a:cubicBezTo>
                      <a:pt x="0" y="4"/>
                      <a:pt x="1" y="6"/>
                      <a:pt x="3" y="6"/>
                    </a:cubicBezTo>
                    <a:cubicBezTo>
                      <a:pt x="48" y="6"/>
                      <a:pt x="48" y="6"/>
                      <a:pt x="48" y="6"/>
                    </a:cubicBezTo>
                    <a:cubicBezTo>
                      <a:pt x="49" y="6"/>
                      <a:pt x="51" y="4"/>
                      <a:pt x="51" y="3"/>
                    </a:cubicBezTo>
                    <a:cubicBezTo>
                      <a:pt x="51" y="1"/>
                      <a:pt x="49" y="0"/>
                      <a:pt x="4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sp>
            <p:nvSpPr>
              <p:cNvPr id="47" name="Freeform 19"/>
              <p:cNvSpPr/>
              <p:nvPr/>
            </p:nvSpPr>
            <p:spPr bwMode="auto">
              <a:xfrm>
                <a:off x="6702425" y="249238"/>
                <a:ext cx="195262" cy="22225"/>
              </a:xfrm>
              <a:custGeom>
                <a:avLst/>
                <a:gdLst>
                  <a:gd name="T0" fmla="*/ 48 w 51"/>
                  <a:gd name="T1" fmla="*/ 0 h 6"/>
                  <a:gd name="T2" fmla="*/ 3 w 51"/>
                  <a:gd name="T3" fmla="*/ 0 h 6"/>
                  <a:gd name="T4" fmla="*/ 0 w 51"/>
                  <a:gd name="T5" fmla="*/ 3 h 6"/>
                  <a:gd name="T6" fmla="*/ 3 w 51"/>
                  <a:gd name="T7" fmla="*/ 6 h 6"/>
                  <a:gd name="T8" fmla="*/ 48 w 51"/>
                  <a:gd name="T9" fmla="*/ 6 h 6"/>
                  <a:gd name="T10" fmla="*/ 51 w 51"/>
                  <a:gd name="T11" fmla="*/ 3 h 6"/>
                  <a:gd name="T12" fmla="*/ 48 w 51"/>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51" h="6">
                    <a:moveTo>
                      <a:pt x="48" y="0"/>
                    </a:moveTo>
                    <a:cubicBezTo>
                      <a:pt x="3" y="0"/>
                      <a:pt x="3" y="0"/>
                      <a:pt x="3" y="0"/>
                    </a:cubicBezTo>
                    <a:cubicBezTo>
                      <a:pt x="1" y="0"/>
                      <a:pt x="0" y="1"/>
                      <a:pt x="0" y="3"/>
                    </a:cubicBezTo>
                    <a:cubicBezTo>
                      <a:pt x="0" y="5"/>
                      <a:pt x="1" y="6"/>
                      <a:pt x="3" y="6"/>
                    </a:cubicBezTo>
                    <a:cubicBezTo>
                      <a:pt x="48" y="6"/>
                      <a:pt x="48" y="6"/>
                      <a:pt x="48" y="6"/>
                    </a:cubicBezTo>
                    <a:cubicBezTo>
                      <a:pt x="49" y="6"/>
                      <a:pt x="51" y="5"/>
                      <a:pt x="51" y="3"/>
                    </a:cubicBezTo>
                    <a:cubicBezTo>
                      <a:pt x="51" y="1"/>
                      <a:pt x="49" y="0"/>
                      <a:pt x="48"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sp>
            <p:nvSpPr>
              <p:cNvPr id="48" name="Freeform 20"/>
              <p:cNvSpPr/>
              <p:nvPr/>
            </p:nvSpPr>
            <p:spPr bwMode="auto">
              <a:xfrm>
                <a:off x="6465888" y="119062"/>
                <a:ext cx="431800" cy="22225"/>
              </a:xfrm>
              <a:custGeom>
                <a:avLst/>
                <a:gdLst>
                  <a:gd name="T0" fmla="*/ 110 w 113"/>
                  <a:gd name="T1" fmla="*/ 0 h 6"/>
                  <a:gd name="T2" fmla="*/ 3 w 113"/>
                  <a:gd name="T3" fmla="*/ 0 h 6"/>
                  <a:gd name="T4" fmla="*/ 0 w 113"/>
                  <a:gd name="T5" fmla="*/ 3 h 6"/>
                  <a:gd name="T6" fmla="*/ 3 w 113"/>
                  <a:gd name="T7" fmla="*/ 6 h 6"/>
                  <a:gd name="T8" fmla="*/ 110 w 113"/>
                  <a:gd name="T9" fmla="*/ 6 h 6"/>
                  <a:gd name="T10" fmla="*/ 113 w 113"/>
                  <a:gd name="T11" fmla="*/ 3 h 6"/>
                  <a:gd name="T12" fmla="*/ 110 w 113"/>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13" h="6">
                    <a:moveTo>
                      <a:pt x="110" y="0"/>
                    </a:moveTo>
                    <a:cubicBezTo>
                      <a:pt x="3" y="0"/>
                      <a:pt x="3" y="0"/>
                      <a:pt x="3" y="0"/>
                    </a:cubicBezTo>
                    <a:cubicBezTo>
                      <a:pt x="1" y="0"/>
                      <a:pt x="0" y="2"/>
                      <a:pt x="0" y="3"/>
                    </a:cubicBezTo>
                    <a:cubicBezTo>
                      <a:pt x="0" y="5"/>
                      <a:pt x="1" y="6"/>
                      <a:pt x="3" y="6"/>
                    </a:cubicBezTo>
                    <a:cubicBezTo>
                      <a:pt x="110" y="6"/>
                      <a:pt x="110" y="6"/>
                      <a:pt x="110" y="6"/>
                    </a:cubicBezTo>
                    <a:cubicBezTo>
                      <a:pt x="111" y="6"/>
                      <a:pt x="113" y="5"/>
                      <a:pt x="113" y="3"/>
                    </a:cubicBezTo>
                    <a:cubicBezTo>
                      <a:pt x="113" y="2"/>
                      <a:pt x="111" y="0"/>
                      <a:pt x="11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sp>
            <p:nvSpPr>
              <p:cNvPr id="49" name="Freeform 21"/>
              <p:cNvSpPr/>
              <p:nvPr/>
            </p:nvSpPr>
            <p:spPr bwMode="auto">
              <a:xfrm>
                <a:off x="6465888" y="184150"/>
                <a:ext cx="431800" cy="22225"/>
              </a:xfrm>
              <a:custGeom>
                <a:avLst/>
                <a:gdLst>
                  <a:gd name="T0" fmla="*/ 110 w 113"/>
                  <a:gd name="T1" fmla="*/ 0 h 6"/>
                  <a:gd name="T2" fmla="*/ 3 w 113"/>
                  <a:gd name="T3" fmla="*/ 0 h 6"/>
                  <a:gd name="T4" fmla="*/ 0 w 113"/>
                  <a:gd name="T5" fmla="*/ 3 h 6"/>
                  <a:gd name="T6" fmla="*/ 3 w 113"/>
                  <a:gd name="T7" fmla="*/ 6 h 6"/>
                  <a:gd name="T8" fmla="*/ 110 w 113"/>
                  <a:gd name="T9" fmla="*/ 6 h 6"/>
                  <a:gd name="T10" fmla="*/ 113 w 113"/>
                  <a:gd name="T11" fmla="*/ 3 h 6"/>
                  <a:gd name="T12" fmla="*/ 110 w 113"/>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13" h="6">
                    <a:moveTo>
                      <a:pt x="110" y="0"/>
                    </a:moveTo>
                    <a:cubicBezTo>
                      <a:pt x="3" y="0"/>
                      <a:pt x="3" y="0"/>
                      <a:pt x="3" y="0"/>
                    </a:cubicBezTo>
                    <a:cubicBezTo>
                      <a:pt x="1" y="0"/>
                      <a:pt x="0" y="2"/>
                      <a:pt x="0" y="3"/>
                    </a:cubicBezTo>
                    <a:cubicBezTo>
                      <a:pt x="0" y="5"/>
                      <a:pt x="1" y="6"/>
                      <a:pt x="3" y="6"/>
                    </a:cubicBezTo>
                    <a:cubicBezTo>
                      <a:pt x="110" y="6"/>
                      <a:pt x="110" y="6"/>
                      <a:pt x="110" y="6"/>
                    </a:cubicBezTo>
                    <a:cubicBezTo>
                      <a:pt x="111" y="6"/>
                      <a:pt x="113" y="5"/>
                      <a:pt x="113" y="3"/>
                    </a:cubicBezTo>
                    <a:cubicBezTo>
                      <a:pt x="113" y="2"/>
                      <a:pt x="111" y="0"/>
                      <a:pt x="11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sp>
            <p:nvSpPr>
              <p:cNvPr id="50" name="Freeform 22"/>
              <p:cNvSpPr>
                <a:spLocks noEditPoints="1"/>
              </p:cNvSpPr>
              <p:nvPr/>
            </p:nvSpPr>
            <p:spPr bwMode="auto">
              <a:xfrm>
                <a:off x="6465888" y="-112713"/>
                <a:ext cx="195262" cy="190500"/>
              </a:xfrm>
              <a:custGeom>
                <a:avLst/>
                <a:gdLst>
                  <a:gd name="T0" fmla="*/ 6 w 51"/>
                  <a:gd name="T1" fmla="*/ 50 h 50"/>
                  <a:gd name="T2" fmla="*/ 45 w 51"/>
                  <a:gd name="T3" fmla="*/ 50 h 50"/>
                  <a:gd name="T4" fmla="*/ 51 w 51"/>
                  <a:gd name="T5" fmla="*/ 44 h 50"/>
                  <a:gd name="T6" fmla="*/ 51 w 51"/>
                  <a:gd name="T7" fmla="*/ 5 h 50"/>
                  <a:gd name="T8" fmla="*/ 45 w 51"/>
                  <a:gd name="T9" fmla="*/ 0 h 50"/>
                  <a:gd name="T10" fmla="*/ 6 w 51"/>
                  <a:gd name="T11" fmla="*/ 0 h 50"/>
                  <a:gd name="T12" fmla="*/ 0 w 51"/>
                  <a:gd name="T13" fmla="*/ 5 h 50"/>
                  <a:gd name="T14" fmla="*/ 0 w 51"/>
                  <a:gd name="T15" fmla="*/ 44 h 50"/>
                  <a:gd name="T16" fmla="*/ 6 w 51"/>
                  <a:gd name="T17" fmla="*/ 50 h 50"/>
                  <a:gd name="T18" fmla="*/ 11 w 51"/>
                  <a:gd name="T19" fmla="*/ 11 h 50"/>
                  <a:gd name="T20" fmla="*/ 39 w 51"/>
                  <a:gd name="T21" fmla="*/ 11 h 50"/>
                  <a:gd name="T22" fmla="*/ 39 w 51"/>
                  <a:gd name="T23" fmla="*/ 39 h 50"/>
                  <a:gd name="T24" fmla="*/ 11 w 51"/>
                  <a:gd name="T25" fmla="*/ 39 h 50"/>
                  <a:gd name="T26" fmla="*/ 11 w 51"/>
                  <a:gd name="T27" fmla="*/ 1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1" h="50">
                    <a:moveTo>
                      <a:pt x="6" y="50"/>
                    </a:moveTo>
                    <a:cubicBezTo>
                      <a:pt x="45" y="50"/>
                      <a:pt x="45" y="50"/>
                      <a:pt x="45" y="50"/>
                    </a:cubicBezTo>
                    <a:cubicBezTo>
                      <a:pt x="48" y="50"/>
                      <a:pt x="51" y="48"/>
                      <a:pt x="51" y="44"/>
                    </a:cubicBezTo>
                    <a:cubicBezTo>
                      <a:pt x="51" y="5"/>
                      <a:pt x="51" y="5"/>
                      <a:pt x="51" y="5"/>
                    </a:cubicBezTo>
                    <a:cubicBezTo>
                      <a:pt x="51" y="2"/>
                      <a:pt x="48" y="0"/>
                      <a:pt x="45" y="0"/>
                    </a:cubicBezTo>
                    <a:cubicBezTo>
                      <a:pt x="6" y="0"/>
                      <a:pt x="6" y="0"/>
                      <a:pt x="6" y="0"/>
                    </a:cubicBezTo>
                    <a:cubicBezTo>
                      <a:pt x="3" y="0"/>
                      <a:pt x="0" y="2"/>
                      <a:pt x="0" y="5"/>
                    </a:cubicBezTo>
                    <a:cubicBezTo>
                      <a:pt x="0" y="44"/>
                      <a:pt x="0" y="44"/>
                      <a:pt x="0" y="44"/>
                    </a:cubicBezTo>
                    <a:cubicBezTo>
                      <a:pt x="0" y="48"/>
                      <a:pt x="3" y="50"/>
                      <a:pt x="6" y="50"/>
                    </a:cubicBezTo>
                    <a:close/>
                    <a:moveTo>
                      <a:pt x="11" y="11"/>
                    </a:moveTo>
                    <a:cubicBezTo>
                      <a:pt x="39" y="11"/>
                      <a:pt x="39" y="11"/>
                      <a:pt x="39" y="11"/>
                    </a:cubicBezTo>
                    <a:cubicBezTo>
                      <a:pt x="39" y="39"/>
                      <a:pt x="39" y="39"/>
                      <a:pt x="39" y="39"/>
                    </a:cubicBezTo>
                    <a:cubicBezTo>
                      <a:pt x="11" y="39"/>
                      <a:pt x="11" y="39"/>
                      <a:pt x="11" y="39"/>
                    </a:cubicBezTo>
                    <a:lnTo>
                      <a:pt x="11" y="1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2" tIns="45706" rIns="91412" bIns="45706" numCol="1" spcCol="0" rtlCol="0" fromWordArt="0" anchor="ctr" anchorCtr="0" forceAA="0" compatLnSpc="1">
                <a:noAutofit/>
              </a:bodyPr>
              <a:lstStyle/>
              <a:p>
                <a:pPr algn="ctr"/>
                <a:endParaRPr lang="id-ID" sz="2799" dirty="0">
                  <a:latin typeface="Calibri" panose="020F0502020204030204" pitchFamily="34" charset="0"/>
                  <a:ea typeface="微软雅黑" panose="020B0503020204020204" pitchFamily="34" charset="-122"/>
                </a:endParaRPr>
              </a:p>
            </p:txBody>
          </p:sp>
        </p:grpSp>
      </p:grpSp>
      <p:grpSp>
        <p:nvGrpSpPr>
          <p:cNvPr id="52" name="组合 54"/>
          <p:cNvGrpSpPr/>
          <p:nvPr/>
        </p:nvGrpSpPr>
        <p:grpSpPr>
          <a:xfrm>
            <a:off x="398500" y="3246182"/>
            <a:ext cx="1860715" cy="804363"/>
            <a:chOff x="1150800" y="3122357"/>
            <a:chExt cx="1407078" cy="804363"/>
          </a:xfrm>
        </p:grpSpPr>
        <p:sp>
          <p:nvSpPr>
            <p:cNvPr id="56" name="TextBox 55"/>
            <p:cNvSpPr txBox="1"/>
            <p:nvPr/>
          </p:nvSpPr>
          <p:spPr>
            <a:xfrm>
              <a:off x="1150800" y="3436544"/>
              <a:ext cx="1407078" cy="490176"/>
            </a:xfrm>
            <a:prstGeom prst="rect">
              <a:avLst/>
            </a:prstGeom>
            <a:noFill/>
          </p:spPr>
          <p:txBody>
            <a:bodyPr wrap="square" lIns="68559" tIns="34279" rIns="68559" bIns="34279" rtlCol="0">
              <a:spAutoFit/>
            </a:bodyPr>
            <a:lstStyle/>
            <a:p>
              <a:pPr algn="ctr">
                <a:lnSpc>
                  <a:spcPct val="114000"/>
                </a:lnSpc>
              </a:pPr>
              <a:r>
                <a:rPr lang="zh-CN" altLang="en-US" sz="800" dirty="0">
                  <a:solidFill>
                    <a:schemeClr val="bg1">
                      <a:lumMod val="50000"/>
                    </a:schemeClr>
                  </a:solidFill>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ea typeface="微软雅黑" panose="020B0503020204020204" pitchFamily="34" charset="-122"/>
              </a:endParaRPr>
            </a:p>
          </p:txBody>
        </p:sp>
        <p:sp>
          <p:nvSpPr>
            <p:cNvPr id="57" name="TextBox 56"/>
            <p:cNvSpPr txBox="1"/>
            <p:nvPr/>
          </p:nvSpPr>
          <p:spPr>
            <a:xfrm>
              <a:off x="1569318" y="3122357"/>
              <a:ext cx="570041" cy="253838"/>
            </a:xfrm>
            <a:prstGeom prst="rect">
              <a:avLst/>
            </a:prstGeom>
            <a:noFill/>
          </p:spPr>
          <p:txBody>
            <a:bodyPr wrap="none" lIns="68559" tIns="34279" rIns="68559" bIns="34279" rtlCol="0">
              <a:spAutoFit/>
            </a:bodyPr>
            <a:lstStyle/>
            <a:p>
              <a:pPr algn="ctr">
                <a:spcAft>
                  <a:spcPts val="600"/>
                </a:spcAft>
              </a:pPr>
              <a:r>
                <a:rPr lang="zh-CN" altLang="en-US" sz="1200" b="1" dirty="0">
                  <a:solidFill>
                    <a:schemeClr val="bg1">
                      <a:lumMod val="50000"/>
                    </a:schemeClr>
                  </a:solidFill>
                  <a:ea typeface="微软雅黑" panose="020B0503020204020204" pitchFamily="34" charset="-122"/>
                </a:rPr>
                <a:t>添加文字</a:t>
              </a:r>
            </a:p>
          </p:txBody>
        </p:sp>
      </p:grpSp>
      <p:grpSp>
        <p:nvGrpSpPr>
          <p:cNvPr id="55" name="组合 66"/>
          <p:cNvGrpSpPr/>
          <p:nvPr/>
        </p:nvGrpSpPr>
        <p:grpSpPr>
          <a:xfrm>
            <a:off x="2566940" y="3246180"/>
            <a:ext cx="1860715" cy="804365"/>
            <a:chOff x="1150800" y="3122355"/>
            <a:chExt cx="1407078" cy="804365"/>
          </a:xfrm>
        </p:grpSpPr>
        <p:sp>
          <p:nvSpPr>
            <p:cNvPr id="68" name="TextBox 55"/>
            <p:cNvSpPr txBox="1"/>
            <p:nvPr/>
          </p:nvSpPr>
          <p:spPr>
            <a:xfrm>
              <a:off x="1150800" y="3436544"/>
              <a:ext cx="1407078" cy="490176"/>
            </a:xfrm>
            <a:prstGeom prst="rect">
              <a:avLst/>
            </a:prstGeom>
            <a:noFill/>
          </p:spPr>
          <p:txBody>
            <a:bodyPr wrap="square" lIns="68559" tIns="34279" rIns="68559" bIns="34279" rtlCol="0">
              <a:spAutoFit/>
            </a:bodyPr>
            <a:lstStyle/>
            <a:p>
              <a:pPr algn="ctr">
                <a:lnSpc>
                  <a:spcPct val="114000"/>
                </a:lnSpc>
              </a:pPr>
              <a:r>
                <a:rPr lang="zh-CN" altLang="en-US" sz="800" dirty="0">
                  <a:solidFill>
                    <a:schemeClr val="bg1">
                      <a:lumMod val="50000"/>
                    </a:schemeClr>
                  </a:solidFill>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ea typeface="微软雅黑" panose="020B0503020204020204" pitchFamily="34" charset="-122"/>
              </a:endParaRPr>
            </a:p>
          </p:txBody>
        </p:sp>
        <p:sp>
          <p:nvSpPr>
            <p:cNvPr id="69" name="TextBox 56"/>
            <p:cNvSpPr txBox="1"/>
            <p:nvPr/>
          </p:nvSpPr>
          <p:spPr>
            <a:xfrm>
              <a:off x="1569318" y="3122355"/>
              <a:ext cx="570041" cy="253838"/>
            </a:xfrm>
            <a:prstGeom prst="rect">
              <a:avLst/>
            </a:prstGeom>
            <a:noFill/>
          </p:spPr>
          <p:txBody>
            <a:bodyPr wrap="none" lIns="68559" tIns="34279" rIns="68559" bIns="34279" rtlCol="0">
              <a:spAutoFit/>
            </a:bodyPr>
            <a:lstStyle/>
            <a:p>
              <a:pPr algn="ctr">
                <a:spcAft>
                  <a:spcPts val="600"/>
                </a:spcAft>
              </a:pPr>
              <a:r>
                <a:rPr lang="zh-CN" altLang="en-US" sz="1200" b="1" dirty="0">
                  <a:solidFill>
                    <a:schemeClr val="bg1">
                      <a:lumMod val="50000"/>
                    </a:schemeClr>
                  </a:solidFill>
                  <a:ea typeface="微软雅黑" panose="020B0503020204020204" pitchFamily="34" charset="-122"/>
                </a:rPr>
                <a:t>添加文字</a:t>
              </a:r>
            </a:p>
          </p:txBody>
        </p:sp>
      </p:grpSp>
      <p:grpSp>
        <p:nvGrpSpPr>
          <p:cNvPr id="58" name="组合 69"/>
          <p:cNvGrpSpPr/>
          <p:nvPr/>
        </p:nvGrpSpPr>
        <p:grpSpPr>
          <a:xfrm>
            <a:off x="4573476" y="3246182"/>
            <a:ext cx="1860715" cy="804363"/>
            <a:chOff x="1150800" y="3122357"/>
            <a:chExt cx="1407078" cy="804363"/>
          </a:xfrm>
        </p:grpSpPr>
        <p:sp>
          <p:nvSpPr>
            <p:cNvPr id="71" name="TextBox 55"/>
            <p:cNvSpPr txBox="1"/>
            <p:nvPr/>
          </p:nvSpPr>
          <p:spPr>
            <a:xfrm>
              <a:off x="1150800" y="3436544"/>
              <a:ext cx="1407078" cy="490176"/>
            </a:xfrm>
            <a:prstGeom prst="rect">
              <a:avLst/>
            </a:prstGeom>
            <a:noFill/>
          </p:spPr>
          <p:txBody>
            <a:bodyPr wrap="square" lIns="68559" tIns="34279" rIns="68559" bIns="34279" rtlCol="0">
              <a:spAutoFit/>
            </a:bodyPr>
            <a:lstStyle/>
            <a:p>
              <a:pPr algn="ctr">
                <a:lnSpc>
                  <a:spcPct val="114000"/>
                </a:lnSpc>
              </a:pPr>
              <a:r>
                <a:rPr lang="zh-CN" altLang="en-US" sz="800" dirty="0">
                  <a:solidFill>
                    <a:schemeClr val="bg1">
                      <a:lumMod val="50000"/>
                    </a:schemeClr>
                  </a:solidFill>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ea typeface="微软雅黑" panose="020B0503020204020204" pitchFamily="34" charset="-122"/>
              </a:endParaRPr>
            </a:p>
          </p:txBody>
        </p:sp>
        <p:sp>
          <p:nvSpPr>
            <p:cNvPr id="72" name="TextBox 56"/>
            <p:cNvSpPr txBox="1"/>
            <p:nvPr/>
          </p:nvSpPr>
          <p:spPr>
            <a:xfrm>
              <a:off x="1569318" y="3122357"/>
              <a:ext cx="570041" cy="253838"/>
            </a:xfrm>
            <a:prstGeom prst="rect">
              <a:avLst/>
            </a:prstGeom>
            <a:noFill/>
          </p:spPr>
          <p:txBody>
            <a:bodyPr wrap="none" lIns="68559" tIns="34279" rIns="68559" bIns="34279" rtlCol="0">
              <a:spAutoFit/>
            </a:bodyPr>
            <a:lstStyle/>
            <a:p>
              <a:pPr algn="ctr">
                <a:spcAft>
                  <a:spcPts val="600"/>
                </a:spcAft>
              </a:pPr>
              <a:r>
                <a:rPr lang="zh-CN" altLang="en-US" sz="1200" b="1" dirty="0">
                  <a:solidFill>
                    <a:schemeClr val="bg1">
                      <a:lumMod val="50000"/>
                    </a:schemeClr>
                  </a:solidFill>
                  <a:ea typeface="微软雅黑" panose="020B0503020204020204" pitchFamily="34" charset="-122"/>
                </a:rPr>
                <a:t>添加文字</a:t>
              </a:r>
            </a:p>
          </p:txBody>
        </p:sp>
      </p:grpSp>
      <p:grpSp>
        <p:nvGrpSpPr>
          <p:cNvPr id="59" name="组合 72"/>
          <p:cNvGrpSpPr/>
          <p:nvPr/>
        </p:nvGrpSpPr>
        <p:grpSpPr>
          <a:xfrm>
            <a:off x="6703819" y="3246180"/>
            <a:ext cx="1860715" cy="804365"/>
            <a:chOff x="1150800" y="3122355"/>
            <a:chExt cx="1407078" cy="804365"/>
          </a:xfrm>
        </p:grpSpPr>
        <p:sp>
          <p:nvSpPr>
            <p:cNvPr id="74" name="TextBox 55"/>
            <p:cNvSpPr txBox="1"/>
            <p:nvPr/>
          </p:nvSpPr>
          <p:spPr>
            <a:xfrm>
              <a:off x="1150800" y="3436544"/>
              <a:ext cx="1407078" cy="490176"/>
            </a:xfrm>
            <a:prstGeom prst="rect">
              <a:avLst/>
            </a:prstGeom>
            <a:noFill/>
          </p:spPr>
          <p:txBody>
            <a:bodyPr wrap="square" lIns="68559" tIns="34279" rIns="68559" bIns="34279" rtlCol="0">
              <a:spAutoFit/>
            </a:bodyPr>
            <a:lstStyle/>
            <a:p>
              <a:pPr algn="ctr">
                <a:lnSpc>
                  <a:spcPct val="114000"/>
                </a:lnSpc>
              </a:pPr>
              <a:r>
                <a:rPr lang="zh-CN" altLang="en-US" sz="800" dirty="0">
                  <a:solidFill>
                    <a:schemeClr val="bg1">
                      <a:lumMod val="50000"/>
                    </a:schemeClr>
                  </a:solidFill>
                  <a:ea typeface="微软雅黑" panose="020B0503020204020204" pitchFamily="34" charset="-122"/>
                </a:rPr>
                <a:t>您的内容打在这里，或者通过复制您的文本后，在此框中选择粘贴，并选择只保留文字。</a:t>
              </a:r>
              <a:endParaRPr lang="en-US" altLang="zh-CN" sz="800" dirty="0">
                <a:solidFill>
                  <a:schemeClr val="bg1">
                    <a:lumMod val="50000"/>
                  </a:schemeClr>
                </a:solidFill>
                <a:ea typeface="微软雅黑" panose="020B0503020204020204" pitchFamily="34" charset="-122"/>
              </a:endParaRPr>
            </a:p>
          </p:txBody>
        </p:sp>
        <p:sp>
          <p:nvSpPr>
            <p:cNvPr id="75" name="TextBox 56"/>
            <p:cNvSpPr txBox="1"/>
            <p:nvPr/>
          </p:nvSpPr>
          <p:spPr>
            <a:xfrm>
              <a:off x="1569318" y="3122355"/>
              <a:ext cx="570041" cy="253838"/>
            </a:xfrm>
            <a:prstGeom prst="rect">
              <a:avLst/>
            </a:prstGeom>
            <a:noFill/>
          </p:spPr>
          <p:txBody>
            <a:bodyPr wrap="none" lIns="68559" tIns="34279" rIns="68559" bIns="34279" rtlCol="0">
              <a:spAutoFit/>
            </a:bodyPr>
            <a:lstStyle/>
            <a:p>
              <a:pPr algn="ctr">
                <a:spcAft>
                  <a:spcPts val="600"/>
                </a:spcAft>
              </a:pPr>
              <a:r>
                <a:rPr lang="zh-CN" altLang="en-US" sz="1200" b="1" dirty="0">
                  <a:solidFill>
                    <a:schemeClr val="bg1">
                      <a:lumMod val="50000"/>
                    </a:schemeClr>
                  </a:solidFill>
                  <a:ea typeface="微软雅黑" panose="020B0503020204020204" pitchFamily="34" charset="-122"/>
                </a:rPr>
                <a:t>添加文字</a:t>
              </a:r>
            </a:p>
          </p:txBody>
        </p:sp>
      </p:grpSp>
    </p:spTree>
    <p:extLst>
      <p:ext uri="{BB962C8B-B14F-4D97-AF65-F5344CB8AC3E}">
        <p14:creationId xmlns:p14="http://schemas.microsoft.com/office/powerpoint/2010/main" val="2696167839"/>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50"/>
                                        <p:tgtEl>
                                          <p:spTgt spid="3"/>
                                        </p:tgtEl>
                                        <p:attrNameLst>
                                          <p:attrName>ppt_y</p:attrName>
                                        </p:attrNameLst>
                                      </p:cBhvr>
                                      <p:tavLst>
                                        <p:tav tm="0">
                                          <p:val>
                                            <p:strVal val="#ppt_y+#ppt_h*1.125000"/>
                                          </p:val>
                                        </p:tav>
                                        <p:tav tm="100000">
                                          <p:val>
                                            <p:strVal val="#ppt_y"/>
                                          </p:val>
                                        </p:tav>
                                      </p:tavLst>
                                    </p:anim>
                                    <p:animEffect transition="in" filter="wipe(up)">
                                      <p:cBhvr>
                                        <p:cTn id="8" dur="250"/>
                                        <p:tgtEl>
                                          <p:spTgt spid="3"/>
                                        </p:tgtEl>
                                      </p:cBhvr>
                                    </p:animEffect>
                                  </p:childTnLst>
                                </p:cTn>
                              </p:par>
                              <p:par>
                                <p:cTn id="9" presetID="12" presetClass="entr" presetSubtype="4" fill="hold" nodeType="withEffect">
                                  <p:stCondLst>
                                    <p:cond delay="25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250"/>
                                        <p:tgtEl>
                                          <p:spTgt spid="35"/>
                                        </p:tgtEl>
                                        <p:attrNameLst>
                                          <p:attrName>ppt_y</p:attrName>
                                        </p:attrNameLst>
                                      </p:cBhvr>
                                      <p:tavLst>
                                        <p:tav tm="0">
                                          <p:val>
                                            <p:strVal val="#ppt_y+#ppt_h*1.125000"/>
                                          </p:val>
                                        </p:tav>
                                        <p:tav tm="100000">
                                          <p:val>
                                            <p:strVal val="#ppt_y"/>
                                          </p:val>
                                        </p:tav>
                                      </p:tavLst>
                                    </p:anim>
                                    <p:animEffect transition="in" filter="wipe(up)">
                                      <p:cBhvr>
                                        <p:cTn id="12" dur="250"/>
                                        <p:tgtEl>
                                          <p:spTgt spid="35"/>
                                        </p:tgtEl>
                                      </p:cBhvr>
                                    </p:animEffect>
                                  </p:childTnLst>
                                </p:cTn>
                              </p:par>
                              <p:par>
                                <p:cTn id="13" presetID="12" presetClass="entr" presetSubtype="4" fill="hold" nodeType="withEffect">
                                  <p:stCondLst>
                                    <p:cond delay="5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250"/>
                                        <p:tgtEl>
                                          <p:spTgt spid="10"/>
                                        </p:tgtEl>
                                        <p:attrNameLst>
                                          <p:attrName>ppt_y</p:attrName>
                                        </p:attrNameLst>
                                      </p:cBhvr>
                                      <p:tavLst>
                                        <p:tav tm="0">
                                          <p:val>
                                            <p:strVal val="#ppt_y+#ppt_h*1.125000"/>
                                          </p:val>
                                        </p:tav>
                                        <p:tav tm="100000">
                                          <p:val>
                                            <p:strVal val="#ppt_y"/>
                                          </p:val>
                                        </p:tav>
                                      </p:tavLst>
                                    </p:anim>
                                    <p:animEffect transition="in" filter="wipe(up)">
                                      <p:cBhvr>
                                        <p:cTn id="16" dur="250"/>
                                        <p:tgtEl>
                                          <p:spTgt spid="10"/>
                                        </p:tgtEl>
                                      </p:cBhvr>
                                    </p:animEffect>
                                  </p:childTnLst>
                                </p:cTn>
                              </p:par>
                              <p:par>
                                <p:cTn id="17" presetID="12" presetClass="entr" presetSubtype="4" fill="hold" nodeType="withEffect">
                                  <p:stCondLst>
                                    <p:cond delay="75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250"/>
                                        <p:tgtEl>
                                          <p:spTgt spid="21"/>
                                        </p:tgtEl>
                                        <p:attrNameLst>
                                          <p:attrName>ppt_y</p:attrName>
                                        </p:attrNameLst>
                                      </p:cBhvr>
                                      <p:tavLst>
                                        <p:tav tm="0">
                                          <p:val>
                                            <p:strVal val="#ppt_y+#ppt_h*1.125000"/>
                                          </p:val>
                                        </p:tav>
                                        <p:tav tm="100000">
                                          <p:val>
                                            <p:strVal val="#ppt_y"/>
                                          </p:val>
                                        </p:tav>
                                      </p:tavLst>
                                    </p:anim>
                                    <p:animEffect transition="in" filter="wipe(up)">
                                      <p:cBhvr>
                                        <p:cTn id="20" dur="250"/>
                                        <p:tgtEl>
                                          <p:spTgt spid="21"/>
                                        </p:tgtEl>
                                      </p:cBhvr>
                                    </p:animEffect>
                                  </p:childTnLst>
                                </p:cTn>
                              </p:par>
                            </p:childTnLst>
                          </p:cTn>
                        </p:par>
                        <p:par>
                          <p:cTn id="21" fill="hold">
                            <p:stCondLst>
                              <p:cond delay="500"/>
                            </p:stCondLst>
                            <p:childTnLst>
                              <p:par>
                                <p:cTn id="22" presetID="16" presetClass="entr" presetSubtype="21"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barn(inVertical)">
                                      <p:cBhvr>
                                        <p:cTn id="24" dur="250"/>
                                        <p:tgtEl>
                                          <p:spTgt spid="2"/>
                                        </p:tgtEl>
                                      </p:cBhvr>
                                    </p:animEffect>
                                  </p:childTnLst>
                                </p:cTn>
                              </p:par>
                            </p:childTnLst>
                          </p:cTn>
                        </p:par>
                        <p:par>
                          <p:cTn id="25" fill="hold">
                            <p:stCondLst>
                              <p:cond delay="1000"/>
                            </p:stCondLst>
                            <p:childTnLst>
                              <p:par>
                                <p:cTn id="26" presetID="55" presetClass="entr" presetSubtype="0" fill="hold" nodeType="afterEffect">
                                  <p:stCondLst>
                                    <p:cond delay="0"/>
                                  </p:stCondLst>
                                  <p:childTnLst>
                                    <p:set>
                                      <p:cBhvr>
                                        <p:cTn id="27" dur="1" fill="hold">
                                          <p:stCondLst>
                                            <p:cond delay="0"/>
                                          </p:stCondLst>
                                        </p:cTn>
                                        <p:tgtEl>
                                          <p:spTgt spid="52"/>
                                        </p:tgtEl>
                                        <p:attrNameLst>
                                          <p:attrName>style.visibility</p:attrName>
                                        </p:attrNameLst>
                                      </p:cBhvr>
                                      <p:to>
                                        <p:strVal val="visible"/>
                                      </p:to>
                                    </p:set>
                                    <p:anim calcmode="lin" valueType="num">
                                      <p:cBhvr>
                                        <p:cTn id="28" dur="250" fill="hold"/>
                                        <p:tgtEl>
                                          <p:spTgt spid="52"/>
                                        </p:tgtEl>
                                        <p:attrNameLst>
                                          <p:attrName>ppt_w</p:attrName>
                                        </p:attrNameLst>
                                      </p:cBhvr>
                                      <p:tavLst>
                                        <p:tav tm="0">
                                          <p:val>
                                            <p:strVal val="#ppt_w*0.70"/>
                                          </p:val>
                                        </p:tav>
                                        <p:tav tm="100000">
                                          <p:val>
                                            <p:strVal val="#ppt_w"/>
                                          </p:val>
                                        </p:tav>
                                      </p:tavLst>
                                    </p:anim>
                                    <p:anim calcmode="lin" valueType="num">
                                      <p:cBhvr>
                                        <p:cTn id="29" dur="250" fill="hold"/>
                                        <p:tgtEl>
                                          <p:spTgt spid="52"/>
                                        </p:tgtEl>
                                        <p:attrNameLst>
                                          <p:attrName>ppt_h</p:attrName>
                                        </p:attrNameLst>
                                      </p:cBhvr>
                                      <p:tavLst>
                                        <p:tav tm="0">
                                          <p:val>
                                            <p:strVal val="#ppt_h"/>
                                          </p:val>
                                        </p:tav>
                                        <p:tav tm="100000">
                                          <p:val>
                                            <p:strVal val="#ppt_h"/>
                                          </p:val>
                                        </p:tav>
                                      </p:tavLst>
                                    </p:anim>
                                    <p:animEffect transition="in" filter="fade">
                                      <p:cBhvr>
                                        <p:cTn id="30" dur="250"/>
                                        <p:tgtEl>
                                          <p:spTgt spid="52"/>
                                        </p:tgtEl>
                                      </p:cBhvr>
                                    </p:animEffect>
                                  </p:childTnLst>
                                </p:cTn>
                              </p:par>
                            </p:childTnLst>
                          </p:cTn>
                        </p:par>
                        <p:par>
                          <p:cTn id="31" fill="hold">
                            <p:stCondLst>
                              <p:cond delay="1500"/>
                            </p:stCondLst>
                            <p:childTnLst>
                              <p:par>
                                <p:cTn id="32" presetID="55" presetClass="entr" presetSubtype="0" fill="hold" nodeType="afterEffect">
                                  <p:stCondLst>
                                    <p:cond delay="0"/>
                                  </p:stCondLst>
                                  <p:childTnLst>
                                    <p:set>
                                      <p:cBhvr>
                                        <p:cTn id="33" dur="1" fill="hold">
                                          <p:stCondLst>
                                            <p:cond delay="0"/>
                                          </p:stCondLst>
                                        </p:cTn>
                                        <p:tgtEl>
                                          <p:spTgt spid="55"/>
                                        </p:tgtEl>
                                        <p:attrNameLst>
                                          <p:attrName>style.visibility</p:attrName>
                                        </p:attrNameLst>
                                      </p:cBhvr>
                                      <p:to>
                                        <p:strVal val="visible"/>
                                      </p:to>
                                    </p:set>
                                    <p:anim calcmode="lin" valueType="num">
                                      <p:cBhvr>
                                        <p:cTn id="34" dur="250" fill="hold"/>
                                        <p:tgtEl>
                                          <p:spTgt spid="55"/>
                                        </p:tgtEl>
                                        <p:attrNameLst>
                                          <p:attrName>ppt_w</p:attrName>
                                        </p:attrNameLst>
                                      </p:cBhvr>
                                      <p:tavLst>
                                        <p:tav tm="0">
                                          <p:val>
                                            <p:strVal val="#ppt_w*0.70"/>
                                          </p:val>
                                        </p:tav>
                                        <p:tav tm="100000">
                                          <p:val>
                                            <p:strVal val="#ppt_w"/>
                                          </p:val>
                                        </p:tav>
                                      </p:tavLst>
                                    </p:anim>
                                    <p:anim calcmode="lin" valueType="num">
                                      <p:cBhvr>
                                        <p:cTn id="35" dur="250" fill="hold"/>
                                        <p:tgtEl>
                                          <p:spTgt spid="55"/>
                                        </p:tgtEl>
                                        <p:attrNameLst>
                                          <p:attrName>ppt_h</p:attrName>
                                        </p:attrNameLst>
                                      </p:cBhvr>
                                      <p:tavLst>
                                        <p:tav tm="0">
                                          <p:val>
                                            <p:strVal val="#ppt_h"/>
                                          </p:val>
                                        </p:tav>
                                        <p:tav tm="100000">
                                          <p:val>
                                            <p:strVal val="#ppt_h"/>
                                          </p:val>
                                        </p:tav>
                                      </p:tavLst>
                                    </p:anim>
                                    <p:animEffect transition="in" filter="fade">
                                      <p:cBhvr>
                                        <p:cTn id="36" dur="250"/>
                                        <p:tgtEl>
                                          <p:spTgt spid="55"/>
                                        </p:tgtEl>
                                      </p:cBhvr>
                                    </p:animEffect>
                                  </p:childTnLst>
                                </p:cTn>
                              </p:par>
                            </p:childTnLst>
                          </p:cTn>
                        </p:par>
                        <p:par>
                          <p:cTn id="37" fill="hold">
                            <p:stCondLst>
                              <p:cond delay="2000"/>
                            </p:stCondLst>
                            <p:childTnLst>
                              <p:par>
                                <p:cTn id="38" presetID="55" presetClass="entr" presetSubtype="0" fill="hold" nodeType="afterEffect">
                                  <p:stCondLst>
                                    <p:cond delay="0"/>
                                  </p:stCondLst>
                                  <p:childTnLst>
                                    <p:set>
                                      <p:cBhvr>
                                        <p:cTn id="39" dur="1" fill="hold">
                                          <p:stCondLst>
                                            <p:cond delay="0"/>
                                          </p:stCondLst>
                                        </p:cTn>
                                        <p:tgtEl>
                                          <p:spTgt spid="58"/>
                                        </p:tgtEl>
                                        <p:attrNameLst>
                                          <p:attrName>style.visibility</p:attrName>
                                        </p:attrNameLst>
                                      </p:cBhvr>
                                      <p:to>
                                        <p:strVal val="visible"/>
                                      </p:to>
                                    </p:set>
                                    <p:anim calcmode="lin" valueType="num">
                                      <p:cBhvr>
                                        <p:cTn id="40" dur="250" fill="hold"/>
                                        <p:tgtEl>
                                          <p:spTgt spid="58"/>
                                        </p:tgtEl>
                                        <p:attrNameLst>
                                          <p:attrName>ppt_w</p:attrName>
                                        </p:attrNameLst>
                                      </p:cBhvr>
                                      <p:tavLst>
                                        <p:tav tm="0">
                                          <p:val>
                                            <p:strVal val="#ppt_w*0.70"/>
                                          </p:val>
                                        </p:tav>
                                        <p:tav tm="100000">
                                          <p:val>
                                            <p:strVal val="#ppt_w"/>
                                          </p:val>
                                        </p:tav>
                                      </p:tavLst>
                                    </p:anim>
                                    <p:anim calcmode="lin" valueType="num">
                                      <p:cBhvr>
                                        <p:cTn id="41" dur="250" fill="hold"/>
                                        <p:tgtEl>
                                          <p:spTgt spid="58"/>
                                        </p:tgtEl>
                                        <p:attrNameLst>
                                          <p:attrName>ppt_h</p:attrName>
                                        </p:attrNameLst>
                                      </p:cBhvr>
                                      <p:tavLst>
                                        <p:tav tm="0">
                                          <p:val>
                                            <p:strVal val="#ppt_h"/>
                                          </p:val>
                                        </p:tav>
                                        <p:tav tm="100000">
                                          <p:val>
                                            <p:strVal val="#ppt_h"/>
                                          </p:val>
                                        </p:tav>
                                      </p:tavLst>
                                    </p:anim>
                                    <p:animEffect transition="in" filter="fade">
                                      <p:cBhvr>
                                        <p:cTn id="42" dur="250"/>
                                        <p:tgtEl>
                                          <p:spTgt spid="58"/>
                                        </p:tgtEl>
                                      </p:cBhvr>
                                    </p:animEffect>
                                  </p:childTnLst>
                                </p:cTn>
                              </p:par>
                            </p:childTnLst>
                          </p:cTn>
                        </p:par>
                        <p:par>
                          <p:cTn id="43" fill="hold">
                            <p:stCondLst>
                              <p:cond delay="2500"/>
                            </p:stCondLst>
                            <p:childTnLst>
                              <p:par>
                                <p:cTn id="44" presetID="55" presetClass="entr" presetSubtype="0" fill="hold" nodeType="afterEffect">
                                  <p:stCondLst>
                                    <p:cond delay="0"/>
                                  </p:stCondLst>
                                  <p:childTnLst>
                                    <p:set>
                                      <p:cBhvr>
                                        <p:cTn id="45" dur="1" fill="hold">
                                          <p:stCondLst>
                                            <p:cond delay="0"/>
                                          </p:stCondLst>
                                        </p:cTn>
                                        <p:tgtEl>
                                          <p:spTgt spid="59"/>
                                        </p:tgtEl>
                                        <p:attrNameLst>
                                          <p:attrName>style.visibility</p:attrName>
                                        </p:attrNameLst>
                                      </p:cBhvr>
                                      <p:to>
                                        <p:strVal val="visible"/>
                                      </p:to>
                                    </p:set>
                                    <p:anim calcmode="lin" valueType="num">
                                      <p:cBhvr>
                                        <p:cTn id="46" dur="250" fill="hold"/>
                                        <p:tgtEl>
                                          <p:spTgt spid="59"/>
                                        </p:tgtEl>
                                        <p:attrNameLst>
                                          <p:attrName>ppt_w</p:attrName>
                                        </p:attrNameLst>
                                      </p:cBhvr>
                                      <p:tavLst>
                                        <p:tav tm="0">
                                          <p:val>
                                            <p:strVal val="#ppt_w*0.70"/>
                                          </p:val>
                                        </p:tav>
                                        <p:tav tm="100000">
                                          <p:val>
                                            <p:strVal val="#ppt_w"/>
                                          </p:val>
                                        </p:tav>
                                      </p:tavLst>
                                    </p:anim>
                                    <p:anim calcmode="lin" valueType="num">
                                      <p:cBhvr>
                                        <p:cTn id="47" dur="250" fill="hold"/>
                                        <p:tgtEl>
                                          <p:spTgt spid="59"/>
                                        </p:tgtEl>
                                        <p:attrNameLst>
                                          <p:attrName>ppt_h</p:attrName>
                                        </p:attrNameLst>
                                      </p:cBhvr>
                                      <p:tavLst>
                                        <p:tav tm="0">
                                          <p:val>
                                            <p:strVal val="#ppt_h"/>
                                          </p:val>
                                        </p:tav>
                                        <p:tav tm="100000">
                                          <p:val>
                                            <p:strVal val="#ppt_h"/>
                                          </p:val>
                                        </p:tav>
                                      </p:tavLst>
                                    </p:anim>
                                    <p:animEffect transition="in" filter="fade">
                                      <p:cBhvr>
                                        <p:cTn id="48" dur="25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30690" y="3003799"/>
            <a:ext cx="1672765" cy="1222930"/>
            <a:chOff x="1458841" y="2943034"/>
            <a:chExt cx="1887144" cy="1379472"/>
          </a:xfrm>
          <a:solidFill>
            <a:schemeClr val="bg2"/>
          </a:solidFill>
        </p:grpSpPr>
        <p:sp>
          <p:nvSpPr>
            <p:cNvPr id="3" name="矩形 7"/>
            <p:cNvSpPr/>
            <p:nvPr/>
          </p:nvSpPr>
          <p:spPr>
            <a:xfrm flipH="1" flipV="1">
              <a:off x="1458841" y="2943034"/>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4"/>
            </a:solidFill>
            <a:ln w="28575" cap="flat" cmpd="sng" algn="ctr">
              <a:noFill/>
              <a:prstDash val="solid"/>
            </a:ln>
            <a:effectLst/>
          </p:spPr>
          <p:txBody>
            <a:bodyPr rtlCol="0" anchor="ctr"/>
            <a:lstStyle/>
            <a:p>
              <a:pPr algn="ctr">
                <a:defRPr/>
              </a:pPr>
              <a:endParaRPr lang="en-US" sz="1799" kern="0">
                <a:solidFill>
                  <a:schemeClr val="accent2"/>
                </a:solidFill>
                <a:latin typeface="微软雅黑" panose="020B0503020204020204" pitchFamily="34" charset="-122"/>
                <a:ea typeface="微软雅黑" panose="020B0503020204020204" pitchFamily="34" charset="-122"/>
              </a:endParaRPr>
            </a:p>
          </p:txBody>
        </p:sp>
        <p:cxnSp>
          <p:nvCxnSpPr>
            <p:cNvPr id="4" name="直接连接符 3"/>
            <p:cNvCxnSpPr/>
            <p:nvPr/>
          </p:nvCxnSpPr>
          <p:spPr>
            <a:xfrm flipH="1">
              <a:off x="1639942" y="4060156"/>
              <a:ext cx="1706043" cy="0"/>
            </a:xfrm>
            <a:prstGeom prst="line">
              <a:avLst/>
            </a:prstGeom>
            <a:grpFill/>
            <a:ln w="19050" cap="flat" cmpd="sng" algn="ctr">
              <a:noFill/>
              <a:prstDash val="sysDash"/>
            </a:ln>
            <a:effectLst/>
          </p:spPr>
        </p:cxnSp>
        <p:sp>
          <p:nvSpPr>
            <p:cNvPr id="5" name="TextBox 4"/>
            <p:cNvSpPr txBox="1"/>
            <p:nvPr/>
          </p:nvSpPr>
          <p:spPr>
            <a:xfrm>
              <a:off x="1780574" y="3240784"/>
              <a:ext cx="1198749" cy="270712"/>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200" dirty="0">
                  <a:solidFill>
                    <a:schemeClr val="bg1"/>
                  </a:solidFill>
                  <a:latin typeface="微软雅黑" panose="020B0503020204020204" pitchFamily="34" charset="-122"/>
                  <a:cs typeface="Times New Roman" pitchFamily="18" charset="0"/>
                </a:rPr>
                <a:t>标题文字</a:t>
              </a:r>
            </a:p>
          </p:txBody>
        </p:sp>
        <p:sp>
          <p:nvSpPr>
            <p:cNvPr id="6" name="TextBox 5"/>
            <p:cNvSpPr txBox="1"/>
            <p:nvPr/>
          </p:nvSpPr>
          <p:spPr>
            <a:xfrm>
              <a:off x="1671500" y="3486991"/>
              <a:ext cx="1462734" cy="381773"/>
            </a:xfrm>
            <a:prstGeom prst="rect">
              <a:avLst/>
            </a:prstGeom>
            <a:noFill/>
            <a:ln>
              <a:noFill/>
            </a:ln>
          </p:spPr>
          <p:txBody>
            <a:bodyPr wrap="square" rtlCol="0">
              <a:spAutoFit/>
            </a:bodyPr>
            <a:lstStyle/>
            <a:p>
              <a:pPr>
                <a:defRPr/>
              </a:pPr>
              <a:r>
                <a:rPr lang="zh-CN" altLang="en-US" sz="800" kern="0" dirty="0">
                  <a:solidFill>
                    <a:schemeClr val="bg1"/>
                  </a:solidFill>
                  <a:latin typeface="微软雅黑" panose="020B0503020204020204" pitchFamily="34" charset="-122"/>
                  <a:ea typeface="微软雅黑" panose="020B0503020204020204" pitchFamily="34" charset="-122"/>
                </a:rPr>
                <a:t>单击此处添加段落文本单击字单击</a:t>
              </a:r>
            </a:p>
          </p:txBody>
        </p:sp>
      </p:grpSp>
      <p:grpSp>
        <p:nvGrpSpPr>
          <p:cNvPr id="7" name="组合 6"/>
          <p:cNvGrpSpPr/>
          <p:nvPr/>
        </p:nvGrpSpPr>
        <p:grpSpPr>
          <a:xfrm>
            <a:off x="784372" y="1275606"/>
            <a:ext cx="2255390" cy="1627656"/>
            <a:chOff x="685067" y="915566"/>
            <a:chExt cx="2728160" cy="1968576"/>
          </a:xfrm>
          <a:solidFill>
            <a:schemeClr val="bg1"/>
          </a:solidFill>
        </p:grpSpPr>
        <p:sp>
          <p:nvSpPr>
            <p:cNvPr id="8" name="矩形 7"/>
            <p:cNvSpPr/>
            <p:nvPr/>
          </p:nvSpPr>
          <p:spPr>
            <a:xfrm flipH="1">
              <a:off x="685067" y="915566"/>
              <a:ext cx="2728160" cy="196857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1"/>
            </a:solidFill>
            <a:ln w="28575" cap="flat" cmpd="sng" algn="ctr">
              <a:noFill/>
              <a:prstDash val="solid"/>
            </a:ln>
            <a:effectLst/>
          </p:spPr>
          <p:txBody>
            <a:bodyPr rtlCol="0" anchor="ctr"/>
            <a:lstStyle/>
            <a:p>
              <a:pPr algn="ctr">
                <a:defRPr/>
              </a:pPr>
              <a:endParaRPr lang="en-US" sz="1799" kern="0">
                <a:solidFill>
                  <a:schemeClr val="accent2"/>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755576" y="1351018"/>
              <a:ext cx="1825587" cy="290259"/>
            </a:xfrm>
            <a:prstGeom prst="rect">
              <a:avLst/>
            </a:prstGeom>
            <a:noFill/>
            <a:ln>
              <a:noFill/>
            </a:ln>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200" dirty="0">
                  <a:solidFill>
                    <a:schemeClr val="bg1"/>
                  </a:solidFill>
                  <a:latin typeface="微软雅黑" panose="020B0503020204020204" pitchFamily="34" charset="-122"/>
                  <a:cs typeface="Times New Roman" pitchFamily="18" charset="0"/>
                </a:rPr>
                <a:t>标题文字</a:t>
              </a:r>
            </a:p>
          </p:txBody>
        </p:sp>
        <p:sp>
          <p:nvSpPr>
            <p:cNvPr id="10" name="TextBox 9"/>
            <p:cNvSpPr txBox="1"/>
            <p:nvPr/>
          </p:nvSpPr>
          <p:spPr>
            <a:xfrm>
              <a:off x="915027" y="1635645"/>
              <a:ext cx="2062774" cy="558191"/>
            </a:xfrm>
            <a:prstGeom prst="rect">
              <a:avLst/>
            </a:prstGeom>
            <a:noFill/>
            <a:ln>
              <a:noFill/>
            </a:ln>
          </p:spPr>
          <p:txBody>
            <a:bodyPr wrap="square" rtlCol="0">
              <a:spAutoFit/>
            </a:bodyPr>
            <a:lstStyle/>
            <a:p>
              <a:pPr>
                <a:defRPr/>
              </a:pPr>
              <a:r>
                <a:rPr lang="zh-CN" altLang="en-US" sz="800" kern="0" dirty="0">
                  <a:solidFill>
                    <a:schemeClr val="bg1"/>
                  </a:solidFill>
                  <a:latin typeface="微软雅黑" panose="020B0503020204020204" pitchFamily="34" charset="-122"/>
                  <a:ea typeface="微软雅黑" panose="020B0503020204020204" pitchFamily="34" charset="-122"/>
                </a:rPr>
                <a:t>单击此处添加段落文本单击字单击此处添加段落文本单击字单击此处此处添加单击此处添加</a:t>
              </a:r>
            </a:p>
          </p:txBody>
        </p:sp>
      </p:grpSp>
      <p:grpSp>
        <p:nvGrpSpPr>
          <p:cNvPr id="11" name="组合 10"/>
          <p:cNvGrpSpPr/>
          <p:nvPr/>
        </p:nvGrpSpPr>
        <p:grpSpPr>
          <a:xfrm>
            <a:off x="3133710" y="2987126"/>
            <a:ext cx="1976944" cy="1479496"/>
            <a:chOff x="3390310" y="2983512"/>
            <a:chExt cx="2333818" cy="1746336"/>
          </a:xfrm>
        </p:grpSpPr>
        <p:sp>
          <p:nvSpPr>
            <p:cNvPr id="12" name="矩形 7"/>
            <p:cNvSpPr/>
            <p:nvPr/>
          </p:nvSpPr>
          <p:spPr>
            <a:xfrm flipH="1">
              <a:off x="3390310" y="2983512"/>
              <a:ext cx="2333818" cy="1746336"/>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3"/>
            </a:solidFill>
            <a:ln w="28575" cap="flat" cmpd="sng" algn="ctr">
              <a:noFill/>
              <a:prstDash val="solid"/>
            </a:ln>
            <a:effectLst/>
          </p:spPr>
          <p:txBody>
            <a:bodyPr rtlCol="0" anchor="ctr"/>
            <a:lstStyle/>
            <a:p>
              <a:pPr algn="ctr">
                <a:defRPr/>
              </a:pPr>
              <a:endParaRPr lang="en-US" sz="1799" kern="0">
                <a:solidFill>
                  <a:schemeClr val="accent2"/>
                </a:solidFill>
                <a:latin typeface="微软雅黑" panose="020B0503020204020204" pitchFamily="34" charset="-122"/>
                <a:ea typeface="微软雅黑" panose="020B0503020204020204" pitchFamily="34" charset="-122"/>
              </a:endParaRPr>
            </a:p>
          </p:txBody>
        </p:sp>
        <p:sp>
          <p:nvSpPr>
            <p:cNvPr id="13" name="TextBox 12"/>
            <p:cNvSpPr txBox="1"/>
            <p:nvPr/>
          </p:nvSpPr>
          <p:spPr>
            <a:xfrm>
              <a:off x="3640702" y="3281209"/>
              <a:ext cx="1352006" cy="283276"/>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200" dirty="0">
                  <a:solidFill>
                    <a:schemeClr val="bg1"/>
                  </a:solidFill>
                  <a:latin typeface="微软雅黑" panose="020B0503020204020204" pitchFamily="34" charset="-122"/>
                  <a:cs typeface="Times New Roman" pitchFamily="18" charset="0"/>
                </a:rPr>
                <a:t>标题文字</a:t>
              </a:r>
            </a:p>
          </p:txBody>
        </p:sp>
        <p:sp>
          <p:nvSpPr>
            <p:cNvPr id="14" name="TextBox 13"/>
            <p:cNvSpPr txBox="1"/>
            <p:nvPr/>
          </p:nvSpPr>
          <p:spPr>
            <a:xfrm>
              <a:off x="3540613" y="3598912"/>
              <a:ext cx="2062773" cy="399492"/>
            </a:xfrm>
            <a:prstGeom prst="rect">
              <a:avLst/>
            </a:prstGeom>
            <a:noFill/>
          </p:spPr>
          <p:txBody>
            <a:bodyPr wrap="square" rtlCol="0">
              <a:spAutoFit/>
            </a:bodyPr>
            <a:lstStyle/>
            <a:p>
              <a:pPr>
                <a:defRPr/>
              </a:pPr>
              <a:r>
                <a:rPr lang="zh-CN" altLang="en-US" sz="800" kern="0" dirty="0">
                  <a:solidFill>
                    <a:schemeClr val="bg1"/>
                  </a:solidFill>
                  <a:latin typeface="微软雅黑" panose="020B0503020204020204" pitchFamily="34" charset="-122"/>
                  <a:ea typeface="微软雅黑" panose="020B0503020204020204" pitchFamily="34" charset="-122"/>
                </a:rPr>
                <a:t>单击此处添加段落文本单击字单击此处添加段落文本单击字单击此处</a:t>
              </a:r>
            </a:p>
          </p:txBody>
        </p:sp>
      </p:grpSp>
      <p:grpSp>
        <p:nvGrpSpPr>
          <p:cNvPr id="15" name="组合 14"/>
          <p:cNvGrpSpPr/>
          <p:nvPr/>
        </p:nvGrpSpPr>
        <p:grpSpPr>
          <a:xfrm>
            <a:off x="3132034" y="1680798"/>
            <a:ext cx="1650733" cy="1222930"/>
            <a:chOff x="3467029" y="1542643"/>
            <a:chExt cx="1862287" cy="1379472"/>
          </a:xfrm>
        </p:grpSpPr>
        <p:sp>
          <p:nvSpPr>
            <p:cNvPr id="16" name="矩形 7"/>
            <p:cNvSpPr/>
            <p:nvPr/>
          </p:nvSpPr>
          <p:spPr>
            <a:xfrm flipH="1" flipV="1">
              <a:off x="3467029" y="1542643"/>
              <a:ext cx="1862287" cy="1379472"/>
            </a:xfrm>
            <a:custGeom>
              <a:avLst/>
              <a:gdLst/>
              <a:ahLst/>
              <a:cxnLst/>
              <a:rect l="l" t="t" r="r" b="b"/>
              <a:pathLst>
                <a:path w="4824536" h="2880320">
                  <a:moveTo>
                    <a:pt x="3763347" y="2880320"/>
                  </a:moveTo>
                  <a:lnTo>
                    <a:pt x="2646548" y="2880320"/>
                  </a:lnTo>
                  <a:lnTo>
                    <a:pt x="1529749" y="2880320"/>
                  </a:lnTo>
                  <a:lnTo>
                    <a:pt x="0" y="2880320"/>
                  </a:lnTo>
                  <a:lnTo>
                    <a:pt x="0" y="1584176"/>
                  </a:lnTo>
                  <a:lnTo>
                    <a:pt x="0" y="1296144"/>
                  </a:lnTo>
                  <a:lnTo>
                    <a:pt x="0" y="1061189"/>
                  </a:lnTo>
                  <a:cubicBezTo>
                    <a:pt x="0" y="475110"/>
                    <a:pt x="475110" y="0"/>
                    <a:pt x="1061189" y="0"/>
                  </a:cubicBezTo>
                  <a:lnTo>
                    <a:pt x="2177988" y="0"/>
                  </a:lnTo>
                  <a:lnTo>
                    <a:pt x="3294787" y="0"/>
                  </a:lnTo>
                  <a:lnTo>
                    <a:pt x="4824536" y="0"/>
                  </a:lnTo>
                  <a:lnTo>
                    <a:pt x="4824536" y="1296144"/>
                  </a:lnTo>
                  <a:lnTo>
                    <a:pt x="4824536" y="1584176"/>
                  </a:lnTo>
                  <a:lnTo>
                    <a:pt x="4824536" y="1819131"/>
                  </a:lnTo>
                  <a:cubicBezTo>
                    <a:pt x="4824536" y="2405210"/>
                    <a:pt x="4349426" y="2880320"/>
                    <a:pt x="3763347" y="2880320"/>
                  </a:cubicBezTo>
                  <a:close/>
                </a:path>
              </a:pathLst>
            </a:custGeom>
            <a:solidFill>
              <a:schemeClr val="accent2"/>
            </a:solidFill>
            <a:ln w="28575" cap="flat" cmpd="sng" algn="ctr">
              <a:noFill/>
              <a:prstDash val="solid"/>
            </a:ln>
            <a:effectLst/>
          </p:spPr>
          <p:txBody>
            <a:bodyPr rtlCol="0" anchor="ctr"/>
            <a:lstStyle/>
            <a:p>
              <a:pPr algn="ctr">
                <a:defRPr/>
              </a:pPr>
              <a:endParaRPr lang="en-US" sz="1799" kern="0">
                <a:solidFill>
                  <a:schemeClr val="accent2"/>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3681730" y="1885057"/>
              <a:ext cx="1395882" cy="27071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zh-CN" altLang="en-US" sz="1200" dirty="0">
                  <a:solidFill>
                    <a:schemeClr val="bg1"/>
                  </a:solidFill>
                  <a:latin typeface="微软雅黑" panose="020B0503020204020204" pitchFamily="34" charset="-122"/>
                  <a:cs typeface="Times New Roman" pitchFamily="18" charset="0"/>
                </a:rPr>
                <a:t>标题文字</a:t>
              </a:r>
            </a:p>
          </p:txBody>
        </p:sp>
        <p:sp>
          <p:nvSpPr>
            <p:cNvPr id="18" name="TextBox 17"/>
            <p:cNvSpPr txBox="1"/>
            <p:nvPr/>
          </p:nvSpPr>
          <p:spPr>
            <a:xfrm>
              <a:off x="3735565" y="2148963"/>
              <a:ext cx="1496959" cy="381773"/>
            </a:xfrm>
            <a:prstGeom prst="rect">
              <a:avLst/>
            </a:prstGeom>
            <a:noFill/>
          </p:spPr>
          <p:txBody>
            <a:bodyPr wrap="square" rtlCol="0">
              <a:spAutoFit/>
            </a:bodyPr>
            <a:lstStyle/>
            <a:p>
              <a:pPr>
                <a:defRPr/>
              </a:pPr>
              <a:r>
                <a:rPr lang="zh-CN" altLang="en-US" sz="800" kern="0" dirty="0">
                  <a:solidFill>
                    <a:schemeClr val="bg1"/>
                  </a:solidFill>
                  <a:latin typeface="微软雅黑" panose="020B0503020204020204" pitchFamily="34" charset="-122"/>
                  <a:ea typeface="微软雅黑" panose="020B0503020204020204" pitchFamily="34" charset="-122"/>
                </a:rPr>
                <a:t>单击此处添加段落文本单击字单击</a:t>
              </a:r>
            </a:p>
          </p:txBody>
        </p:sp>
      </p:grpSp>
      <p:grpSp>
        <p:nvGrpSpPr>
          <p:cNvPr id="19" name="组合 18"/>
          <p:cNvGrpSpPr/>
          <p:nvPr/>
        </p:nvGrpSpPr>
        <p:grpSpPr>
          <a:xfrm>
            <a:off x="5363844" y="1230860"/>
            <a:ext cx="2871971" cy="902863"/>
            <a:chOff x="755576" y="1770370"/>
            <a:chExt cx="2872358" cy="902863"/>
          </a:xfrm>
        </p:grpSpPr>
        <p:sp>
          <p:nvSpPr>
            <p:cNvPr id="20" name="TextBox 19"/>
            <p:cNvSpPr txBox="1"/>
            <p:nvPr/>
          </p:nvSpPr>
          <p:spPr>
            <a:xfrm>
              <a:off x="755576" y="1770370"/>
              <a:ext cx="2800350" cy="369332"/>
            </a:xfrm>
            <a:prstGeom prst="rect">
              <a:avLst/>
            </a:prstGeom>
            <a:noFill/>
          </p:spPr>
          <p:txBody>
            <a:bodyPr wrap="square" rtlCol="0">
              <a:spAutoFit/>
            </a:bodyPr>
            <a:lstStyle/>
            <a:p>
              <a:pPr algn="ctr"/>
              <a:r>
                <a:rPr lang="zh-CN" altLang="en-US" sz="1799" dirty="0">
                  <a:solidFill>
                    <a:schemeClr val="bg1"/>
                  </a:solidFill>
                  <a:latin typeface="微软雅黑" panose="020B0503020204020204" pitchFamily="34" charset="-122"/>
                  <a:ea typeface="微软雅黑" panose="020B0503020204020204" pitchFamily="34" charset="-122"/>
                </a:rPr>
                <a:t>标题文字</a:t>
              </a:r>
            </a:p>
          </p:txBody>
        </p:sp>
        <p:sp>
          <p:nvSpPr>
            <p:cNvPr id="21" name="TextBox 20"/>
            <p:cNvSpPr txBox="1"/>
            <p:nvPr/>
          </p:nvSpPr>
          <p:spPr>
            <a:xfrm>
              <a:off x="830317" y="2211710"/>
              <a:ext cx="2797617" cy="461523"/>
            </a:xfrm>
            <a:prstGeom prst="rect">
              <a:avLst/>
            </a:prstGeom>
            <a:noFill/>
          </p:spPr>
          <p:txBody>
            <a:bodyPr wrap="square" rtlCol="0">
              <a:spAutoFit/>
            </a:bodyPr>
            <a:lstStyle/>
            <a:p>
              <a:r>
                <a:rPr lang="zh-CN" altLang="en-US" sz="800" spc="-10" dirty="0">
                  <a:solidFill>
                    <a:schemeClr val="bg1">
                      <a:lumMod val="50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grpSp>
      <p:sp>
        <p:nvSpPr>
          <p:cNvPr id="22" name="TextBox 21"/>
          <p:cNvSpPr txBox="1"/>
          <p:nvPr/>
        </p:nvSpPr>
        <p:spPr>
          <a:xfrm>
            <a:off x="5438576" y="2583945"/>
            <a:ext cx="2797240" cy="461541"/>
          </a:xfrm>
          <a:prstGeom prst="rect">
            <a:avLst/>
          </a:prstGeom>
          <a:noFill/>
        </p:spPr>
        <p:txBody>
          <a:bodyPr wrap="square" lIns="91430" tIns="45715" rIns="91430" bIns="45715" rtlCol="0">
            <a:spAutoFit/>
          </a:bodyPr>
          <a:lstStyle/>
          <a:p>
            <a:r>
              <a:rPr lang="zh-CN" altLang="en-US" sz="800" spc="-10" dirty="0">
                <a:solidFill>
                  <a:schemeClr val="bg1">
                    <a:lumMod val="50000"/>
                  </a:schemeClr>
                </a:solidFill>
                <a:latin typeface="微软雅黑" panose="020B0503020204020204" pitchFamily="34" charset="-122"/>
                <a:ea typeface="微软雅黑" panose="020B0503020204020204" pitchFamily="34" charset="-122"/>
              </a:rPr>
              <a:t>请输入内容请输入文字内容请输入内容请输入文字内容请输入内容请输入文字内容请输入内容请输入文字内容请输入内容请输入文字内容请输入内容</a:t>
            </a:r>
          </a:p>
        </p:txBody>
      </p:sp>
    </p:spTree>
    <p:extLst>
      <p:ext uri="{BB962C8B-B14F-4D97-AF65-F5344CB8AC3E}">
        <p14:creationId xmlns:p14="http://schemas.microsoft.com/office/powerpoint/2010/main" val="4236706873"/>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3"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0-#ppt_w/2"/>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7"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anim calcmode="lin" valueType="num">
                                      <p:cBhvr>
                                        <p:cTn id="28" dur="500" fill="hold"/>
                                        <p:tgtEl>
                                          <p:spTgt spid="19"/>
                                        </p:tgtEl>
                                        <p:attrNameLst>
                                          <p:attrName>ppt_x</p:attrName>
                                        </p:attrNameLst>
                                      </p:cBhvr>
                                      <p:tavLst>
                                        <p:tav tm="0">
                                          <p:val>
                                            <p:strVal val="#ppt_x"/>
                                          </p:val>
                                        </p:tav>
                                        <p:tav tm="100000">
                                          <p:val>
                                            <p:strVal val="#ppt_x"/>
                                          </p:val>
                                        </p:tav>
                                      </p:tavLst>
                                    </p:anim>
                                    <p:anim calcmode="lin" valueType="num">
                                      <p:cBhvr>
                                        <p:cTn id="29" dur="500" fill="hold"/>
                                        <p:tgtEl>
                                          <p:spTgt spid="19"/>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47" presetClass="entr" presetSubtype="0" fill="hold" grpId="0" nodeType="after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500"/>
                                        <p:tgtEl>
                                          <p:spTgt spid="22"/>
                                        </p:tgtEl>
                                      </p:cBhvr>
                                    </p:animEffect>
                                    <p:anim calcmode="lin" valueType="num">
                                      <p:cBhvr>
                                        <p:cTn id="34" dur="500" fill="hold"/>
                                        <p:tgtEl>
                                          <p:spTgt spid="22"/>
                                        </p:tgtEl>
                                        <p:attrNameLst>
                                          <p:attrName>ppt_x</p:attrName>
                                        </p:attrNameLst>
                                      </p:cBhvr>
                                      <p:tavLst>
                                        <p:tav tm="0">
                                          <p:val>
                                            <p:strVal val="#ppt_x"/>
                                          </p:val>
                                        </p:tav>
                                        <p:tav tm="100000">
                                          <p:val>
                                            <p:strVal val="#ppt_x"/>
                                          </p:val>
                                        </p:tav>
                                      </p:tavLst>
                                    </p:anim>
                                    <p:anim calcmode="lin" valueType="num">
                                      <p:cBhvr>
                                        <p:cTn id="35"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 xmlns:a16="http://schemas.microsoft.com/office/drawing/2014/main" id="{C3C71C30-5AD5-429D-A67A-FC49AD7E87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12" y="0"/>
            <a:ext cx="9217024" cy="4608512"/>
          </a:xfrm>
          <a:prstGeom prst="rect">
            <a:avLst/>
          </a:prstGeom>
        </p:spPr>
      </p:pic>
      <p:pic>
        <p:nvPicPr>
          <p:cNvPr id="6" name="图片 5">
            <a:extLst>
              <a:ext uri="{FF2B5EF4-FFF2-40B4-BE49-F238E27FC236}">
                <a16:creationId xmlns="" xmlns:a16="http://schemas.microsoft.com/office/drawing/2014/main" id="{1AE4869D-2960-4F6F-8964-BA8690285B23}"/>
              </a:ext>
            </a:extLst>
          </p:cNvPr>
          <p:cNvPicPr>
            <a:picLocks noChangeAspect="1"/>
          </p:cNvPicPr>
          <p:nvPr/>
        </p:nvPicPr>
        <p:blipFill rotWithShape="1">
          <a:blip r:embed="rId4">
            <a:extLst>
              <a:ext uri="{28A0092B-C50C-407E-A947-70E740481C1C}">
                <a14:useLocalDpi xmlns:a14="http://schemas.microsoft.com/office/drawing/2010/main" val="0"/>
              </a:ext>
            </a:extLst>
          </a:blip>
          <a:srcRect t="45800" b="45800"/>
          <a:stretch/>
        </p:blipFill>
        <p:spPr>
          <a:xfrm>
            <a:off x="0" y="4711452"/>
            <a:ext cx="5143500" cy="432048"/>
          </a:xfrm>
          <a:prstGeom prst="rect">
            <a:avLst/>
          </a:prstGeom>
        </p:spPr>
      </p:pic>
      <p:pic>
        <p:nvPicPr>
          <p:cNvPr id="12" name="图片 11">
            <a:extLst>
              <a:ext uri="{FF2B5EF4-FFF2-40B4-BE49-F238E27FC236}">
                <a16:creationId xmlns="" xmlns:a16="http://schemas.microsoft.com/office/drawing/2014/main" id="{D10004AF-A3C6-41A6-B0CF-086231F53D56}"/>
              </a:ext>
            </a:extLst>
          </p:cNvPr>
          <p:cNvPicPr>
            <a:picLocks noChangeAspect="1"/>
          </p:cNvPicPr>
          <p:nvPr/>
        </p:nvPicPr>
        <p:blipFill rotWithShape="1">
          <a:blip r:embed="rId4">
            <a:extLst>
              <a:ext uri="{28A0092B-C50C-407E-A947-70E740481C1C}">
                <a14:useLocalDpi xmlns:a14="http://schemas.microsoft.com/office/drawing/2010/main" val="0"/>
              </a:ext>
            </a:extLst>
          </a:blip>
          <a:srcRect t="45800" b="45800"/>
          <a:stretch/>
        </p:blipFill>
        <p:spPr>
          <a:xfrm>
            <a:off x="251520" y="4711452"/>
            <a:ext cx="5143500" cy="432048"/>
          </a:xfrm>
          <a:prstGeom prst="rect">
            <a:avLst/>
          </a:prstGeom>
        </p:spPr>
      </p:pic>
      <p:pic>
        <p:nvPicPr>
          <p:cNvPr id="13" name="图片 12">
            <a:extLst>
              <a:ext uri="{FF2B5EF4-FFF2-40B4-BE49-F238E27FC236}">
                <a16:creationId xmlns="" xmlns:a16="http://schemas.microsoft.com/office/drawing/2014/main" id="{F9D55DB9-DF1F-4380-A267-0531F1F8B4AB}"/>
              </a:ext>
            </a:extLst>
          </p:cNvPr>
          <p:cNvPicPr>
            <a:picLocks noChangeAspect="1"/>
          </p:cNvPicPr>
          <p:nvPr/>
        </p:nvPicPr>
        <p:blipFill rotWithShape="1">
          <a:blip r:embed="rId4">
            <a:extLst>
              <a:ext uri="{28A0092B-C50C-407E-A947-70E740481C1C}">
                <a14:useLocalDpi xmlns:a14="http://schemas.microsoft.com/office/drawing/2010/main" val="0"/>
              </a:ext>
            </a:extLst>
          </a:blip>
          <a:srcRect l="27112" t="36399" b="45800"/>
          <a:stretch/>
        </p:blipFill>
        <p:spPr>
          <a:xfrm flipH="1">
            <a:off x="5395020" y="4227934"/>
            <a:ext cx="3748980" cy="915566"/>
          </a:xfrm>
          <a:prstGeom prst="rect">
            <a:avLst/>
          </a:prstGeom>
        </p:spPr>
      </p:pic>
      <p:sp>
        <p:nvSpPr>
          <p:cNvPr id="14" name="TextBox 6">
            <a:extLst>
              <a:ext uri="{FF2B5EF4-FFF2-40B4-BE49-F238E27FC236}">
                <a16:creationId xmlns="" xmlns:a16="http://schemas.microsoft.com/office/drawing/2014/main" id="{F708EC84-0DD2-4D95-960A-ED5B55541054}"/>
              </a:ext>
            </a:extLst>
          </p:cNvPr>
          <p:cNvSpPr txBox="1"/>
          <p:nvPr/>
        </p:nvSpPr>
        <p:spPr>
          <a:xfrm>
            <a:off x="1177470" y="2130701"/>
            <a:ext cx="6789060" cy="707886"/>
          </a:xfrm>
          <a:prstGeom prst="rect">
            <a:avLst/>
          </a:prstGeom>
          <a:noFill/>
        </p:spPr>
        <p:txBody>
          <a:bodyPr wrap="square" rtlCol="0">
            <a:spAutoFit/>
          </a:bodyPr>
          <a:lstStyle/>
          <a:p>
            <a:pPr algn="ctr"/>
            <a:r>
              <a:rPr lang="zh-CN" altLang="en-US" sz="4000" dirty="0">
                <a:solidFill>
                  <a:srgbClr val="111214"/>
                </a:solidFill>
                <a:latin typeface="Arvo" charset="0"/>
                <a:ea typeface="Arvo" charset="0"/>
                <a:cs typeface="Arvo" charset="0"/>
              </a:rPr>
              <a:t>演讲完毕，谢谢您的观看！</a:t>
            </a:r>
            <a:endParaRPr lang="en-US" sz="4000" dirty="0">
              <a:solidFill>
                <a:srgbClr val="111214"/>
              </a:solidFill>
              <a:latin typeface="Arvo" charset="0"/>
              <a:ea typeface="Arvo" charset="0"/>
              <a:cs typeface="Arvo" charset="0"/>
            </a:endParaRPr>
          </a:p>
        </p:txBody>
      </p:sp>
      <p:sp>
        <p:nvSpPr>
          <p:cNvPr id="17" name="Rectangle 7">
            <a:extLst>
              <a:ext uri="{FF2B5EF4-FFF2-40B4-BE49-F238E27FC236}">
                <a16:creationId xmlns="" xmlns:a16="http://schemas.microsoft.com/office/drawing/2014/main" id="{8A6C2B21-AE25-4479-A5DB-C1B31457651D}"/>
              </a:ext>
            </a:extLst>
          </p:cNvPr>
          <p:cNvSpPr/>
          <p:nvPr/>
        </p:nvSpPr>
        <p:spPr>
          <a:xfrm>
            <a:off x="1742887" y="2909439"/>
            <a:ext cx="5658226" cy="438582"/>
          </a:xfrm>
          <a:prstGeom prst="rect">
            <a:avLst/>
          </a:prstGeom>
        </p:spPr>
        <p:txBody>
          <a:bodyPr wrap="square">
            <a:spAutoFit/>
          </a:bodyPr>
          <a:lstStyle/>
          <a:p>
            <a:pPr algn="ctr" fontAlgn="base"/>
            <a:r>
              <a:rPr lang="en-US" sz="750" dirty="0">
                <a:solidFill>
                  <a:srgbClr val="111214"/>
                </a:solidFill>
                <a:latin typeface="Open Sans Light" charset="0"/>
                <a:ea typeface="Open Sans Light" charset="0"/>
                <a:cs typeface="Open Sans Light" charset="0"/>
              </a:rPr>
              <a:t>Most designers set their type arbitrarily, either by pulling values out of the sky or by adhering to a baseline grid. The former case isn’t worth discussing here, but the latter requires a closer look. When using a baseline grid, the first thing you must decide on is your baseline grid unit. You’ll commonly see baseline grid values of something like 20px.</a:t>
            </a:r>
          </a:p>
        </p:txBody>
      </p:sp>
      <p:sp>
        <p:nvSpPr>
          <p:cNvPr id="21" name="矩形 20">
            <a:extLst>
              <a:ext uri="{FF2B5EF4-FFF2-40B4-BE49-F238E27FC236}">
                <a16:creationId xmlns="" xmlns:a16="http://schemas.microsoft.com/office/drawing/2014/main" id="{BF099BC5-8480-408D-8BB2-DA062C459F32}"/>
              </a:ext>
            </a:extLst>
          </p:cNvPr>
          <p:cNvSpPr/>
          <p:nvPr/>
        </p:nvSpPr>
        <p:spPr>
          <a:xfrm>
            <a:off x="3409662" y="3569835"/>
            <a:ext cx="2324675" cy="246221"/>
          </a:xfrm>
          <a:prstGeom prst="rect">
            <a:avLst/>
          </a:prstGeom>
        </p:spPr>
        <p:txBody>
          <a:bodyPr wrap="none">
            <a:spAutoFit/>
            <a:scene3d>
              <a:camera prst="orthographicFront"/>
              <a:lightRig rig="threePt" dir="t"/>
            </a:scene3d>
            <a:sp3d contourW="12700"/>
          </a:bodyPr>
          <a:lstStyle/>
          <a:p>
            <a:pPr algn="ctr"/>
            <a:r>
              <a:rPr lang="zh-CN" altLang="en-US" sz="1000" dirty="0">
                <a:latin typeface="微软雅黑" panose="020B0503020204020204" pitchFamily="34" charset="-122"/>
                <a:ea typeface="微软雅黑" panose="020B0503020204020204" pitchFamily="34" charset="-122"/>
              </a:rPr>
              <a:t>汇报人</a:t>
            </a:r>
            <a:r>
              <a:rPr lang="zh-CN" altLang="en-US" sz="1000" dirty="0" smtClean="0">
                <a:latin typeface="微软雅黑" panose="020B0503020204020204" pitchFamily="34" charset="-122"/>
                <a:ea typeface="微软雅黑" panose="020B0503020204020204" pitchFamily="34" charset="-122"/>
              </a:rPr>
              <a:t>：</a:t>
            </a:r>
            <a:r>
              <a:rPr lang="en-US" altLang="zh-CN" sz="1000" dirty="0" smtClean="0">
                <a:latin typeface="微软雅黑" panose="020B0503020204020204" pitchFamily="34" charset="-122"/>
                <a:ea typeface="微软雅黑" panose="020B0503020204020204" pitchFamily="34" charset="-122"/>
              </a:rPr>
              <a:t>xxx</a:t>
            </a:r>
            <a:r>
              <a:rPr lang="zh-CN" altLang="en-US" sz="1000" dirty="0" smtClean="0">
                <a:latin typeface="微软雅黑" panose="020B0503020204020204" pitchFamily="34" charset="-122"/>
                <a:ea typeface="微软雅黑" panose="020B0503020204020204" pitchFamily="34" charset="-122"/>
              </a:rPr>
              <a:t>       </a:t>
            </a:r>
            <a:r>
              <a:rPr lang="zh-CN" altLang="en-US" sz="1000" dirty="0">
                <a:latin typeface="微软雅黑" panose="020B0503020204020204" pitchFamily="34" charset="-122"/>
                <a:ea typeface="微软雅黑" panose="020B0503020204020204" pitchFamily="34" charset="-122"/>
              </a:rPr>
              <a:t>汇报时间：</a:t>
            </a:r>
            <a:r>
              <a:rPr lang="en-US" altLang="zh-CN" sz="1000" dirty="0">
                <a:latin typeface="微软雅黑" panose="020B0503020204020204" pitchFamily="34" charset="-122"/>
                <a:ea typeface="微软雅黑" panose="020B0503020204020204" pitchFamily="34" charset="-122"/>
              </a:rPr>
              <a:t>xx</a:t>
            </a:r>
            <a:r>
              <a:rPr lang="zh-CN" altLang="en-US" sz="1000" dirty="0">
                <a:latin typeface="微软雅黑" panose="020B0503020204020204" pitchFamily="34" charset="-122"/>
                <a:ea typeface="微软雅黑" panose="020B0503020204020204" pitchFamily="34" charset="-122"/>
              </a:rPr>
              <a:t>年</a:t>
            </a:r>
            <a:r>
              <a:rPr lang="en-US" altLang="zh-CN" sz="1000" dirty="0">
                <a:latin typeface="微软雅黑" panose="020B0503020204020204" pitchFamily="34" charset="-122"/>
                <a:ea typeface="微软雅黑" panose="020B0503020204020204" pitchFamily="34" charset="-122"/>
              </a:rPr>
              <a:t>xx</a:t>
            </a:r>
            <a:r>
              <a:rPr lang="zh-CN" altLang="en-US" sz="1000" dirty="0">
                <a:latin typeface="微软雅黑" panose="020B0503020204020204" pitchFamily="34" charset="-122"/>
                <a:ea typeface="微软雅黑" panose="020B0503020204020204" pitchFamily="34" charset="-122"/>
              </a:rPr>
              <a:t>月</a:t>
            </a:r>
          </a:p>
        </p:txBody>
      </p:sp>
    </p:spTree>
    <p:extLst>
      <p:ext uri="{BB962C8B-B14F-4D97-AF65-F5344CB8AC3E}">
        <p14:creationId xmlns:p14="http://schemas.microsoft.com/office/powerpoint/2010/main" val="1840392237"/>
      </p:ext>
    </p:extLst>
  </p:cSld>
  <p:clrMapOvr>
    <a:masterClrMapping/>
  </p:clrMapOvr>
  <mc:AlternateContent xmlns:mc="http://schemas.openxmlformats.org/markup-compatibility/2006" xmlns:p14="http://schemas.microsoft.com/office/powerpoint/2010/main">
    <mc:Choice Requires="p14">
      <p:transition spd="slow" p14:dur="2000" advClick="0" advTm="3000">
        <p:randomBar dir="vert"/>
      </p:transition>
    </mc:Choice>
    <mc:Fallback xmlns="">
      <p:transition spd="slow" advClick="0" advTm="300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strVal val="#ppt_h"/>
                                          </p:val>
                                        </p:tav>
                                        <p:tav tm="100000">
                                          <p:val>
                                            <p:strVal val="#ppt_h"/>
                                          </p:val>
                                        </p:tav>
                                      </p:tavLst>
                                    </p:anim>
                                  </p:childTnLst>
                                </p:cTn>
                              </p:par>
                            </p:childTnLst>
                          </p:cTn>
                        </p:par>
                        <p:par>
                          <p:cTn id="9" fill="hold">
                            <p:stCondLst>
                              <p:cond delay="1050"/>
                            </p:stCondLst>
                            <p:childTnLst>
                              <p:par>
                                <p:cTn id="10" presetID="42" presetClass="entr" presetSubtype="0"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1000"/>
                                        <p:tgtEl>
                                          <p:spTgt spid="21"/>
                                        </p:tgtEl>
                                      </p:cBhvr>
                                    </p:animEffect>
                                    <p:anim calcmode="lin" valueType="num">
                                      <p:cBhvr>
                                        <p:cTn id="20" dur="1000" fill="hold"/>
                                        <p:tgtEl>
                                          <p:spTgt spid="21"/>
                                        </p:tgtEl>
                                        <p:attrNameLst>
                                          <p:attrName>ppt_x</p:attrName>
                                        </p:attrNameLst>
                                      </p:cBhvr>
                                      <p:tavLst>
                                        <p:tav tm="0">
                                          <p:val>
                                            <p:strVal val="#ppt_x"/>
                                          </p:val>
                                        </p:tav>
                                        <p:tav tm="100000">
                                          <p:val>
                                            <p:strVal val="#ppt_x"/>
                                          </p:val>
                                        </p:tav>
                                      </p:tavLst>
                                    </p:anim>
                                    <p:anim calcmode="lin" valueType="num">
                                      <p:cBhvr>
                                        <p:cTn id="2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7" grpId="0"/>
      <p:bldP spid="2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104"/>
</p:tagLst>
</file>

<file path=ppt/theme/theme1.xml><?xml version="1.0" encoding="utf-8"?>
<a:theme xmlns:a="http://schemas.openxmlformats.org/drawingml/2006/main" name="Office 主题​​">
  <a:themeElements>
    <a:clrScheme name="自定义 710">
      <a:dk1>
        <a:sysClr val="windowText" lastClr="000000"/>
      </a:dk1>
      <a:lt1>
        <a:sysClr val="window" lastClr="FFFFFF"/>
      </a:lt1>
      <a:dk2>
        <a:srgbClr val="323232"/>
      </a:dk2>
      <a:lt2>
        <a:srgbClr val="E3DED1"/>
      </a:lt2>
      <a:accent1>
        <a:srgbClr val="C00000"/>
      </a:accent1>
      <a:accent2>
        <a:srgbClr val="C00000"/>
      </a:accent2>
      <a:accent3>
        <a:srgbClr val="C00000"/>
      </a:accent3>
      <a:accent4>
        <a:srgbClr val="C00000"/>
      </a:accent4>
      <a:accent5>
        <a:srgbClr val="C00000"/>
      </a:accent5>
      <a:accent6>
        <a:srgbClr val="C00000"/>
      </a:accent6>
      <a:hlink>
        <a:srgbClr val="6B9F25"/>
      </a:hlink>
      <a:folHlink>
        <a:srgbClr val="B26B0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5337</TotalTime>
  <Words>2033</Words>
  <Application>Microsoft Office PowerPoint</Application>
  <PresentationFormat>全屏显示(16:9)</PresentationFormat>
  <Paragraphs>302</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104</dc:title>
  <dc:creator>USER</dc:creator>
  <cp:lastModifiedBy>Sky123.Org</cp:lastModifiedBy>
  <cp:revision>590</cp:revision>
  <dcterms:created xsi:type="dcterms:W3CDTF">2014-11-09T01:07:25Z</dcterms:created>
  <dcterms:modified xsi:type="dcterms:W3CDTF">2018-01-22T05:20:40Z</dcterms:modified>
</cp:coreProperties>
</file>