
<file path=[Content_Types].xml><?xml version="1.0" encoding="utf-8"?>
<Types xmlns="http://schemas.openxmlformats.org/package/2006/content-types">
  <Default Extension="png" ContentType="image/png"/>
  <Default Extension="mp3" ContentType="audio/unknown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notesSlides/notesSlide22.xml" ContentType="application/vnd.openxmlformats-officedocument.presentationml.notesSlide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836" r:id="rId2"/>
    <p:sldId id="1028" r:id="rId3"/>
    <p:sldId id="1053" r:id="rId4"/>
    <p:sldId id="1060" r:id="rId5"/>
    <p:sldId id="1063" r:id="rId6"/>
    <p:sldId id="1061" r:id="rId7"/>
    <p:sldId id="1076" r:id="rId8"/>
    <p:sldId id="1055" r:id="rId9"/>
    <p:sldId id="1040" r:id="rId10"/>
    <p:sldId id="1058" r:id="rId11"/>
    <p:sldId id="1059" r:id="rId12"/>
    <p:sldId id="1075" r:id="rId13"/>
    <p:sldId id="1056" r:id="rId14"/>
    <p:sldId id="1062" r:id="rId15"/>
    <p:sldId id="1065" r:id="rId16"/>
    <p:sldId id="1067" r:id="rId17"/>
    <p:sldId id="1070" r:id="rId18"/>
    <p:sldId id="1071" r:id="rId19"/>
    <p:sldId id="1057" r:id="rId20"/>
    <p:sldId id="1064" r:id="rId21"/>
    <p:sldId id="1069" r:id="rId22"/>
    <p:sldId id="1072" r:id="rId23"/>
    <p:sldId id="1068" r:id="rId24"/>
    <p:sldId id="1077" r:id="rId25"/>
    <p:sldId id="1074" r:id="rId26"/>
    <p:sldId id="1054" r:id="rId27"/>
  </p:sldIdLst>
  <p:sldSz cx="9144000" cy="5143500" type="screen16x9"/>
  <p:notesSz cx="6858000" cy="9144000"/>
  <p:custDataLst>
    <p:tags r:id="rId29"/>
  </p:custDataLst>
  <p:defaultTextStyle>
    <a:defPPr>
      <a:defRPr lang="zh-CN"/>
    </a:defPPr>
    <a:lvl1pPr marL="0" algn="l" defTabSz="91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140" algn="l" defTabSz="91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282" algn="l" defTabSz="91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422" algn="l" defTabSz="91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563" algn="l" defTabSz="91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5704" algn="l" defTabSz="91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2845" algn="l" defTabSz="91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199985" algn="l" defTabSz="91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126" algn="l" defTabSz="914282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=""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75BF"/>
    <a:srgbClr val="034EA2"/>
    <a:srgbClr val="0087CD"/>
    <a:srgbClr val="C68F06"/>
    <a:srgbClr val="DB2C03"/>
    <a:srgbClr val="EBAC07"/>
    <a:srgbClr val="008487"/>
    <a:srgbClr val="163C46"/>
    <a:srgbClr val="008F92"/>
    <a:srgbClr val="00487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284" autoAdjust="0"/>
    <p:restoredTop sz="93354" autoAdjust="0"/>
  </p:normalViewPr>
  <p:slideViewPr>
    <p:cSldViewPr>
      <p:cViewPr varScale="1">
        <p:scale>
          <a:sx n="111" d="100"/>
          <a:sy n="111" d="100"/>
        </p:scale>
        <p:origin x="-384" y="-84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75" d="100"/>
        <a:sy n="75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-3360" y="-96"/>
      </p:cViewPr>
      <p:guideLst>
        <p:guide orient="horz" pos="2880"/>
        <p:guide pos="2160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82A5992-9D73-4015-9385-ABE035416B29}" type="datetimeFigureOut">
              <a:rPr lang="zh-CN" altLang="en-US" smtClean="0"/>
              <a:pPr/>
              <a:t>2018/1/25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795A699-AB68-4A20-99FB-6F69DC266D45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82344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140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282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422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563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5704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2845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199985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126" algn="l" defTabSz="914282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74206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927DC7C-EA85-41EA-BE8E-3BC04B9579C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956891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  <a:pPr/>
              <a:t>3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4467141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1066DFD-D77D-44AB-A44B-39D08D789409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794106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8362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711C0B8-ACC3-4D91-8B38-72ED5A969CBF}" type="slidenum">
              <a:rPr lang="zh-CN" altLang="en-US" smtClean="0"/>
              <a:pPr/>
              <a:t>6</a:t>
            </a:fld>
            <a:endParaRPr lang="en-US" sz="1200">
              <a:latin typeface="Arial" pitchFamily="34" charset="0"/>
              <a:ea typeface="宋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9882961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381000" y="685800"/>
            <a:ext cx="6096000" cy="3429000"/>
          </a:xfrm>
          <a:ln/>
        </p:spPr>
      </p:sp>
      <p:sp>
        <p:nvSpPr>
          <p:cNvPr id="4198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969218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  <a:pPr/>
              <a:t>8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277703966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3041719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087536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931915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762671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  <a:pPr/>
              <a:t>13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370383469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681103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0987061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6E63476-70B3-42A3-BD01-D8F9CB93111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761894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2864743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044491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DEAE63-D6C4-437F-B8DA-DA689F991AA7}" type="slidenum">
              <a:rPr lang="zh-CN" altLang="en-US" smtClean="0"/>
              <a:pPr/>
              <a:t>19</a:t>
            </a:fld>
            <a:endParaRPr lang="en-US" altLang="zh-CN"/>
          </a:p>
        </p:txBody>
      </p:sp>
    </p:spTree>
    <p:extLst>
      <p:ext uri="{BB962C8B-B14F-4D97-AF65-F5344CB8AC3E}">
        <p14:creationId xmlns:p14="http://schemas.microsoft.com/office/powerpoint/2010/main" val="409206085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33169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5090396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1747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endParaRPr lang="zh-CN" altLang="en-US"/>
          </a:p>
        </p:txBody>
      </p:sp>
      <p:sp>
        <p:nvSpPr>
          <p:cNvPr id="31748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fld id="{86F6F62E-842D-4825-91B5-13F21A01D40D}" type="slidenum">
              <a:rPr lang="zh-CN" altLang="en-US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0179529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8234812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5171069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509481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795A699-AB68-4A20-99FB-6F69DC266D45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02084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png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854A03-91AF-448A-9954-517C0577E5F0}" type="datetimeFigureOut">
              <a:rPr lang="zh-CN" altLang="en-US" smtClean="0"/>
              <a:pPr/>
              <a:t>2018/1/25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EFC946-6D13-4F8C-9740-992A906A613E}" type="slidenum">
              <a:rPr lang="zh-CN" altLang="en-US" smtClean="0"/>
              <a:pPr/>
              <a:t>‹#›</a:t>
            </a:fld>
            <a:endParaRPr lang="zh-CN" altLang="en-US"/>
          </a:p>
        </p:txBody>
      </p:sp>
      <p:grpSp>
        <p:nvGrpSpPr>
          <p:cNvPr id="12" name="组合 3"/>
          <p:cNvGrpSpPr/>
          <p:nvPr userDrawn="1"/>
        </p:nvGrpSpPr>
        <p:grpSpPr bwMode="auto">
          <a:xfrm flipH="1">
            <a:off x="-1" y="248018"/>
            <a:ext cx="1797166" cy="507206"/>
            <a:chOff x="2370576" y="533400"/>
            <a:chExt cx="2417494" cy="675969"/>
          </a:xfrm>
          <a:solidFill>
            <a:srgbClr val="EE1C39"/>
          </a:solidFill>
        </p:grpSpPr>
        <p:sp>
          <p:nvSpPr>
            <p:cNvPr id="13" name="矩形 12"/>
            <p:cNvSpPr/>
            <p:nvPr/>
          </p:nvSpPr>
          <p:spPr>
            <a:xfrm>
              <a:off x="2738030" y="533400"/>
              <a:ext cx="2050040" cy="675969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400" dirty="0">
                <a:cs typeface="+mn-ea"/>
                <a:sym typeface="+mn-lt"/>
              </a:endParaRPr>
            </a:p>
          </p:txBody>
        </p:sp>
        <p:sp>
          <p:nvSpPr>
            <p:cNvPr id="14" name="椭圆 13"/>
            <p:cNvSpPr/>
            <p:nvPr/>
          </p:nvSpPr>
          <p:spPr>
            <a:xfrm>
              <a:off x="2370576" y="533400"/>
              <a:ext cx="623734" cy="67596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 sz="1400" dirty="0">
                <a:cs typeface="+mn-ea"/>
                <a:sym typeface="+mn-lt"/>
              </a:endParaRPr>
            </a:p>
          </p:txBody>
        </p:sp>
      </p:grpSp>
      <p:sp>
        <p:nvSpPr>
          <p:cNvPr id="15" name="文本框 12"/>
          <p:cNvSpPr txBox="1">
            <a:spLocks noChangeArrowheads="1"/>
          </p:cNvSpPr>
          <p:nvPr userDrawn="1"/>
        </p:nvSpPr>
        <p:spPr bwMode="auto">
          <a:xfrm>
            <a:off x="-1" y="370296"/>
            <a:ext cx="1796090" cy="2503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5023" tIns="32511" rIns="65023" bIns="32511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zh-CN" altLang="en-US" sz="12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293213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xmlns="" id="{0ADA499D-878D-4463-A4E0-32C07C831A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5143500"/>
          </a:xfrm>
          <a:prstGeom prst="rect">
            <a:avLst/>
          </a:prstGeom>
        </p:spPr>
      </p:pic>
      <p:sp>
        <p:nvSpPr>
          <p:cNvPr id="2" name="矩形 1">
            <a:extLst>
              <a:ext uri="{FF2B5EF4-FFF2-40B4-BE49-F238E27FC236}">
                <a16:creationId xmlns:a16="http://schemas.microsoft.com/office/drawing/2014/main" xmlns="" id="{35EDDA3E-6208-43A9-B435-816F9FD5ABB0}"/>
              </a:ext>
            </a:extLst>
          </p:cNvPr>
          <p:cNvSpPr/>
          <p:nvPr userDrawn="1"/>
        </p:nvSpPr>
        <p:spPr>
          <a:xfrm>
            <a:off x="243136" y="195486"/>
            <a:ext cx="8649344" cy="4752528"/>
          </a:xfrm>
          <a:prstGeom prst="rect">
            <a:avLst/>
          </a:prstGeom>
          <a:solidFill>
            <a:schemeClr val="bg1">
              <a:alpha val="94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15" name="Picture 3" descr="C:\Users\Administrator\Desktop\微立体创业计划\005.png"/>
          <p:cNvPicPr>
            <a:picLocks noChangeAspect="1" noChangeArrowheads="1"/>
          </p:cNvPicPr>
          <p:nvPr userDrawn="1"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82352"/>
            <a:ext cx="609601" cy="609601"/>
          </a:xfrm>
          <a:prstGeom prst="rect">
            <a:avLst/>
          </a:prstGeom>
          <a:noFill/>
          <a:effectLst>
            <a:outerShdw blurRad="127000" dist="63500" dir="3000000" sx="104000" sy="104000" algn="tl" rotWithShape="0">
              <a:prstClr val="black">
                <a:alpha val="34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4" descr="C:\Users\Administrator\Desktop\微立体创业计划\004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935" y="291724"/>
            <a:ext cx="609601" cy="609601"/>
          </a:xfrm>
          <a:prstGeom prst="rect">
            <a:avLst/>
          </a:prstGeom>
          <a:noFill/>
          <a:effectLst>
            <a:outerShdw blurRad="127000" dist="63500" dir="3000000" sx="104000" sy="104000" algn="tl" rotWithShape="0">
              <a:prstClr val="black">
                <a:alpha val="34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矩形 3"/>
          <p:cNvSpPr>
            <a:spLocks noChangeArrowheads="1"/>
          </p:cNvSpPr>
          <p:nvPr userDrawn="1"/>
        </p:nvSpPr>
        <p:spPr bwMode="auto">
          <a:xfrm>
            <a:off x="1187624" y="684730"/>
            <a:ext cx="2587892" cy="230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68582" tIns="34292" rIns="68582" bIns="34292">
            <a:spAutoFit/>
          </a:bodyPr>
          <a:lstStyle/>
          <a:p>
            <a:r>
              <a:rPr lang="en-US" altLang="zh-CN" sz="105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Click here to add the title text content</a:t>
            </a:r>
            <a:endParaRPr lang="zh-CN" altLang="en-US" sz="1050" b="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9" name="文本框 12"/>
          <p:cNvSpPr txBox="1">
            <a:spLocks noChangeArrowheads="1"/>
          </p:cNvSpPr>
          <p:nvPr userDrawn="1"/>
        </p:nvSpPr>
        <p:spPr bwMode="auto">
          <a:xfrm>
            <a:off x="1187624" y="442304"/>
            <a:ext cx="2160240" cy="281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5023" tIns="32511" rIns="65023" bIns="32511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1609210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BD0C8-D35A-439E-96FB-C8D4A6430554}" type="datetimeFigureOut">
              <a:rPr lang="zh-CN" altLang="en-US" smtClean="0"/>
              <a:pPr/>
              <a:t>2018/1/25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70F15A6-E82C-4E1E-834E-C415C51F7DF3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45999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xmlns="" id="{269AA66D-7649-4A51-BD0C-C45E2D8BE86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5143500"/>
          </a:xfrm>
          <a:prstGeom prst="rect">
            <a:avLst/>
          </a:prstGeom>
        </p:spPr>
      </p:pic>
      <p:sp>
        <p:nvSpPr>
          <p:cNvPr id="3" name="矩形 2">
            <a:extLst>
              <a:ext uri="{FF2B5EF4-FFF2-40B4-BE49-F238E27FC236}">
                <a16:creationId xmlns:a16="http://schemas.microsoft.com/office/drawing/2014/main" xmlns="" id="{4B1A9E02-D9B2-4149-A6C9-32CC4DD89D03}"/>
              </a:ext>
            </a:extLst>
          </p:cNvPr>
          <p:cNvSpPr/>
          <p:nvPr userDrawn="1"/>
        </p:nvSpPr>
        <p:spPr>
          <a:xfrm>
            <a:off x="243136" y="195486"/>
            <a:ext cx="8649344" cy="4752528"/>
          </a:xfrm>
          <a:prstGeom prst="rect">
            <a:avLst/>
          </a:prstGeom>
          <a:solidFill>
            <a:schemeClr val="bg1">
              <a:alpha val="94000"/>
            </a:schemeClr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75321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空白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" y="0"/>
            <a:ext cx="9143499" cy="5143500"/>
          </a:xfrm>
          <a:prstGeom prst="rect">
            <a:avLst/>
          </a:prstGeom>
        </p:spPr>
      </p:pic>
      <p:pic>
        <p:nvPicPr>
          <p:cNvPr id="7" name="Picture 3" descr="C:\Users\Administrator\Desktop\微立体创业计划\005.png"/>
          <p:cNvPicPr>
            <a:picLocks noChangeAspect="1" noChangeArrowheads="1"/>
          </p:cNvPicPr>
          <p:nvPr userDrawn="1"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210344"/>
            <a:ext cx="609601" cy="609601"/>
          </a:xfrm>
          <a:prstGeom prst="rect">
            <a:avLst/>
          </a:prstGeom>
          <a:noFill/>
          <a:effectLst>
            <a:outerShdw blurRad="127000" dist="63500" dir="3000000" sx="104000" sy="104000" algn="tl" rotWithShape="0">
              <a:prstClr val="black">
                <a:alpha val="34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C:\Users\Administrator\Desktop\微立体创业计划\004.png"/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7935" y="219716"/>
            <a:ext cx="609601" cy="609601"/>
          </a:xfrm>
          <a:prstGeom prst="rect">
            <a:avLst/>
          </a:prstGeom>
          <a:noFill/>
          <a:effectLst>
            <a:outerShdw blurRad="127000" dist="63500" dir="3000000" sx="104000" sy="104000" algn="tl" rotWithShape="0">
              <a:prstClr val="black">
                <a:alpha val="34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矩形 3"/>
          <p:cNvSpPr>
            <a:spLocks noChangeArrowheads="1"/>
          </p:cNvSpPr>
          <p:nvPr userDrawn="1"/>
        </p:nvSpPr>
        <p:spPr bwMode="auto">
          <a:xfrm>
            <a:off x="1187624" y="612722"/>
            <a:ext cx="2587892" cy="2308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wrap="none" lIns="68582" tIns="34292" rIns="68582" bIns="34292">
            <a:spAutoFit/>
          </a:bodyPr>
          <a:lstStyle/>
          <a:p>
            <a:r>
              <a:rPr lang="en-US" altLang="zh-CN" sz="1050" b="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itchFamily="34" charset="-122"/>
                <a:ea typeface="微软雅黑" pitchFamily="34" charset="-122"/>
                <a:sym typeface="Arial" pitchFamily="34" charset="0"/>
              </a:rPr>
              <a:t>Click here to add the title text content</a:t>
            </a:r>
            <a:endParaRPr lang="zh-CN" altLang="en-US" sz="1050" b="0" dirty="0">
              <a:solidFill>
                <a:schemeClr val="tx1">
                  <a:lumMod val="65000"/>
                  <a:lumOff val="35000"/>
                </a:schemeClr>
              </a:solidFill>
              <a:latin typeface="微软雅黑" pitchFamily="34" charset="-122"/>
              <a:ea typeface="微软雅黑" pitchFamily="34" charset="-122"/>
              <a:sym typeface="Arial" pitchFamily="34" charset="0"/>
            </a:endParaRPr>
          </a:p>
        </p:txBody>
      </p:sp>
      <p:sp>
        <p:nvSpPr>
          <p:cNvPr id="10" name="文本框 12"/>
          <p:cNvSpPr txBox="1">
            <a:spLocks noChangeArrowheads="1"/>
          </p:cNvSpPr>
          <p:nvPr userDrawn="1"/>
        </p:nvSpPr>
        <p:spPr bwMode="auto">
          <a:xfrm>
            <a:off x="1187624" y="370296"/>
            <a:ext cx="2160240" cy="2811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5023" tIns="32511" rIns="65023" bIns="32511">
            <a:spAutoFit/>
          </a:bodyPr>
          <a:lstStyle>
            <a:lvl1pPr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Open Sans" panose="020B0606030504020204" pitchFamily="34" charset="0"/>
                <a:ea typeface="冬青黑体简体中文 W3" charset="-122"/>
              </a:defRPr>
            </a:lvl9pPr>
          </a:lstStyle>
          <a:p>
            <a:r>
              <a:rPr lang="zh-CN" altLang="en-US" sz="14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21168080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2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2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55E32A-23E1-40B3-B434-148655B1CBE9}" type="datetimeFigureOut">
              <a:rPr lang="zh-CN" altLang="en-US" smtClean="0"/>
              <a:pPr/>
              <a:t>2018/1/25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8BEFBF-5B5F-4BD2-A74A-61A97BF1200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081869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6_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8EB618-3004-49F5-BD56-B4A0C0CD2654}" type="datetimeFigureOut">
              <a:rPr lang="zh-CN" altLang="en-US" smtClean="0"/>
              <a:pPr/>
              <a:t>2018/1/25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19DA58E-532F-41E9-A14C-57F0126E1521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08151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3000">
        <p:random/>
      </p:transition>
    </mc:Choice>
    <mc:Fallback xmlns="">
      <p:transition spd="slow" advTm="300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Iconic lis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/>
          <p:cNvSpPr/>
          <p:nvPr userDrawn="1"/>
        </p:nvSpPr>
        <p:spPr>
          <a:xfrm>
            <a:off x="-304800" y="1286533"/>
            <a:ext cx="1409700" cy="587216"/>
          </a:xfrm>
          <a:prstGeom prst="roundRect">
            <a:avLst>
              <a:gd name="adj" fmla="val 5000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80"/>
          </a:p>
        </p:txBody>
      </p:sp>
      <p:sp>
        <p:nvSpPr>
          <p:cNvPr id="13" name="Text Placeholder 7"/>
          <p:cNvSpPr>
            <a:spLocks noGrp="1"/>
          </p:cNvSpPr>
          <p:nvPr>
            <p:ph type="body" sz="quarter" idx="39" hasCustomPrompt="1"/>
          </p:nvPr>
        </p:nvSpPr>
        <p:spPr>
          <a:xfrm>
            <a:off x="513295" y="1320824"/>
            <a:ext cx="528106" cy="50588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/>
              <a:t>icon</a:t>
            </a:r>
            <a:endParaRPr lang="es-ES_tradnl" dirty="0"/>
          </a:p>
        </p:txBody>
      </p:sp>
      <p:sp>
        <p:nvSpPr>
          <p:cNvPr id="26" name="Text Placeholder 7"/>
          <p:cNvSpPr>
            <a:spLocks noGrp="1"/>
          </p:cNvSpPr>
          <p:nvPr>
            <p:ph type="body" sz="quarter" idx="19" hasCustomPrompt="1"/>
          </p:nvPr>
        </p:nvSpPr>
        <p:spPr>
          <a:xfrm>
            <a:off x="1354138" y="1158241"/>
            <a:ext cx="3090862" cy="330111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/>
              <a:t>Subtitle</a:t>
            </a:r>
            <a:r>
              <a:rPr lang="es-ES_tradnl" dirty="0"/>
              <a:t> </a:t>
            </a:r>
            <a:r>
              <a:rPr lang="es-ES_tradnl" dirty="0" err="1"/>
              <a:t>Example</a:t>
            </a:r>
            <a:endParaRPr lang="es-ES_tradnl" dirty="0"/>
          </a:p>
        </p:txBody>
      </p:sp>
      <p:sp>
        <p:nvSpPr>
          <p:cNvPr id="27" name="Text Placeholder 2"/>
          <p:cNvSpPr>
            <a:spLocks noGrp="1"/>
          </p:cNvSpPr>
          <p:nvPr>
            <p:ph type="body" sz="quarter" idx="16" hasCustomPrompt="1"/>
          </p:nvPr>
        </p:nvSpPr>
        <p:spPr>
          <a:xfrm>
            <a:off x="1354140" y="1518834"/>
            <a:ext cx="3090861" cy="584979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30000"/>
              </a:lnSpc>
              <a:buNone/>
              <a:defRPr sz="81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 </a:t>
            </a:r>
            <a:r>
              <a:rPr lang="en-US" dirty="0" err="1"/>
              <a:t>purusaecenas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lacus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 et in </a:t>
            </a:r>
            <a:r>
              <a:rPr lang="en-US" dirty="0" err="1"/>
              <a:t>metus</a:t>
            </a:r>
            <a:r>
              <a:rPr lang="en-US" dirty="0"/>
              <a:t>. </a:t>
            </a:r>
          </a:p>
        </p:txBody>
      </p:sp>
      <p:sp>
        <p:nvSpPr>
          <p:cNvPr id="32" name="Rounded Rectangle 31"/>
          <p:cNvSpPr/>
          <p:nvPr userDrawn="1"/>
        </p:nvSpPr>
        <p:spPr>
          <a:xfrm>
            <a:off x="-304800" y="2395243"/>
            <a:ext cx="1409700" cy="587216"/>
          </a:xfrm>
          <a:prstGeom prst="roundRect">
            <a:avLst>
              <a:gd name="adj" fmla="val 5000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80"/>
          </a:p>
        </p:txBody>
      </p:sp>
      <p:sp>
        <p:nvSpPr>
          <p:cNvPr id="33" name="Text Placeholder 7"/>
          <p:cNvSpPr>
            <a:spLocks noGrp="1"/>
          </p:cNvSpPr>
          <p:nvPr>
            <p:ph type="body" sz="quarter" idx="43" hasCustomPrompt="1"/>
          </p:nvPr>
        </p:nvSpPr>
        <p:spPr>
          <a:xfrm>
            <a:off x="513295" y="2429534"/>
            <a:ext cx="528106" cy="50588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/>
              <a:t>icon</a:t>
            </a:r>
            <a:endParaRPr lang="es-ES_tradnl" dirty="0"/>
          </a:p>
        </p:txBody>
      </p:sp>
      <p:sp>
        <p:nvSpPr>
          <p:cNvPr id="34" name="Text Placeholder 7"/>
          <p:cNvSpPr>
            <a:spLocks noGrp="1"/>
          </p:cNvSpPr>
          <p:nvPr>
            <p:ph type="body" sz="quarter" idx="44" hasCustomPrompt="1"/>
          </p:nvPr>
        </p:nvSpPr>
        <p:spPr>
          <a:xfrm>
            <a:off x="1354138" y="2266951"/>
            <a:ext cx="3090862" cy="330111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/>
              <a:t>Subtitle</a:t>
            </a:r>
            <a:r>
              <a:rPr lang="es-ES_tradnl" dirty="0"/>
              <a:t> </a:t>
            </a:r>
            <a:r>
              <a:rPr lang="es-ES_tradnl" dirty="0" err="1"/>
              <a:t>Example</a:t>
            </a:r>
            <a:endParaRPr lang="es-ES_tradnl" dirty="0"/>
          </a:p>
        </p:txBody>
      </p:sp>
      <p:sp>
        <p:nvSpPr>
          <p:cNvPr id="35" name="Text Placeholder 2"/>
          <p:cNvSpPr>
            <a:spLocks noGrp="1"/>
          </p:cNvSpPr>
          <p:nvPr>
            <p:ph type="body" sz="quarter" idx="45" hasCustomPrompt="1"/>
          </p:nvPr>
        </p:nvSpPr>
        <p:spPr>
          <a:xfrm>
            <a:off x="1354140" y="2627543"/>
            <a:ext cx="3090861" cy="584979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30000"/>
              </a:lnSpc>
              <a:buNone/>
              <a:defRPr sz="81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 </a:t>
            </a:r>
            <a:r>
              <a:rPr lang="en-US" dirty="0" err="1"/>
              <a:t>purusaecenas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lacus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 et in </a:t>
            </a:r>
            <a:r>
              <a:rPr lang="en-US" dirty="0" err="1"/>
              <a:t>metus</a:t>
            </a:r>
            <a:r>
              <a:rPr lang="en-US" dirty="0"/>
              <a:t>. </a:t>
            </a:r>
          </a:p>
        </p:txBody>
      </p:sp>
      <p:sp>
        <p:nvSpPr>
          <p:cNvPr id="40" name="Rounded Rectangle 39"/>
          <p:cNvSpPr/>
          <p:nvPr userDrawn="1"/>
        </p:nvSpPr>
        <p:spPr>
          <a:xfrm>
            <a:off x="-304800" y="3503953"/>
            <a:ext cx="1409700" cy="587216"/>
          </a:xfrm>
          <a:prstGeom prst="roundRect">
            <a:avLst>
              <a:gd name="adj" fmla="val 50000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80"/>
          </a:p>
        </p:txBody>
      </p:sp>
      <p:sp>
        <p:nvSpPr>
          <p:cNvPr id="41" name="Text Placeholder 7"/>
          <p:cNvSpPr>
            <a:spLocks noGrp="1"/>
          </p:cNvSpPr>
          <p:nvPr>
            <p:ph type="body" sz="quarter" idx="49" hasCustomPrompt="1"/>
          </p:nvPr>
        </p:nvSpPr>
        <p:spPr>
          <a:xfrm>
            <a:off x="513295" y="3538244"/>
            <a:ext cx="528106" cy="50588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>
              <a:lnSpc>
                <a:spcPct val="100000"/>
              </a:lnSpc>
              <a:spcBef>
                <a:spcPts val="0"/>
              </a:spcBef>
              <a:buNone/>
              <a:defRPr sz="1800" b="1">
                <a:solidFill>
                  <a:schemeClr val="bg1"/>
                </a:solidFill>
                <a:latin typeface="FontAwesome"/>
                <a:cs typeface="FontAwesome"/>
              </a:defRPr>
            </a:lvl1pPr>
          </a:lstStyle>
          <a:p>
            <a:pPr lvl="0"/>
            <a:r>
              <a:rPr lang="es-ES_tradnl" dirty="0" err="1"/>
              <a:t>icon</a:t>
            </a:r>
            <a:endParaRPr lang="es-ES_tradnl" dirty="0"/>
          </a:p>
        </p:txBody>
      </p:sp>
      <p:sp>
        <p:nvSpPr>
          <p:cNvPr id="42" name="Text Placeholder 7"/>
          <p:cNvSpPr>
            <a:spLocks noGrp="1"/>
          </p:cNvSpPr>
          <p:nvPr>
            <p:ph type="body" sz="quarter" idx="50" hasCustomPrompt="1"/>
          </p:nvPr>
        </p:nvSpPr>
        <p:spPr>
          <a:xfrm>
            <a:off x="1354138" y="3375661"/>
            <a:ext cx="3090862" cy="330111"/>
          </a:xfrm>
          <a:prstGeom prst="rect">
            <a:avLst/>
          </a:prstGeom>
        </p:spPr>
        <p:txBody>
          <a:bodyPr vert="horz" lIns="0" tIns="40504" rIns="0" bIns="40504" anchor="ctr"/>
          <a:lstStyle>
            <a:lvl1pPr marL="0" indent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bg1"/>
                </a:solidFill>
                <a:latin typeface="Lato Light"/>
                <a:cs typeface="Lato Light"/>
              </a:defRPr>
            </a:lvl1pPr>
          </a:lstStyle>
          <a:p>
            <a:pPr lvl="0"/>
            <a:r>
              <a:rPr lang="es-ES_tradnl" dirty="0" err="1"/>
              <a:t>Subtitle</a:t>
            </a:r>
            <a:r>
              <a:rPr lang="es-ES_tradnl" dirty="0"/>
              <a:t> </a:t>
            </a:r>
            <a:r>
              <a:rPr lang="es-ES_tradnl" dirty="0" err="1"/>
              <a:t>Example</a:t>
            </a:r>
            <a:endParaRPr lang="es-ES_tradnl" dirty="0"/>
          </a:p>
        </p:txBody>
      </p:sp>
      <p:sp>
        <p:nvSpPr>
          <p:cNvPr id="43" name="Text Placeholder 2"/>
          <p:cNvSpPr>
            <a:spLocks noGrp="1"/>
          </p:cNvSpPr>
          <p:nvPr>
            <p:ph type="body" sz="quarter" idx="51" hasCustomPrompt="1"/>
          </p:nvPr>
        </p:nvSpPr>
        <p:spPr>
          <a:xfrm>
            <a:off x="1354140" y="3736254"/>
            <a:ext cx="3090861" cy="584979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>
              <a:lnSpc>
                <a:spcPct val="130000"/>
              </a:lnSpc>
              <a:buNone/>
              <a:defRPr sz="81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cs typeface="Lato Regular"/>
              </a:defRPr>
            </a:lvl1pPr>
          </a:lstStyle>
          <a:p>
            <a:pPr lvl="0"/>
            <a:r>
              <a:rPr lang="en-US" dirty="0" err="1"/>
              <a:t>Lorem</a:t>
            </a:r>
            <a:r>
              <a:rPr lang="en-US" dirty="0"/>
              <a:t> </a:t>
            </a:r>
            <a:r>
              <a:rPr lang="en-US" dirty="0" err="1"/>
              <a:t>ipsum</a:t>
            </a:r>
            <a:r>
              <a:rPr lang="en-US" dirty="0"/>
              <a:t> dolor sit </a:t>
            </a:r>
            <a:r>
              <a:rPr lang="en-US" dirty="0" err="1"/>
              <a:t>amet</a:t>
            </a:r>
            <a:r>
              <a:rPr lang="en-US" dirty="0"/>
              <a:t>, </a:t>
            </a:r>
            <a:r>
              <a:rPr lang="en-US" dirty="0" err="1"/>
              <a:t>consectetur</a:t>
            </a:r>
            <a:r>
              <a:rPr lang="en-US" dirty="0"/>
              <a:t> </a:t>
            </a:r>
            <a:r>
              <a:rPr lang="en-US" dirty="0" err="1"/>
              <a:t>adipiscing</a:t>
            </a:r>
            <a:r>
              <a:rPr lang="en-US" dirty="0"/>
              <a:t> </a:t>
            </a:r>
            <a:r>
              <a:rPr lang="en-US" dirty="0" err="1"/>
              <a:t>elit</a:t>
            </a:r>
            <a:r>
              <a:rPr lang="en-US" dirty="0"/>
              <a:t>. </a:t>
            </a:r>
            <a:r>
              <a:rPr lang="en-US" dirty="0" err="1"/>
              <a:t>Fusce</a:t>
            </a:r>
            <a:r>
              <a:rPr lang="en-US" dirty="0"/>
              <a:t> </a:t>
            </a:r>
            <a:r>
              <a:rPr lang="en-US" dirty="0" err="1"/>
              <a:t>diam</a:t>
            </a:r>
            <a:r>
              <a:rPr lang="en-US" dirty="0"/>
              <a:t> </a:t>
            </a:r>
            <a:r>
              <a:rPr lang="en-US" dirty="0" err="1"/>
              <a:t>tortor</a:t>
            </a:r>
            <a:r>
              <a:rPr lang="en-US" dirty="0"/>
              <a:t>, </a:t>
            </a:r>
            <a:r>
              <a:rPr lang="en-US" dirty="0" err="1"/>
              <a:t>mattis</a:t>
            </a:r>
            <a:r>
              <a:rPr lang="en-US" dirty="0"/>
              <a:t> </a:t>
            </a:r>
            <a:r>
              <a:rPr lang="en-US" dirty="0" err="1"/>
              <a:t>quis</a:t>
            </a:r>
            <a:r>
              <a:rPr lang="en-US" dirty="0"/>
              <a:t> </a:t>
            </a:r>
            <a:r>
              <a:rPr lang="en-US" dirty="0" err="1"/>
              <a:t>dapibus</a:t>
            </a:r>
            <a:r>
              <a:rPr lang="en-US" dirty="0"/>
              <a:t> vitae, </a:t>
            </a:r>
            <a:r>
              <a:rPr lang="en-US" dirty="0" err="1"/>
              <a:t>euismod</a:t>
            </a:r>
            <a:r>
              <a:rPr lang="en-US" dirty="0"/>
              <a:t>  </a:t>
            </a:r>
            <a:r>
              <a:rPr lang="en-US" dirty="0" err="1"/>
              <a:t>purusaecenas</a:t>
            </a:r>
            <a:r>
              <a:rPr lang="en-US" dirty="0"/>
              <a:t> </a:t>
            </a:r>
            <a:r>
              <a:rPr lang="en-US" dirty="0" err="1"/>
              <a:t>ut</a:t>
            </a:r>
            <a:r>
              <a:rPr lang="en-US" dirty="0"/>
              <a:t> lacus </a:t>
            </a:r>
            <a:r>
              <a:rPr lang="en-US" dirty="0" err="1"/>
              <a:t>nec</a:t>
            </a:r>
            <a:r>
              <a:rPr lang="en-US" dirty="0"/>
              <a:t> </a:t>
            </a:r>
            <a:r>
              <a:rPr lang="en-US" dirty="0" err="1"/>
              <a:t>mauris</a:t>
            </a:r>
            <a:r>
              <a:rPr lang="en-US" dirty="0"/>
              <a:t> </a:t>
            </a:r>
            <a:r>
              <a:rPr lang="en-US" dirty="0" err="1"/>
              <a:t>feugiat</a:t>
            </a:r>
            <a:r>
              <a:rPr lang="en-US" dirty="0"/>
              <a:t> </a:t>
            </a:r>
            <a:r>
              <a:rPr lang="en-US" dirty="0" err="1"/>
              <a:t>tristique</a:t>
            </a:r>
            <a:r>
              <a:rPr lang="en-US" dirty="0"/>
              <a:t> et in </a:t>
            </a:r>
            <a:r>
              <a:rPr lang="en-US" dirty="0" err="1"/>
              <a:t>metus</a:t>
            </a:r>
            <a:r>
              <a:rPr lang="en-US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9366115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4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3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3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3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700"/>
                            </p:stCondLst>
                            <p:childTnLst>
                              <p:par>
                                <p:cTn id="2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4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1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3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4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80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3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3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3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13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300" fill="hold"/>
                        <p:tgtEl>
                          <p:spTgt spid="1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1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3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animBg="1"/>
      <p:bldP spid="33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300" fill="hold"/>
                        <p:tgtEl>
                          <p:spTgt spid="3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3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3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0" grpId="0" animBg="1"/>
      <p:bldP spid="41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300" fill="hold"/>
                        <p:tgtEl>
                          <p:spTgt spid="4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300" fill="hold"/>
                        <p:tgtEl>
                          <p:spTgt spid="4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300"/>
                        <p:tgtEl>
                          <p:spTgt spid="4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2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2"/>
                        </p:tgtEl>
                      </p:cBhvr>
                    </p:animEffect>
                    <p:anim calcmode="lin" valueType="num">
                      <p:cBhvr>
                        <p:cTn dur="500" fill="hold"/>
                        <p:tgtEl>
                          <p:spTgt spid="4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43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820CF-B880-4189-942D-D702A7CBA730}" type="datetimeFigureOut">
              <a:rPr lang="zh-CN" altLang="en-US" smtClean="0"/>
              <a:t>2018/1/25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913308-F349-4B6D-A68A-DD1791B4A57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12819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3000">
        <p:random/>
      </p:transition>
    </mc:Choice>
    <mc:Fallback xmlns="">
      <p:transition spd="slow" advTm="3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10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1" y="205979"/>
            <a:ext cx="8229600" cy="857250"/>
          </a:xfrm>
          <a:prstGeom prst="rect">
            <a:avLst/>
          </a:prstGeom>
        </p:spPr>
        <p:txBody>
          <a:bodyPr vert="horz" lIns="91428" tIns="45714" rIns="91428" bIns="45714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1" y="1200151"/>
            <a:ext cx="8229600" cy="3394472"/>
          </a:xfrm>
          <a:prstGeom prst="rect">
            <a:avLst/>
          </a:prstGeom>
        </p:spPr>
        <p:txBody>
          <a:bodyPr vert="horz" lIns="91428" tIns="45714" rIns="91428" bIns="45714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4767264"/>
            <a:ext cx="2133600" cy="273844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854A03-91AF-448A-9954-517C0577E5F0}" type="datetimeFigureOut">
              <a:rPr lang="zh-CN" altLang="en-US" smtClean="0"/>
              <a:pPr/>
              <a:t>2018/1/25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4767264"/>
            <a:ext cx="2895600" cy="273844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1" y="4767264"/>
            <a:ext cx="2133600" cy="273844"/>
          </a:xfrm>
          <a:prstGeom prst="rect">
            <a:avLst/>
          </a:prstGeom>
        </p:spPr>
        <p:txBody>
          <a:bodyPr vert="horz" lIns="91428" tIns="45714" rIns="91428" bIns="45714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EEFC946-6D13-4F8C-9740-992A906A613E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950726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5" r:id="rId1"/>
    <p:sldLayoutId id="2147483663" r:id="rId2"/>
    <p:sldLayoutId id="2147483665" r:id="rId3"/>
    <p:sldLayoutId id="2147483668" r:id="rId4"/>
    <p:sldLayoutId id="2147483669" r:id="rId5"/>
    <p:sldLayoutId id="2147483670" r:id="rId6"/>
    <p:sldLayoutId id="2147483671" r:id="rId7"/>
    <p:sldLayoutId id="2147483672" r:id="rId8"/>
    <p:sldLayoutId id="2147483673" r:id="rId9"/>
  </p:sldLayoutIdLst>
  <mc:AlternateContent xmlns:mc="http://schemas.openxmlformats.org/markup-compatibility/2006" xmlns:p14="http://schemas.microsoft.com/office/powerpoint/2010/main">
    <mc:Choice Requires="p14">
      <p:transition spd="slow" p14:dur="2250" advTm="3000">
        <p:random/>
      </p:transition>
    </mc:Choice>
    <mc:Fallback xmlns="">
      <p:transition spd="slow" advTm="3000">
        <p:random/>
      </p:transition>
    </mc:Fallback>
  </mc:AlternateContent>
  <p:txStyles>
    <p:titleStyle>
      <a:lvl1pPr algn="ctr" defTabSz="914282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855" indent="-342855" algn="l" defTabSz="914282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854" indent="-285713" algn="l" defTabSz="914282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852" indent="-228570" algn="l" defTabSz="914282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993" indent="-228570" algn="l" defTabSz="914282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133" indent="-228570" algn="l" defTabSz="914282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275" indent="-228570" algn="l" defTabSz="91428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415" indent="-228570" algn="l" defTabSz="91428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556" indent="-228570" algn="l" defTabSz="91428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5697" indent="-228570" algn="l" defTabSz="914282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40" algn="l" defTabSz="91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282" algn="l" defTabSz="91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422" algn="l" defTabSz="91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563" algn="l" defTabSz="91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704" algn="l" defTabSz="91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2845" algn="l" defTabSz="91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199985" algn="l" defTabSz="91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126" algn="l" defTabSz="914282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openxmlformats.org/officeDocument/2006/relationships/image" Target="../media/image5.png"/><Relationship Id="rId5" Type="http://schemas.openxmlformats.org/officeDocument/2006/relationships/image" Target="../media/image1.jp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notesSlide" Target="../notesSlides/notesSlide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slideLayout" Target="../slideLayouts/slideLayout4.xml"/><Relationship Id="rId5" Type="http://schemas.openxmlformats.org/officeDocument/2006/relationships/tags" Target="../tags/tag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tags" Target="../tags/tag14.xml"/><Relationship Id="rId2" Type="http://schemas.openxmlformats.org/officeDocument/2006/relationships/tags" Target="../tags/tag13.xml"/><Relationship Id="rId1" Type="http://schemas.openxmlformats.org/officeDocument/2006/relationships/tags" Target="../tags/tag12.xml"/><Relationship Id="rId6" Type="http://schemas.openxmlformats.org/officeDocument/2006/relationships/notesSlide" Target="../notesSlides/notesSlide22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15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tags" Target="../tags/tag23.xml"/><Relationship Id="rId3" Type="http://schemas.openxmlformats.org/officeDocument/2006/relationships/tags" Target="../tags/tag18.xml"/><Relationship Id="rId7" Type="http://schemas.openxmlformats.org/officeDocument/2006/relationships/tags" Target="../tags/tag22.xml"/><Relationship Id="rId12" Type="http://schemas.openxmlformats.org/officeDocument/2006/relationships/notesSlide" Target="../notesSlides/notesSlide23.xml"/><Relationship Id="rId2" Type="http://schemas.openxmlformats.org/officeDocument/2006/relationships/tags" Target="../tags/tag17.xml"/><Relationship Id="rId1" Type="http://schemas.openxmlformats.org/officeDocument/2006/relationships/tags" Target="../tags/tag16.xml"/><Relationship Id="rId6" Type="http://schemas.openxmlformats.org/officeDocument/2006/relationships/tags" Target="../tags/tag21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20.xml"/><Relationship Id="rId10" Type="http://schemas.openxmlformats.org/officeDocument/2006/relationships/tags" Target="../tags/tag25.xml"/><Relationship Id="rId4" Type="http://schemas.openxmlformats.org/officeDocument/2006/relationships/tags" Target="../tags/tag19.xml"/><Relationship Id="rId9" Type="http://schemas.openxmlformats.org/officeDocument/2006/relationships/tags" Target="../tags/tag24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.png"/><Relationship Id="rId4" Type="http://schemas.openxmlformats.org/officeDocument/2006/relationships/image" Target="../media/image9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F6EDBDB9-68DD-4A3D-BFA7-9BD92408E3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5143500"/>
          </a:xfrm>
          <a:prstGeom prst="rect">
            <a:avLst/>
          </a:prstGeom>
        </p:spPr>
      </p:pic>
      <p:sp>
        <p:nvSpPr>
          <p:cNvPr id="52" name="矩形 259"/>
          <p:cNvSpPr>
            <a:spLocks noChangeArrowheads="1"/>
          </p:cNvSpPr>
          <p:nvPr/>
        </p:nvSpPr>
        <p:spPr bwMode="auto">
          <a:xfrm>
            <a:off x="1891277" y="2109810"/>
            <a:ext cx="5777067" cy="727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5023" tIns="32511" rIns="65023" bIns="3251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4300" cap="all" dirty="0">
                <a:solidFill>
                  <a:srgbClr val="414141"/>
                </a:solidFill>
                <a:cs typeface="Arial" panose="020B0604020202020204" pitchFamily="34" charset="0"/>
              </a:rPr>
              <a:t>清新音乐会</a:t>
            </a:r>
            <a:r>
              <a:rPr lang="en-US" altLang="zh-CN" sz="4300" cap="all" dirty="0">
                <a:solidFill>
                  <a:srgbClr val="414141"/>
                </a:solidFill>
                <a:cs typeface="Arial" panose="020B0604020202020204" pitchFamily="34" charset="0"/>
              </a:rPr>
              <a:t>PPT</a:t>
            </a:r>
            <a:r>
              <a:rPr lang="zh-CN" altLang="en-US" sz="4300" cap="all" dirty="0">
                <a:solidFill>
                  <a:srgbClr val="414141"/>
                </a:solidFill>
                <a:cs typeface="Arial" panose="020B0604020202020204" pitchFamily="34" charset="0"/>
              </a:rPr>
              <a:t>模板</a:t>
            </a:r>
          </a:p>
        </p:txBody>
      </p:sp>
      <p:grpSp>
        <p:nvGrpSpPr>
          <p:cNvPr id="53" name="组合 9"/>
          <p:cNvGrpSpPr/>
          <p:nvPr/>
        </p:nvGrpSpPr>
        <p:grpSpPr>
          <a:xfrm>
            <a:off x="2902112" y="3496132"/>
            <a:ext cx="219347" cy="219359"/>
            <a:chOff x="801291" y="3535885"/>
            <a:chExt cx="219347" cy="219347"/>
          </a:xfrm>
        </p:grpSpPr>
        <p:sp>
          <p:nvSpPr>
            <p:cNvPr id="54" name="Oval 10"/>
            <p:cNvSpPr>
              <a:spLocks noChangeArrowheads="1"/>
            </p:cNvSpPr>
            <p:nvPr/>
          </p:nvSpPr>
          <p:spPr bwMode="auto">
            <a:xfrm>
              <a:off x="801291" y="3535885"/>
              <a:ext cx="219347" cy="219347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rgbClr val="CBAB89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800" dirty="0">
                <a:solidFill>
                  <a:srgbClr val="FFFDE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55" name="组合 11"/>
            <p:cNvGrpSpPr/>
            <p:nvPr/>
          </p:nvGrpSpPr>
          <p:grpSpPr>
            <a:xfrm>
              <a:off x="860980" y="3583766"/>
              <a:ext cx="100336" cy="114060"/>
              <a:chOff x="860980" y="3583766"/>
              <a:chExt cx="100336" cy="114060"/>
            </a:xfrm>
          </p:grpSpPr>
          <p:sp>
            <p:nvSpPr>
              <p:cNvPr id="56" name="Freeform 12"/>
              <p:cNvSpPr>
                <a:spLocks noEditPoints="1"/>
              </p:cNvSpPr>
              <p:nvPr/>
            </p:nvSpPr>
            <p:spPr bwMode="auto">
              <a:xfrm>
                <a:off x="884050" y="3583766"/>
                <a:ext cx="53830" cy="53740"/>
              </a:xfrm>
              <a:custGeom>
                <a:avLst/>
                <a:gdLst>
                  <a:gd name="T0" fmla="*/ 31 w 62"/>
                  <a:gd name="T1" fmla="*/ 62 h 62"/>
                  <a:gd name="T2" fmla="*/ 0 w 62"/>
                  <a:gd name="T3" fmla="*/ 31 h 62"/>
                  <a:gd name="T4" fmla="*/ 31 w 62"/>
                  <a:gd name="T5" fmla="*/ 0 h 62"/>
                  <a:gd name="T6" fmla="*/ 62 w 62"/>
                  <a:gd name="T7" fmla="*/ 31 h 62"/>
                  <a:gd name="T8" fmla="*/ 31 w 62"/>
                  <a:gd name="T9" fmla="*/ 62 h 62"/>
                  <a:gd name="T10" fmla="*/ 31 w 62"/>
                  <a:gd name="T11" fmla="*/ 11 h 62"/>
                  <a:gd name="T12" fmla="*/ 11 w 62"/>
                  <a:gd name="T13" fmla="*/ 31 h 62"/>
                  <a:gd name="T14" fmla="*/ 31 w 62"/>
                  <a:gd name="T15" fmla="*/ 51 h 62"/>
                  <a:gd name="T16" fmla="*/ 51 w 62"/>
                  <a:gd name="T17" fmla="*/ 31 h 62"/>
                  <a:gd name="T18" fmla="*/ 31 w 62"/>
                  <a:gd name="T19" fmla="*/ 11 h 6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62" h="62">
                    <a:moveTo>
                      <a:pt x="31" y="62"/>
                    </a:moveTo>
                    <a:cubicBezTo>
                      <a:pt x="14" y="62"/>
                      <a:pt x="0" y="48"/>
                      <a:pt x="0" y="31"/>
                    </a:cubicBezTo>
                    <a:cubicBezTo>
                      <a:pt x="0" y="14"/>
                      <a:pt x="14" y="0"/>
                      <a:pt x="31" y="0"/>
                    </a:cubicBezTo>
                    <a:cubicBezTo>
                      <a:pt x="48" y="0"/>
                      <a:pt x="62" y="14"/>
                      <a:pt x="62" y="31"/>
                    </a:cubicBezTo>
                    <a:cubicBezTo>
                      <a:pt x="62" y="48"/>
                      <a:pt x="48" y="62"/>
                      <a:pt x="31" y="62"/>
                    </a:cubicBezTo>
                    <a:close/>
                    <a:moveTo>
                      <a:pt x="31" y="11"/>
                    </a:moveTo>
                    <a:cubicBezTo>
                      <a:pt x="20" y="11"/>
                      <a:pt x="11" y="20"/>
                      <a:pt x="11" y="31"/>
                    </a:cubicBezTo>
                    <a:cubicBezTo>
                      <a:pt x="11" y="42"/>
                      <a:pt x="20" y="51"/>
                      <a:pt x="31" y="51"/>
                    </a:cubicBezTo>
                    <a:cubicBezTo>
                      <a:pt x="42" y="51"/>
                      <a:pt x="51" y="42"/>
                      <a:pt x="51" y="31"/>
                    </a:cubicBezTo>
                    <a:cubicBezTo>
                      <a:pt x="51" y="20"/>
                      <a:pt x="42" y="11"/>
                      <a:pt x="31" y="11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28588" tIns="64294" rIns="128588" bIns="64294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dist"/>
                <a:endPara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57" name="Freeform 13"/>
              <p:cNvSpPr>
                <a:spLocks/>
              </p:cNvSpPr>
              <p:nvPr/>
            </p:nvSpPr>
            <p:spPr bwMode="auto">
              <a:xfrm>
                <a:off x="860980" y="3643355"/>
                <a:ext cx="100336" cy="54471"/>
              </a:xfrm>
              <a:custGeom>
                <a:avLst/>
                <a:gdLst>
                  <a:gd name="T0" fmla="*/ 111 w 116"/>
                  <a:gd name="T1" fmla="*/ 63 h 63"/>
                  <a:gd name="T2" fmla="*/ 105 w 116"/>
                  <a:gd name="T3" fmla="*/ 58 h 63"/>
                  <a:gd name="T4" fmla="*/ 58 w 116"/>
                  <a:gd name="T5" fmla="*/ 11 h 63"/>
                  <a:gd name="T6" fmla="*/ 11 w 116"/>
                  <a:gd name="T7" fmla="*/ 58 h 63"/>
                  <a:gd name="T8" fmla="*/ 6 w 116"/>
                  <a:gd name="T9" fmla="*/ 63 h 63"/>
                  <a:gd name="T10" fmla="*/ 0 w 116"/>
                  <a:gd name="T11" fmla="*/ 58 h 63"/>
                  <a:gd name="T12" fmla="*/ 58 w 116"/>
                  <a:gd name="T13" fmla="*/ 0 h 63"/>
                  <a:gd name="T14" fmla="*/ 116 w 116"/>
                  <a:gd name="T15" fmla="*/ 58 h 63"/>
                  <a:gd name="T16" fmla="*/ 111 w 116"/>
                  <a:gd name="T17" fmla="*/ 63 h 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16" h="63">
                    <a:moveTo>
                      <a:pt x="111" y="63"/>
                    </a:moveTo>
                    <a:cubicBezTo>
                      <a:pt x="108" y="63"/>
                      <a:pt x="105" y="61"/>
                      <a:pt x="105" y="58"/>
                    </a:cubicBezTo>
                    <a:cubicBezTo>
                      <a:pt x="105" y="32"/>
                      <a:pt x="84" y="11"/>
                      <a:pt x="58" y="11"/>
                    </a:cubicBezTo>
                    <a:cubicBezTo>
                      <a:pt x="32" y="11"/>
                      <a:pt x="11" y="32"/>
                      <a:pt x="11" y="58"/>
                    </a:cubicBezTo>
                    <a:cubicBezTo>
                      <a:pt x="11" y="61"/>
                      <a:pt x="9" y="63"/>
                      <a:pt x="6" y="63"/>
                    </a:cubicBezTo>
                    <a:cubicBezTo>
                      <a:pt x="3" y="63"/>
                      <a:pt x="0" y="61"/>
                      <a:pt x="0" y="58"/>
                    </a:cubicBezTo>
                    <a:cubicBezTo>
                      <a:pt x="0" y="26"/>
                      <a:pt x="26" y="0"/>
                      <a:pt x="58" y="0"/>
                    </a:cubicBezTo>
                    <a:cubicBezTo>
                      <a:pt x="90" y="0"/>
                      <a:pt x="116" y="26"/>
                      <a:pt x="116" y="58"/>
                    </a:cubicBezTo>
                    <a:cubicBezTo>
                      <a:pt x="116" y="61"/>
                      <a:pt x="114" y="63"/>
                      <a:pt x="111" y="63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28588" tIns="64294" rIns="128588" bIns="64294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dist"/>
                <a:endPara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grpSp>
        <p:nvGrpSpPr>
          <p:cNvPr id="58" name="Group 14"/>
          <p:cNvGrpSpPr>
            <a:grpSpLocks/>
          </p:cNvGrpSpPr>
          <p:nvPr/>
        </p:nvGrpSpPr>
        <p:grpSpPr bwMode="auto">
          <a:xfrm>
            <a:off x="4646924" y="3496132"/>
            <a:ext cx="219347" cy="219359"/>
            <a:chOff x="4248" y="3024"/>
            <a:chExt cx="600" cy="599"/>
          </a:xfrm>
        </p:grpSpPr>
        <p:sp>
          <p:nvSpPr>
            <p:cNvPr id="59" name="Oval 15"/>
            <p:cNvSpPr>
              <a:spLocks noChangeArrowheads="1"/>
            </p:cNvSpPr>
            <p:nvPr/>
          </p:nvSpPr>
          <p:spPr bwMode="auto">
            <a:xfrm>
              <a:off x="4248" y="3024"/>
              <a:ext cx="600" cy="599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6350">
                  <a:solidFill>
                    <a:srgbClr val="CBAB89"/>
                  </a:solidFill>
                  <a:round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 sz="800" dirty="0">
                <a:solidFill>
                  <a:srgbClr val="FFFDEF"/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grpSp>
          <p:nvGrpSpPr>
            <p:cNvPr id="60" name="Group 16"/>
            <p:cNvGrpSpPr>
              <a:grpSpLocks/>
            </p:cNvGrpSpPr>
            <p:nvPr/>
          </p:nvGrpSpPr>
          <p:grpSpPr bwMode="auto">
            <a:xfrm>
              <a:off x="4441" y="3144"/>
              <a:ext cx="215" cy="345"/>
              <a:chOff x="4441" y="3144"/>
              <a:chExt cx="215" cy="345"/>
            </a:xfrm>
          </p:grpSpPr>
          <p:sp>
            <p:nvSpPr>
              <p:cNvPr id="61" name="Freeform 17"/>
              <p:cNvSpPr>
                <a:spLocks noEditPoints="1"/>
              </p:cNvSpPr>
              <p:nvPr/>
            </p:nvSpPr>
            <p:spPr bwMode="auto">
              <a:xfrm>
                <a:off x="4474" y="3144"/>
                <a:ext cx="149" cy="253"/>
              </a:xfrm>
              <a:custGeom>
                <a:avLst/>
                <a:gdLst>
                  <a:gd name="T0" fmla="*/ 31 w 63"/>
                  <a:gd name="T1" fmla="*/ 107 h 107"/>
                  <a:gd name="T2" fmla="*/ 63 w 63"/>
                  <a:gd name="T3" fmla="*/ 78 h 107"/>
                  <a:gd name="T4" fmla="*/ 63 w 63"/>
                  <a:gd name="T5" fmla="*/ 29 h 107"/>
                  <a:gd name="T6" fmla="*/ 31 w 63"/>
                  <a:gd name="T7" fmla="*/ 0 h 107"/>
                  <a:gd name="T8" fmla="*/ 0 w 63"/>
                  <a:gd name="T9" fmla="*/ 29 h 107"/>
                  <a:gd name="T10" fmla="*/ 0 w 63"/>
                  <a:gd name="T11" fmla="*/ 78 h 107"/>
                  <a:gd name="T12" fmla="*/ 31 w 63"/>
                  <a:gd name="T13" fmla="*/ 107 h 107"/>
                  <a:gd name="T14" fmla="*/ 10 w 63"/>
                  <a:gd name="T15" fmla="*/ 29 h 107"/>
                  <a:gd name="T16" fmla="*/ 31 w 63"/>
                  <a:gd name="T17" fmla="*/ 10 h 107"/>
                  <a:gd name="T18" fmla="*/ 53 w 63"/>
                  <a:gd name="T19" fmla="*/ 29 h 107"/>
                  <a:gd name="T20" fmla="*/ 53 w 63"/>
                  <a:gd name="T21" fmla="*/ 78 h 107"/>
                  <a:gd name="T22" fmla="*/ 31 w 63"/>
                  <a:gd name="T23" fmla="*/ 97 h 107"/>
                  <a:gd name="T24" fmla="*/ 10 w 63"/>
                  <a:gd name="T25" fmla="*/ 78 h 107"/>
                  <a:gd name="T26" fmla="*/ 10 w 63"/>
                  <a:gd name="T27" fmla="*/ 29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63" h="107">
                    <a:moveTo>
                      <a:pt x="31" y="107"/>
                    </a:moveTo>
                    <a:cubicBezTo>
                      <a:pt x="49" y="107"/>
                      <a:pt x="63" y="94"/>
                      <a:pt x="63" y="78"/>
                    </a:cubicBezTo>
                    <a:cubicBezTo>
                      <a:pt x="63" y="29"/>
                      <a:pt x="63" y="29"/>
                      <a:pt x="63" y="29"/>
                    </a:cubicBezTo>
                    <a:cubicBezTo>
                      <a:pt x="63" y="13"/>
                      <a:pt x="49" y="0"/>
                      <a:pt x="31" y="0"/>
                    </a:cubicBezTo>
                    <a:cubicBezTo>
                      <a:pt x="14" y="0"/>
                      <a:pt x="0" y="13"/>
                      <a:pt x="0" y="29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94"/>
                      <a:pt x="14" y="107"/>
                      <a:pt x="31" y="107"/>
                    </a:cubicBezTo>
                    <a:close/>
                    <a:moveTo>
                      <a:pt x="10" y="29"/>
                    </a:moveTo>
                    <a:cubicBezTo>
                      <a:pt x="10" y="18"/>
                      <a:pt x="19" y="10"/>
                      <a:pt x="31" y="10"/>
                    </a:cubicBezTo>
                    <a:cubicBezTo>
                      <a:pt x="43" y="10"/>
                      <a:pt x="53" y="18"/>
                      <a:pt x="53" y="29"/>
                    </a:cubicBezTo>
                    <a:cubicBezTo>
                      <a:pt x="53" y="78"/>
                      <a:pt x="53" y="78"/>
                      <a:pt x="53" y="78"/>
                    </a:cubicBezTo>
                    <a:cubicBezTo>
                      <a:pt x="53" y="88"/>
                      <a:pt x="43" y="97"/>
                      <a:pt x="31" y="97"/>
                    </a:cubicBezTo>
                    <a:cubicBezTo>
                      <a:pt x="19" y="97"/>
                      <a:pt x="10" y="88"/>
                      <a:pt x="10" y="78"/>
                    </a:cubicBezTo>
                    <a:lnTo>
                      <a:pt x="10" y="29"/>
                    </a:lnTo>
                    <a:close/>
                  </a:path>
                </a:pathLst>
              </a:custGeom>
              <a:solidFill>
                <a:schemeClr val="bg1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28588" tIns="64294" rIns="128588" bIns="64294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dist"/>
                <a:endPara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62" name="Freeform 18"/>
              <p:cNvSpPr>
                <a:spLocks/>
              </p:cNvSpPr>
              <p:nvPr/>
            </p:nvSpPr>
            <p:spPr bwMode="auto">
              <a:xfrm>
                <a:off x="4441" y="3267"/>
                <a:ext cx="215" cy="222"/>
              </a:xfrm>
              <a:custGeom>
                <a:avLst/>
                <a:gdLst>
                  <a:gd name="T0" fmla="*/ 86 w 91"/>
                  <a:gd name="T1" fmla="*/ 0 h 94"/>
                  <a:gd name="T2" fmla="*/ 81 w 91"/>
                  <a:gd name="T3" fmla="*/ 5 h 94"/>
                  <a:gd name="T4" fmla="*/ 81 w 91"/>
                  <a:gd name="T5" fmla="*/ 28 h 94"/>
                  <a:gd name="T6" fmla="*/ 45 w 91"/>
                  <a:gd name="T7" fmla="*/ 59 h 94"/>
                  <a:gd name="T8" fmla="*/ 10 w 91"/>
                  <a:gd name="T9" fmla="*/ 28 h 94"/>
                  <a:gd name="T10" fmla="*/ 10 w 91"/>
                  <a:gd name="T11" fmla="*/ 5 h 94"/>
                  <a:gd name="T12" fmla="*/ 5 w 91"/>
                  <a:gd name="T13" fmla="*/ 0 h 94"/>
                  <a:gd name="T14" fmla="*/ 0 w 91"/>
                  <a:gd name="T15" fmla="*/ 5 h 94"/>
                  <a:gd name="T16" fmla="*/ 0 w 91"/>
                  <a:gd name="T17" fmla="*/ 28 h 94"/>
                  <a:gd name="T18" fmla="*/ 40 w 91"/>
                  <a:gd name="T19" fmla="*/ 69 h 94"/>
                  <a:gd name="T20" fmla="*/ 40 w 91"/>
                  <a:gd name="T21" fmla="*/ 84 h 94"/>
                  <a:gd name="T22" fmla="*/ 20 w 91"/>
                  <a:gd name="T23" fmla="*/ 84 h 94"/>
                  <a:gd name="T24" fmla="*/ 15 w 91"/>
                  <a:gd name="T25" fmla="*/ 89 h 94"/>
                  <a:gd name="T26" fmla="*/ 20 w 91"/>
                  <a:gd name="T27" fmla="*/ 94 h 94"/>
                  <a:gd name="T28" fmla="*/ 70 w 91"/>
                  <a:gd name="T29" fmla="*/ 94 h 94"/>
                  <a:gd name="T30" fmla="*/ 75 w 91"/>
                  <a:gd name="T31" fmla="*/ 89 h 94"/>
                  <a:gd name="T32" fmla="*/ 70 w 91"/>
                  <a:gd name="T33" fmla="*/ 84 h 94"/>
                  <a:gd name="T34" fmla="*/ 50 w 91"/>
                  <a:gd name="T35" fmla="*/ 84 h 94"/>
                  <a:gd name="T36" fmla="*/ 50 w 91"/>
                  <a:gd name="T37" fmla="*/ 69 h 94"/>
                  <a:gd name="T38" fmla="*/ 91 w 91"/>
                  <a:gd name="T39" fmla="*/ 28 h 94"/>
                  <a:gd name="T40" fmla="*/ 91 w 91"/>
                  <a:gd name="T41" fmla="*/ 5 h 94"/>
                  <a:gd name="T42" fmla="*/ 86 w 91"/>
                  <a:gd name="T43" fmla="*/ 0 h 9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</a:cxnLst>
                <a:rect l="0" t="0" r="r" b="b"/>
                <a:pathLst>
                  <a:path w="91" h="94">
                    <a:moveTo>
                      <a:pt x="86" y="0"/>
                    </a:moveTo>
                    <a:cubicBezTo>
                      <a:pt x="83" y="0"/>
                      <a:pt x="81" y="3"/>
                      <a:pt x="81" y="5"/>
                    </a:cubicBezTo>
                    <a:cubicBezTo>
                      <a:pt x="81" y="28"/>
                      <a:pt x="81" y="28"/>
                      <a:pt x="81" y="28"/>
                    </a:cubicBezTo>
                    <a:cubicBezTo>
                      <a:pt x="81" y="45"/>
                      <a:pt x="65" y="59"/>
                      <a:pt x="45" y="59"/>
                    </a:cubicBezTo>
                    <a:cubicBezTo>
                      <a:pt x="26" y="59"/>
                      <a:pt x="10" y="45"/>
                      <a:pt x="10" y="28"/>
                    </a:cubicBezTo>
                    <a:cubicBezTo>
                      <a:pt x="10" y="5"/>
                      <a:pt x="10" y="5"/>
                      <a:pt x="10" y="5"/>
                    </a:cubicBezTo>
                    <a:cubicBezTo>
                      <a:pt x="10" y="2"/>
                      <a:pt x="8" y="0"/>
                      <a:pt x="5" y="0"/>
                    </a:cubicBezTo>
                    <a:cubicBezTo>
                      <a:pt x="2" y="0"/>
                      <a:pt x="0" y="2"/>
                      <a:pt x="0" y="5"/>
                    </a:cubicBezTo>
                    <a:cubicBezTo>
                      <a:pt x="0" y="28"/>
                      <a:pt x="0" y="28"/>
                      <a:pt x="0" y="28"/>
                    </a:cubicBezTo>
                    <a:cubicBezTo>
                      <a:pt x="0" y="49"/>
                      <a:pt x="18" y="67"/>
                      <a:pt x="40" y="69"/>
                    </a:cubicBezTo>
                    <a:cubicBezTo>
                      <a:pt x="40" y="84"/>
                      <a:pt x="40" y="84"/>
                      <a:pt x="40" y="84"/>
                    </a:cubicBezTo>
                    <a:cubicBezTo>
                      <a:pt x="20" y="84"/>
                      <a:pt x="20" y="84"/>
                      <a:pt x="20" y="84"/>
                    </a:cubicBezTo>
                    <a:cubicBezTo>
                      <a:pt x="18" y="84"/>
                      <a:pt x="15" y="86"/>
                      <a:pt x="15" y="89"/>
                    </a:cubicBezTo>
                    <a:cubicBezTo>
                      <a:pt x="15" y="92"/>
                      <a:pt x="18" y="94"/>
                      <a:pt x="20" y="94"/>
                    </a:cubicBezTo>
                    <a:cubicBezTo>
                      <a:pt x="70" y="94"/>
                      <a:pt x="70" y="94"/>
                      <a:pt x="70" y="94"/>
                    </a:cubicBezTo>
                    <a:cubicBezTo>
                      <a:pt x="73" y="94"/>
                      <a:pt x="75" y="92"/>
                      <a:pt x="75" y="89"/>
                    </a:cubicBezTo>
                    <a:cubicBezTo>
                      <a:pt x="75" y="86"/>
                      <a:pt x="73" y="84"/>
                      <a:pt x="70" y="84"/>
                    </a:cubicBezTo>
                    <a:cubicBezTo>
                      <a:pt x="50" y="84"/>
                      <a:pt x="50" y="84"/>
                      <a:pt x="50" y="84"/>
                    </a:cubicBezTo>
                    <a:cubicBezTo>
                      <a:pt x="50" y="69"/>
                      <a:pt x="50" y="69"/>
                      <a:pt x="50" y="69"/>
                    </a:cubicBezTo>
                    <a:cubicBezTo>
                      <a:pt x="73" y="67"/>
                      <a:pt x="91" y="49"/>
                      <a:pt x="91" y="28"/>
                    </a:cubicBezTo>
                    <a:cubicBezTo>
                      <a:pt x="91" y="5"/>
                      <a:pt x="91" y="5"/>
                      <a:pt x="91" y="5"/>
                    </a:cubicBezTo>
                    <a:cubicBezTo>
                      <a:pt x="91" y="3"/>
                      <a:pt x="88" y="0"/>
                      <a:pt x="86" y="0"/>
                    </a:cubicBezTo>
                    <a:close/>
                  </a:path>
                </a:pathLst>
              </a:custGeom>
              <a:solidFill>
                <a:schemeClr val="bg1"/>
              </a:solidFill>
              <a:ln w="635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ot="0" spcFirstLastPara="0" vertOverflow="overflow" horzOverflow="overflow" vert="horz" wrap="square" lIns="128588" tIns="64294" rIns="128588" bIns="64294" numCol="1" spcCol="0" rtlCol="0" fromWordArt="0" anchor="ctr" anchorCtr="0" forceAA="0" compatLnSpc="1">
                <a:prstTxWarp prst="textNoShape">
                  <a:avLst/>
                </a:prstTxWarp>
                <a:noAutofit/>
              </a:bodyPr>
              <a:lstStyle/>
              <a:p>
                <a:pPr algn="dist"/>
                <a:endParaRPr lang="zh-CN" altLang="en-US" sz="1600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</p:grpSp>
      <p:sp>
        <p:nvSpPr>
          <p:cNvPr id="63" name="Text Box 20"/>
          <p:cNvSpPr txBox="1">
            <a:spLocks noChangeArrowheads="1"/>
          </p:cNvSpPr>
          <p:nvPr/>
        </p:nvSpPr>
        <p:spPr bwMode="auto">
          <a:xfrm>
            <a:off x="4872621" y="3467305"/>
            <a:ext cx="1606079" cy="250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5023" tIns="32511" rIns="65023" bIns="32511">
            <a:spAutoFit/>
          </a:bodyPr>
          <a:lstStyle/>
          <a:p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汇报时间：</a:t>
            </a:r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XX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年</a:t>
            </a:r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XX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月</a:t>
            </a:r>
            <a:endParaRPr lang="en-US" altLang="zh-CN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3121321" y="3473555"/>
            <a:ext cx="982511" cy="2503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5023" tIns="32511" rIns="65023" bIns="32511">
            <a:spAutoFit/>
          </a:bodyPr>
          <a:lstStyle/>
          <a:p>
            <a:r>
              <a:rPr lang="zh-CN" altLang="en-US" sz="1200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汇报人</a:t>
            </a:r>
            <a:r>
              <a:rPr lang="zh-CN" altLang="en-US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：</a:t>
            </a:r>
            <a:r>
              <a:rPr lang="en-US" altLang="zh-CN" sz="12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xxx</a:t>
            </a:r>
            <a:endParaRPr lang="zh-CN" altLang="en-US" sz="1200" dirty="0">
              <a:solidFill>
                <a:schemeClr val="tx1">
                  <a:lumMod val="50000"/>
                  <a:lumOff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65" name="文本占位符 2"/>
          <p:cNvSpPr txBox="1">
            <a:spLocks/>
          </p:cNvSpPr>
          <p:nvPr/>
        </p:nvSpPr>
        <p:spPr>
          <a:xfrm>
            <a:off x="2352961" y="2989630"/>
            <a:ext cx="4482746" cy="415496"/>
          </a:xfrm>
          <a:prstGeom prst="rect">
            <a:avLst/>
          </a:prstGeom>
          <a:noFill/>
        </p:spPr>
        <p:txBody>
          <a:bodyPr vert="horz" wrap="square" lIns="91439" tIns="45719" rIns="91439" bIns="45719" rtlCol="0" anchor="ctr">
            <a:sp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zh-CN" altLang="en-US" sz="1800" b="1" i="0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None/>
            </a:pPr>
            <a:r>
              <a:rPr lang="en-US" altLang="zh-CN" sz="700" b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 year-end summary report </a:t>
            </a:r>
            <a:r>
              <a:rPr lang="en-US" altLang="zh-CN" sz="700" b="0" dirty="0" err="1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templateThe</a:t>
            </a:r>
            <a:r>
              <a:rPr lang="en-US" altLang="zh-CN" sz="700" b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year-end summary report </a:t>
            </a:r>
            <a:r>
              <a:rPr lang="en-US" altLang="zh-CN" sz="700" b="0" dirty="0" err="1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templateThe</a:t>
            </a:r>
            <a:r>
              <a:rPr lang="en-US" altLang="zh-CN" sz="700" b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year-end summary report </a:t>
            </a:r>
            <a:r>
              <a:rPr lang="en-US" altLang="zh-CN" sz="700" b="0" dirty="0" err="1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templateThe</a:t>
            </a:r>
            <a:r>
              <a:rPr lang="en-US" altLang="zh-CN" sz="700" b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year-end summary report </a:t>
            </a:r>
            <a:r>
              <a:rPr lang="en-US" altLang="zh-CN" sz="700" b="0" dirty="0" err="1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templateThe</a:t>
            </a:r>
            <a:r>
              <a:rPr lang="en-US" altLang="zh-CN" sz="700" b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year-end summary report template</a:t>
            </a:r>
            <a:endParaRPr lang="zh-CN" altLang="en-US" sz="700" b="0" dirty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矩形 259"/>
          <p:cNvSpPr>
            <a:spLocks noChangeArrowheads="1"/>
          </p:cNvSpPr>
          <p:nvPr/>
        </p:nvSpPr>
        <p:spPr bwMode="auto">
          <a:xfrm>
            <a:off x="2987824" y="1048839"/>
            <a:ext cx="3168352" cy="1173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5023" tIns="32511" rIns="65023" bIns="3251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7200" cap="all" dirty="0">
                <a:solidFill>
                  <a:srgbClr val="414141"/>
                </a:solidFill>
                <a:cs typeface="Arial" panose="020B0604020202020204" pitchFamily="34" charset="0"/>
              </a:rPr>
              <a:t>2017</a:t>
            </a:r>
            <a:endParaRPr lang="zh-CN" altLang="en-US" sz="7200" cap="all" dirty="0">
              <a:solidFill>
                <a:srgbClr val="414141"/>
              </a:solidFill>
              <a:cs typeface="Arial" panose="020B0604020202020204" pitchFamily="34" charset="0"/>
            </a:endParaRPr>
          </a:p>
        </p:txBody>
      </p:sp>
      <p:pic>
        <p:nvPicPr>
          <p:cNvPr id="4" name="Pianoboy - The truth that you leave">
            <a:hlinkClick r:id="" action="ppaction://media"/>
            <a:extLst>
              <a:ext uri="{FF2B5EF4-FFF2-40B4-BE49-F238E27FC236}">
                <a16:creationId xmlns:a16="http://schemas.microsoft.com/office/drawing/2014/main" xmlns="" id="{E6BB5BB1-94E6-43DB-9A25-5F3ED8C3C1F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>
                  <p14:fade in="5000" out="5000"/>
                </p14:media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-756592" y="15583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7010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650"/>
                            </p:stCondLst>
                            <p:childTnLst>
                              <p:par>
                                <p:cTn id="2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4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5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150"/>
                            </p:stCondLst>
                            <p:childTnLst>
                              <p:par>
                                <p:cTn id="2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 tmFilter="0,0; .5, 1; 1, 1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100"/>
                            </p:stCondLst>
                            <p:childTnLst>
                              <p:par>
                                <p:cTn id="3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6" dur="500" tmFilter="0, 0; .2, .5; .8, .5; 1, 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7" dur="250" autoRev="1" fill="hold"/>
                                        <p:tgtEl>
                                          <p:spTgt spid="5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600"/>
                            </p:stCondLst>
                            <p:childTnLst>
                              <p:par>
                                <p:cTn id="3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10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6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100"/>
                            </p:stCondLst>
                            <p:childTnLst>
                              <p:par>
                                <p:cTn id="5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6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62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52" grpId="0"/>
      <p:bldP spid="52" grpId="1"/>
      <p:bldP spid="63" grpId="0"/>
      <p:bldP spid="64" grpId="0"/>
      <p:bldP spid="65" grpId="0"/>
      <p:bldP spid="23" grpId="0"/>
      <p:bldP spid="23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MH_Others_1"/>
          <p:cNvSpPr txBox="1"/>
          <p:nvPr>
            <p:custDataLst>
              <p:tags r:id="rId1"/>
            </p:custDataLst>
          </p:nvPr>
        </p:nvSpPr>
        <p:spPr>
          <a:xfrm>
            <a:off x="2482567" y="1058936"/>
            <a:ext cx="1261884" cy="2698525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82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</a:p>
        </p:txBody>
      </p:sp>
      <p:sp>
        <p:nvSpPr>
          <p:cNvPr id="19" name="MH_Others_2"/>
          <p:cNvSpPr txBox="1"/>
          <p:nvPr>
            <p:custDataLst>
              <p:tags r:id="rId2"/>
            </p:custDataLst>
          </p:nvPr>
        </p:nvSpPr>
        <p:spPr>
          <a:xfrm rot="5400000">
            <a:off x="1170234" y="2167449"/>
            <a:ext cx="2346295" cy="481499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3100" b="1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3100" b="1" dirty="0">
              <a:solidFill>
                <a:schemeClr val="tx1">
                  <a:lumMod val="50000"/>
                  <a:lumOff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MH_Number_1"/>
          <p:cNvSpPr/>
          <p:nvPr>
            <p:custDataLst>
              <p:tags r:id="rId3"/>
            </p:custDataLst>
          </p:nvPr>
        </p:nvSpPr>
        <p:spPr>
          <a:xfrm>
            <a:off x="4060681" y="1439076"/>
            <a:ext cx="269985" cy="270000"/>
          </a:xfrm>
          <a:prstGeom prst="ellipse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15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1</a:t>
            </a:r>
            <a:endParaRPr lang="zh-CN" altLang="en-US" sz="15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1" name="MH_Entry_1"/>
          <p:cNvSpPr/>
          <p:nvPr>
            <p:custDataLst>
              <p:tags r:id="rId4"/>
            </p:custDataLst>
          </p:nvPr>
        </p:nvSpPr>
        <p:spPr>
          <a:xfrm>
            <a:off x="4438156" y="1376883"/>
            <a:ext cx="2368744" cy="360099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22" name="MH_Number_2"/>
          <p:cNvSpPr/>
          <p:nvPr>
            <p:custDataLst>
              <p:tags r:id="rId5"/>
            </p:custDataLst>
          </p:nvPr>
        </p:nvSpPr>
        <p:spPr>
          <a:xfrm>
            <a:off x="4060681" y="2057432"/>
            <a:ext cx="269985" cy="270000"/>
          </a:xfrm>
          <a:prstGeom prst="ellipse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15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2</a:t>
            </a:r>
            <a:endParaRPr lang="zh-CN" altLang="en-US" sz="15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3" name="MH_Entry_2"/>
          <p:cNvSpPr/>
          <p:nvPr>
            <p:custDataLst>
              <p:tags r:id="rId6"/>
            </p:custDataLst>
          </p:nvPr>
        </p:nvSpPr>
        <p:spPr>
          <a:xfrm>
            <a:off x="4438156" y="1995240"/>
            <a:ext cx="2506941" cy="360099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24" name="MH_Number_3"/>
          <p:cNvSpPr/>
          <p:nvPr>
            <p:custDataLst>
              <p:tags r:id="rId7"/>
            </p:custDataLst>
          </p:nvPr>
        </p:nvSpPr>
        <p:spPr>
          <a:xfrm>
            <a:off x="4060681" y="2675789"/>
            <a:ext cx="269985" cy="270000"/>
          </a:xfrm>
          <a:prstGeom prst="ellipse">
            <a:avLst/>
          </a:prstGeom>
          <a:solidFill>
            <a:schemeClr val="accent1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15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3</a:t>
            </a:r>
            <a:endParaRPr lang="zh-CN" altLang="en-US" sz="15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5" name="MH_Entry_3"/>
          <p:cNvSpPr/>
          <p:nvPr>
            <p:custDataLst>
              <p:tags r:id="rId8"/>
            </p:custDataLst>
          </p:nvPr>
        </p:nvSpPr>
        <p:spPr>
          <a:xfrm>
            <a:off x="4438156" y="2613596"/>
            <a:ext cx="2506941" cy="360099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</a:p>
        </p:txBody>
      </p:sp>
      <p:sp>
        <p:nvSpPr>
          <p:cNvPr id="26" name="MH_Number_4"/>
          <p:cNvSpPr/>
          <p:nvPr>
            <p:custDataLst>
              <p:tags r:id="rId9"/>
            </p:custDataLst>
          </p:nvPr>
        </p:nvSpPr>
        <p:spPr>
          <a:xfrm>
            <a:off x="4060681" y="3294145"/>
            <a:ext cx="269985" cy="270000"/>
          </a:xfrm>
          <a:prstGeom prst="ellipse">
            <a:avLst/>
          </a:prstGeom>
          <a:solidFill>
            <a:schemeClr val="accent2"/>
          </a:solidFill>
          <a:ln w="31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1500" b="1" dirty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4</a:t>
            </a:r>
            <a:endParaRPr lang="zh-CN" altLang="en-US" sz="1500" b="1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27" name="MH_Entry_4"/>
          <p:cNvSpPr/>
          <p:nvPr>
            <p:custDataLst>
              <p:tags r:id="rId10"/>
            </p:custDataLst>
          </p:nvPr>
        </p:nvSpPr>
        <p:spPr>
          <a:xfrm>
            <a:off x="4438156" y="3231952"/>
            <a:ext cx="2506941" cy="360099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>
              <a:lnSpc>
                <a:spcPct val="130000"/>
              </a:lnSpc>
            </a:pPr>
            <a:r>
              <a:rPr lang="zh-CN" altLang="en-US" dirty="0">
                <a:solidFill>
                  <a:schemeClr val="tx1">
                    <a:lumMod val="50000"/>
                    <a:lumOff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</a:t>
            </a:r>
          </a:p>
        </p:txBody>
      </p:sp>
    </p:spTree>
    <p:extLst>
      <p:ext uri="{BB962C8B-B14F-4D97-AF65-F5344CB8AC3E}">
        <p14:creationId xmlns:p14="http://schemas.microsoft.com/office/powerpoint/2010/main" val="32098859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35ECFCF3-2D2B-46ED-9128-327666FF83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5143500"/>
          </a:xfrm>
          <a:prstGeom prst="rect">
            <a:avLst/>
          </a:prstGeom>
        </p:spPr>
      </p:pic>
      <p:sp>
        <p:nvSpPr>
          <p:cNvPr id="6" name="TextBox 11"/>
          <p:cNvSpPr txBox="1"/>
          <p:nvPr/>
        </p:nvSpPr>
        <p:spPr>
          <a:xfrm>
            <a:off x="4235787" y="2019368"/>
            <a:ext cx="2431754" cy="927431"/>
          </a:xfrm>
          <a:prstGeom prst="rect">
            <a:avLst/>
          </a:prstGeom>
          <a:noFill/>
        </p:spPr>
        <p:txBody>
          <a:bodyPr wrap="none" lIns="65023" tIns="32511" rIns="65023" bIns="32511" rtlCol="0">
            <a:spAutoFit/>
          </a:bodyPr>
          <a:lstStyle/>
          <a:p>
            <a:pPr marL="0" lvl="1"/>
            <a:r>
              <a:rPr lang="zh-CN" altLang="en-US" sz="14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第一部分</a:t>
            </a:r>
            <a:endParaRPr lang="en-US" altLang="zh-CN" sz="20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 algn="ctr"/>
            <a:r>
              <a:rPr lang="zh-CN" altLang="en-US" sz="3600" dirty="0">
                <a:solidFill>
                  <a:srgbClr val="F0D04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2300" dirty="0">
                <a:solidFill>
                  <a:srgbClr val="53535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标题文字内容</a:t>
            </a:r>
            <a:endParaRPr lang="en-US" altLang="zh-CN" sz="3600" dirty="0">
              <a:solidFill>
                <a:srgbClr val="53535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 flipV="1">
            <a:off x="4101061" y="1921253"/>
            <a:ext cx="0" cy="1420419"/>
          </a:xfrm>
          <a:prstGeom prst="line">
            <a:avLst/>
          </a:prstGeom>
          <a:ln w="12700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13"/>
          <p:cNvSpPr txBox="1"/>
          <p:nvPr/>
        </p:nvSpPr>
        <p:spPr>
          <a:xfrm>
            <a:off x="2847277" y="3095499"/>
            <a:ext cx="902574" cy="2461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PART 01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2" name="组合 25"/>
          <p:cNvGrpSpPr/>
          <p:nvPr/>
        </p:nvGrpSpPr>
        <p:grpSpPr>
          <a:xfrm>
            <a:off x="2699792" y="1895094"/>
            <a:ext cx="1050058" cy="1050116"/>
            <a:chOff x="304800" y="673100"/>
            <a:chExt cx="4000500" cy="4000500"/>
          </a:xfrm>
          <a:effectLst/>
        </p:grpSpPr>
        <p:sp>
          <p:nvSpPr>
            <p:cNvPr id="10" name="同心圆 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12" name="TextBox 24"/>
          <p:cNvSpPr txBox="1"/>
          <p:nvPr/>
        </p:nvSpPr>
        <p:spPr>
          <a:xfrm>
            <a:off x="4413663" y="3004486"/>
            <a:ext cx="1064411" cy="153375"/>
          </a:xfrm>
          <a:prstGeom prst="rect">
            <a:avLst/>
          </a:prstGeom>
          <a:noFill/>
        </p:spPr>
        <p:txBody>
          <a:bodyPr wrap="square" lIns="60451" tIns="30226" rIns="60451" bIns="30226" rtlCol="0">
            <a:spAutoFit/>
          </a:bodyPr>
          <a:lstStyle/>
          <a:p>
            <a:r>
              <a:rPr lang="en-US" altLang="zh-CN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01 </a:t>
            </a:r>
            <a:r>
              <a:rPr lang="zh-CN" altLang="en-US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25"/>
          <p:cNvSpPr txBox="1"/>
          <p:nvPr/>
        </p:nvSpPr>
        <p:spPr>
          <a:xfrm>
            <a:off x="5466017" y="3004486"/>
            <a:ext cx="1111942" cy="153375"/>
          </a:xfrm>
          <a:prstGeom prst="rect">
            <a:avLst/>
          </a:prstGeom>
          <a:noFill/>
        </p:spPr>
        <p:txBody>
          <a:bodyPr wrap="square" lIns="60451" tIns="30226" rIns="60451" bIns="30226" rtlCol="0">
            <a:spAutoFit/>
          </a:bodyPr>
          <a:lstStyle/>
          <a:p>
            <a:r>
              <a:rPr lang="en-US" altLang="zh-CN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02 </a:t>
            </a:r>
            <a:r>
              <a:rPr lang="zh-CN" altLang="en-US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829044" y="2060004"/>
            <a:ext cx="902574" cy="7692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5000" b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01</a:t>
            </a:r>
            <a:endParaRPr lang="zh-CN" altLang="en-US" sz="5000" b="1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5" name="TextBox 24"/>
          <p:cNvSpPr txBox="1"/>
          <p:nvPr/>
        </p:nvSpPr>
        <p:spPr>
          <a:xfrm>
            <a:off x="4413663" y="3210463"/>
            <a:ext cx="1064411" cy="153375"/>
          </a:xfrm>
          <a:prstGeom prst="rect">
            <a:avLst/>
          </a:prstGeom>
          <a:noFill/>
        </p:spPr>
        <p:txBody>
          <a:bodyPr wrap="square" lIns="60451" tIns="30226" rIns="60451" bIns="30226" rtlCol="0">
            <a:spAutoFit/>
          </a:bodyPr>
          <a:lstStyle/>
          <a:p>
            <a:r>
              <a:rPr lang="en-US" altLang="zh-CN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03 </a:t>
            </a:r>
            <a:r>
              <a:rPr lang="zh-CN" altLang="en-US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25"/>
          <p:cNvSpPr txBox="1"/>
          <p:nvPr/>
        </p:nvSpPr>
        <p:spPr>
          <a:xfrm>
            <a:off x="5466017" y="3210463"/>
            <a:ext cx="1111942" cy="153375"/>
          </a:xfrm>
          <a:prstGeom prst="rect">
            <a:avLst/>
          </a:prstGeom>
          <a:noFill/>
        </p:spPr>
        <p:txBody>
          <a:bodyPr wrap="square" lIns="60451" tIns="30226" rIns="60451" bIns="30226" rtlCol="0">
            <a:spAutoFit/>
          </a:bodyPr>
          <a:lstStyle/>
          <a:p>
            <a:r>
              <a:rPr lang="en-US" altLang="zh-CN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04 </a:t>
            </a:r>
            <a:r>
              <a:rPr lang="zh-CN" altLang="en-US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6807038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2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2" grpId="0"/>
      <p:bldP spid="13" grpId="0"/>
      <p:bldP spid="14" grpId="0"/>
      <p:bldP spid="15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AutoShape 7"/>
          <p:cNvSpPr>
            <a:spLocks noChangeArrowheads="1"/>
          </p:cNvSpPr>
          <p:nvPr/>
        </p:nvSpPr>
        <p:spPr bwMode="auto">
          <a:xfrm>
            <a:off x="3641253" y="1834162"/>
            <a:ext cx="2045292" cy="2045570"/>
          </a:xfrm>
          <a:custGeom>
            <a:avLst/>
            <a:gdLst>
              <a:gd name="G0" fmla="+- 9798 0 0"/>
              <a:gd name="G1" fmla="+- 11796480 0 0"/>
              <a:gd name="G2" fmla="+- 0 0 11796480"/>
              <a:gd name="T0" fmla="*/ 0 256 1"/>
              <a:gd name="T1" fmla="*/ 180 256 1"/>
              <a:gd name="G3" fmla="+- 11796480 T0 T1"/>
              <a:gd name="T2" fmla="*/ 0 256 1"/>
              <a:gd name="T3" fmla="*/ 90 256 1"/>
              <a:gd name="G4" fmla="+- 11796480 T2 T3"/>
              <a:gd name="G5" fmla="*/ G4 2 1"/>
              <a:gd name="T4" fmla="*/ 90 256 1"/>
              <a:gd name="T5" fmla="*/ 0 256 1"/>
              <a:gd name="G6" fmla="+- 11796480 T4 T5"/>
              <a:gd name="G7" fmla="*/ G6 2 1"/>
              <a:gd name="G8" fmla="abs 1179648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9798"/>
              <a:gd name="G18" fmla="*/ 9798 1 2"/>
              <a:gd name="G19" fmla="+- G18 5400 0"/>
              <a:gd name="G20" fmla="cos G19 11796480"/>
              <a:gd name="G21" fmla="sin G19 11796480"/>
              <a:gd name="G22" fmla="+- G20 10800 0"/>
              <a:gd name="G23" fmla="+- G21 10800 0"/>
              <a:gd name="G24" fmla="+- 10800 0 G20"/>
              <a:gd name="G25" fmla="+- 9798 10800 0"/>
              <a:gd name="G26" fmla="?: G9 G17 G25"/>
              <a:gd name="G27" fmla="?: G9 0 21600"/>
              <a:gd name="G28" fmla="cos 10800 11796480"/>
              <a:gd name="G29" fmla="sin 10800 11796480"/>
              <a:gd name="G30" fmla="sin 9798 11796480"/>
              <a:gd name="G31" fmla="+- G28 10800 0"/>
              <a:gd name="G32" fmla="+- G29 10800 0"/>
              <a:gd name="G33" fmla="+- G30 10800 0"/>
              <a:gd name="G34" fmla="?: G4 0 G31"/>
              <a:gd name="G35" fmla="?: 11796480 G34 0"/>
              <a:gd name="G36" fmla="?: G6 G35 G31"/>
              <a:gd name="G37" fmla="+- 21600 0 G36"/>
              <a:gd name="G38" fmla="?: G4 0 G33"/>
              <a:gd name="G39" fmla="?: 1179648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501 w 21600"/>
              <a:gd name="T15" fmla="*/ 10800 h 21600"/>
              <a:gd name="T16" fmla="*/ 10800 w 21600"/>
              <a:gd name="T17" fmla="*/ 1002 h 21600"/>
              <a:gd name="T18" fmla="*/ 21099 w 21600"/>
              <a:gd name="T19" fmla="*/ 10800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1002" y="10800"/>
                </a:moveTo>
                <a:cubicBezTo>
                  <a:pt x="1002" y="5388"/>
                  <a:pt x="5388" y="1002"/>
                  <a:pt x="10800" y="1002"/>
                </a:cubicBezTo>
                <a:cubicBezTo>
                  <a:pt x="16211" y="1001"/>
                  <a:pt x="20597" y="5388"/>
                  <a:pt x="20598" y="10799"/>
                </a:cubicBezTo>
                <a:lnTo>
                  <a:pt x="21600" y="10800"/>
                </a:lnTo>
                <a:cubicBezTo>
                  <a:pt x="21600" y="4835"/>
                  <a:pt x="16764" y="0"/>
                  <a:pt x="10800" y="0"/>
                </a:cubicBezTo>
                <a:cubicBezTo>
                  <a:pt x="4835" y="0"/>
                  <a:pt x="0" y="4835"/>
                  <a:pt x="0" y="1080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lIns="91430" tIns="45715" rIns="91430" bIns="45715"/>
          <a:lstStyle/>
          <a:p>
            <a:endParaRPr lang="zh-CN" altLang="en-US" sz="1799"/>
          </a:p>
        </p:txBody>
      </p:sp>
      <p:sp>
        <p:nvSpPr>
          <p:cNvPr id="76" name="AutoShape 8"/>
          <p:cNvSpPr>
            <a:spLocks noChangeArrowheads="1"/>
          </p:cNvSpPr>
          <p:nvPr/>
        </p:nvSpPr>
        <p:spPr bwMode="auto">
          <a:xfrm>
            <a:off x="3641253" y="1834162"/>
            <a:ext cx="2045292" cy="2045570"/>
          </a:xfrm>
          <a:custGeom>
            <a:avLst/>
            <a:gdLst>
              <a:gd name="G0" fmla="+- 9798 0 0"/>
              <a:gd name="G1" fmla="+- 5898240 0 0"/>
              <a:gd name="G2" fmla="+- 0 0 5898240"/>
              <a:gd name="T0" fmla="*/ 0 256 1"/>
              <a:gd name="T1" fmla="*/ 180 256 1"/>
              <a:gd name="G3" fmla="+- 5898240 T0 T1"/>
              <a:gd name="T2" fmla="*/ 0 256 1"/>
              <a:gd name="T3" fmla="*/ 90 256 1"/>
              <a:gd name="G4" fmla="+- 5898240 T2 T3"/>
              <a:gd name="G5" fmla="*/ G4 2 1"/>
              <a:gd name="T4" fmla="*/ 90 256 1"/>
              <a:gd name="T5" fmla="*/ 0 256 1"/>
              <a:gd name="G6" fmla="+- 5898240 T4 T5"/>
              <a:gd name="G7" fmla="*/ G6 2 1"/>
              <a:gd name="G8" fmla="abs 589824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9798"/>
              <a:gd name="G18" fmla="*/ 9798 1 2"/>
              <a:gd name="G19" fmla="+- G18 5400 0"/>
              <a:gd name="G20" fmla="cos G19 5898240"/>
              <a:gd name="G21" fmla="sin G19 5898240"/>
              <a:gd name="G22" fmla="+- G20 10800 0"/>
              <a:gd name="G23" fmla="+- G21 10800 0"/>
              <a:gd name="G24" fmla="+- 10800 0 G20"/>
              <a:gd name="G25" fmla="+- 9798 10800 0"/>
              <a:gd name="G26" fmla="?: G9 G17 G25"/>
              <a:gd name="G27" fmla="?: G9 0 21600"/>
              <a:gd name="G28" fmla="cos 10800 5898240"/>
              <a:gd name="G29" fmla="sin 10800 5898240"/>
              <a:gd name="G30" fmla="sin 9798 5898240"/>
              <a:gd name="G31" fmla="+- G28 10800 0"/>
              <a:gd name="G32" fmla="+- G29 10800 0"/>
              <a:gd name="G33" fmla="+- G30 10800 0"/>
              <a:gd name="G34" fmla="?: G4 0 G31"/>
              <a:gd name="G35" fmla="?: 5898240 G34 0"/>
              <a:gd name="G36" fmla="?: G6 G35 G31"/>
              <a:gd name="G37" fmla="+- 21600 0 G36"/>
              <a:gd name="G38" fmla="?: G4 0 G33"/>
              <a:gd name="G39" fmla="?: 5898240 G38 G32"/>
              <a:gd name="G40" fmla="?: G6 G39 0"/>
              <a:gd name="G41" fmla="?: G4 G32 21600"/>
              <a:gd name="G42" fmla="?: G6 G41 G33"/>
              <a:gd name="T12" fmla="*/ 10800 w 21600"/>
              <a:gd name="T13" fmla="*/ 21600 h 21600"/>
              <a:gd name="T14" fmla="*/ 10800 w 21600"/>
              <a:gd name="T15" fmla="*/ 21099 h 21600"/>
              <a:gd name="T16" fmla="*/ 10800 w 21600"/>
              <a:gd name="T17" fmla="*/ 20598 h 21600"/>
              <a:gd name="T18" fmla="*/ 10800 w 21600"/>
              <a:gd name="T19" fmla="*/ 21099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10800" y="20598"/>
                </a:moveTo>
                <a:lnTo>
                  <a:pt x="10800" y="2160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0" tIns="45715" rIns="91430" bIns="45715"/>
          <a:lstStyle/>
          <a:p>
            <a:endParaRPr lang="zh-CN" altLang="en-US" sz="1799"/>
          </a:p>
        </p:txBody>
      </p:sp>
      <p:sp>
        <p:nvSpPr>
          <p:cNvPr id="77" name="AutoShape 9"/>
          <p:cNvSpPr>
            <a:spLocks noChangeArrowheads="1"/>
          </p:cNvSpPr>
          <p:nvPr/>
        </p:nvSpPr>
        <p:spPr bwMode="auto">
          <a:xfrm>
            <a:off x="3641253" y="1834162"/>
            <a:ext cx="2045292" cy="2045570"/>
          </a:xfrm>
          <a:custGeom>
            <a:avLst/>
            <a:gdLst>
              <a:gd name="G0" fmla="+- 9798 0 0"/>
              <a:gd name="G1" fmla="+- 0 0 0"/>
              <a:gd name="G2" fmla="+- 0 0 0"/>
              <a:gd name="T0" fmla="*/ 0 256 1"/>
              <a:gd name="T1" fmla="*/ 180 256 1"/>
              <a:gd name="G3" fmla="+- 0 T0 T1"/>
              <a:gd name="T2" fmla="*/ 0 256 1"/>
              <a:gd name="T3" fmla="*/ 90 256 1"/>
              <a:gd name="G4" fmla="+- 0 T2 T3"/>
              <a:gd name="G5" fmla="*/ G4 2 1"/>
              <a:gd name="T4" fmla="*/ 90 256 1"/>
              <a:gd name="T5" fmla="*/ 0 256 1"/>
              <a:gd name="G6" fmla="+- 0 T4 T5"/>
              <a:gd name="G7" fmla="*/ G6 2 1"/>
              <a:gd name="G8" fmla="abs 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9798"/>
              <a:gd name="G18" fmla="*/ 9798 1 2"/>
              <a:gd name="G19" fmla="+- G18 5400 0"/>
              <a:gd name="G20" fmla="cos G19 0"/>
              <a:gd name="G21" fmla="sin G19 0"/>
              <a:gd name="G22" fmla="+- G20 10800 0"/>
              <a:gd name="G23" fmla="+- G21 10800 0"/>
              <a:gd name="G24" fmla="+- 10800 0 G20"/>
              <a:gd name="G25" fmla="+- 9798 10800 0"/>
              <a:gd name="G26" fmla="?: G9 G17 G25"/>
              <a:gd name="G27" fmla="?: G9 0 21600"/>
              <a:gd name="G28" fmla="cos 10800 0"/>
              <a:gd name="G29" fmla="sin 10800 0"/>
              <a:gd name="G30" fmla="sin 9798 0"/>
              <a:gd name="G31" fmla="+- G28 10800 0"/>
              <a:gd name="G32" fmla="+- G29 10800 0"/>
              <a:gd name="G33" fmla="+- G30 10800 0"/>
              <a:gd name="G34" fmla="?: G4 0 G31"/>
              <a:gd name="G35" fmla="?: 0 G34 0"/>
              <a:gd name="G36" fmla="?: G6 G35 G31"/>
              <a:gd name="G37" fmla="+- 21600 0 G36"/>
              <a:gd name="G38" fmla="?: G4 0 G33"/>
              <a:gd name="G39" fmla="?: 0 G38 G32"/>
              <a:gd name="G40" fmla="?: G6 G39 0"/>
              <a:gd name="G41" fmla="?: G4 G32 21600"/>
              <a:gd name="G42" fmla="?: G6 G41 G33"/>
              <a:gd name="T12" fmla="*/ 10800 w 21600"/>
              <a:gd name="T13" fmla="*/ 21600 h 21600"/>
              <a:gd name="T14" fmla="*/ 21099 w 21600"/>
              <a:gd name="T15" fmla="*/ 10800 h 21600"/>
              <a:gd name="T16" fmla="*/ 10800 w 21600"/>
              <a:gd name="T17" fmla="*/ 20598 h 21600"/>
              <a:gd name="T18" fmla="*/ 501 w 21600"/>
              <a:gd name="T19" fmla="*/ 10800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20598" y="10800"/>
                </a:moveTo>
                <a:cubicBezTo>
                  <a:pt x="20598" y="16211"/>
                  <a:pt x="16211" y="20598"/>
                  <a:pt x="10800" y="20598"/>
                </a:cubicBezTo>
                <a:cubicBezTo>
                  <a:pt x="5388" y="20598"/>
                  <a:pt x="1002" y="16211"/>
                  <a:pt x="1002" y="10800"/>
                </a:cubicBezTo>
                <a:lnTo>
                  <a:pt x="0" y="10800"/>
                </a:lnTo>
                <a:cubicBezTo>
                  <a:pt x="0" y="16764"/>
                  <a:pt x="4835" y="21600"/>
                  <a:pt x="10800" y="21600"/>
                </a:cubicBezTo>
                <a:cubicBezTo>
                  <a:pt x="16764" y="21600"/>
                  <a:pt x="21600" y="16764"/>
                  <a:pt x="21600" y="1080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lIns="91430" tIns="45715" rIns="91430" bIns="45715"/>
          <a:lstStyle/>
          <a:p>
            <a:endParaRPr lang="zh-CN" altLang="en-US" sz="1799">
              <a:solidFill>
                <a:schemeClr val="bg1">
                  <a:lumMod val="75000"/>
                </a:schemeClr>
              </a:solidFill>
            </a:endParaRPr>
          </a:p>
        </p:txBody>
      </p:sp>
      <p:sp>
        <p:nvSpPr>
          <p:cNvPr id="102" name="AutoShape 10"/>
          <p:cNvSpPr>
            <a:spLocks noChangeArrowheads="1"/>
          </p:cNvSpPr>
          <p:nvPr/>
        </p:nvSpPr>
        <p:spPr bwMode="auto">
          <a:xfrm>
            <a:off x="3641253" y="1834162"/>
            <a:ext cx="2045292" cy="2045570"/>
          </a:xfrm>
          <a:custGeom>
            <a:avLst/>
            <a:gdLst>
              <a:gd name="G0" fmla="+- 9798 0 0"/>
              <a:gd name="G1" fmla="+- 17694720 0 0"/>
              <a:gd name="G2" fmla="+- 0 0 17694720"/>
              <a:gd name="T0" fmla="*/ 0 256 1"/>
              <a:gd name="T1" fmla="*/ 180 256 1"/>
              <a:gd name="G3" fmla="+- 17694720 T0 T1"/>
              <a:gd name="T2" fmla="*/ 0 256 1"/>
              <a:gd name="T3" fmla="*/ 90 256 1"/>
              <a:gd name="G4" fmla="+- 17694720 T2 T3"/>
              <a:gd name="G5" fmla="*/ G4 2 1"/>
              <a:gd name="T4" fmla="*/ 90 256 1"/>
              <a:gd name="T5" fmla="*/ 0 256 1"/>
              <a:gd name="G6" fmla="+- 17694720 T4 T5"/>
              <a:gd name="G7" fmla="*/ G6 2 1"/>
              <a:gd name="G8" fmla="abs 17694720"/>
              <a:gd name="T6" fmla="*/ 0 256 1"/>
              <a:gd name="T7" fmla="*/ 90 256 1"/>
              <a:gd name="G9" fmla="+- G8 T6 T7"/>
              <a:gd name="G10" fmla="?: G9 G7 G5"/>
              <a:gd name="T8" fmla="*/ 0 256 1"/>
              <a:gd name="T9" fmla="*/ 360 256 1"/>
              <a:gd name="G11" fmla="+- G10 T8 T9"/>
              <a:gd name="G12" fmla="?: G10 G11 G10"/>
              <a:gd name="T10" fmla="*/ 0 256 1"/>
              <a:gd name="T11" fmla="*/ 360 256 1"/>
              <a:gd name="G13" fmla="+- G12 T10 T11"/>
              <a:gd name="G14" fmla="?: G12 G13 G12"/>
              <a:gd name="G15" fmla="+- 0 0 G14"/>
              <a:gd name="G16" fmla="+- 10800 0 0"/>
              <a:gd name="G17" fmla="+- 10800 0 9798"/>
              <a:gd name="G18" fmla="*/ 9798 1 2"/>
              <a:gd name="G19" fmla="+- G18 5400 0"/>
              <a:gd name="G20" fmla="cos G19 17694720"/>
              <a:gd name="G21" fmla="sin G19 17694720"/>
              <a:gd name="G22" fmla="+- G20 10800 0"/>
              <a:gd name="G23" fmla="+- G21 10800 0"/>
              <a:gd name="G24" fmla="+- 10800 0 G20"/>
              <a:gd name="G25" fmla="+- 9798 10800 0"/>
              <a:gd name="G26" fmla="?: G9 G17 G25"/>
              <a:gd name="G27" fmla="?: G9 0 21600"/>
              <a:gd name="G28" fmla="cos 10800 17694720"/>
              <a:gd name="G29" fmla="sin 10800 17694720"/>
              <a:gd name="G30" fmla="sin 9798 17694720"/>
              <a:gd name="G31" fmla="+- G28 10800 0"/>
              <a:gd name="G32" fmla="+- G29 10800 0"/>
              <a:gd name="G33" fmla="+- G30 10800 0"/>
              <a:gd name="G34" fmla="?: G4 0 G31"/>
              <a:gd name="G35" fmla="?: 17694720 G34 0"/>
              <a:gd name="G36" fmla="?: G6 G35 G31"/>
              <a:gd name="G37" fmla="+- 21600 0 G36"/>
              <a:gd name="G38" fmla="?: G4 0 G33"/>
              <a:gd name="G39" fmla="?: 17694720 G38 G32"/>
              <a:gd name="G40" fmla="?: G6 G39 0"/>
              <a:gd name="G41" fmla="?: G4 G32 21600"/>
              <a:gd name="G42" fmla="?: G6 G41 G33"/>
              <a:gd name="T12" fmla="*/ 10800 w 21600"/>
              <a:gd name="T13" fmla="*/ 0 h 21600"/>
              <a:gd name="T14" fmla="*/ 10799 w 21600"/>
              <a:gd name="T15" fmla="*/ 501 h 21600"/>
              <a:gd name="T16" fmla="*/ 10800 w 21600"/>
              <a:gd name="T17" fmla="*/ 1002 h 21600"/>
              <a:gd name="T18" fmla="*/ 10801 w 21600"/>
              <a:gd name="T19" fmla="*/ 501 h 21600"/>
              <a:gd name="T20" fmla="*/ G36 w 21600"/>
              <a:gd name="T21" fmla="*/ G40 h 21600"/>
              <a:gd name="T22" fmla="*/ G37 w 21600"/>
              <a:gd name="T23" fmla="*/ G42 h 21600"/>
            </a:gdLst>
            <a:ahLst/>
            <a:cxnLst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T20" t="T21" r="T22" b="T23"/>
            <a:pathLst>
              <a:path w="21600" h="21600">
                <a:moveTo>
                  <a:pt x="10799" y="1002"/>
                </a:moveTo>
                <a:lnTo>
                  <a:pt x="10799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 cmpd="sng">
                <a:solidFill>
                  <a:srgbClr val="000000"/>
                </a:solidFill>
                <a:bevel/>
                <a:headEnd/>
                <a:tailEnd/>
              </a14:hiddenLine>
            </a:ext>
          </a:extLst>
        </p:spPr>
        <p:txBody>
          <a:bodyPr lIns="91430" tIns="45715" rIns="91430" bIns="45715"/>
          <a:lstStyle/>
          <a:p>
            <a:endParaRPr lang="zh-CN" altLang="en-US" sz="1799"/>
          </a:p>
        </p:txBody>
      </p:sp>
      <p:grpSp>
        <p:nvGrpSpPr>
          <p:cNvPr id="3" name="组合 3"/>
          <p:cNvGrpSpPr/>
          <p:nvPr/>
        </p:nvGrpSpPr>
        <p:grpSpPr>
          <a:xfrm>
            <a:off x="4193001" y="2385985"/>
            <a:ext cx="941797" cy="941924"/>
            <a:chOff x="5589805" y="3181311"/>
            <a:chExt cx="1255899" cy="1255899"/>
          </a:xfrm>
          <a:solidFill>
            <a:srgbClr val="CB1B3D"/>
          </a:solidFill>
        </p:grpSpPr>
        <p:sp>
          <p:nvSpPr>
            <p:cNvPr id="104" name="Oval 11"/>
            <p:cNvSpPr>
              <a:spLocks noChangeArrowheads="1"/>
            </p:cNvSpPr>
            <p:nvPr/>
          </p:nvSpPr>
          <p:spPr bwMode="auto">
            <a:xfrm>
              <a:off x="5589805" y="3181311"/>
              <a:ext cx="1255899" cy="1255899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 w="12700" cap="flat" cmpd="sng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sz="1799"/>
            </a:p>
          </p:txBody>
        </p:sp>
        <p:sp>
          <p:nvSpPr>
            <p:cNvPr id="106" name="Rectangle 12"/>
            <p:cNvSpPr>
              <a:spLocks noChangeArrowheads="1"/>
            </p:cNvSpPr>
            <p:nvPr/>
          </p:nvSpPr>
          <p:spPr bwMode="auto">
            <a:xfrm>
              <a:off x="5773727" y="3365233"/>
              <a:ext cx="888055" cy="888055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3331" tIns="13331" rIns="13331" bIns="13331" anchor="ctr"/>
            <a:lstStyle/>
            <a:p>
              <a:pPr algn="ctr">
                <a:lnSpc>
                  <a:spcPct val="90000"/>
                </a:lnSpc>
                <a:spcAft>
                  <a:spcPct val="35000"/>
                </a:spcAft>
              </a:pPr>
              <a:r>
                <a:rPr lang="zh-CN" altLang="en-US" sz="15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添加</a:t>
              </a:r>
              <a:endParaRPr lang="en-US" altLang="zh-CN" sz="15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  <a:p>
              <a:pPr algn="ctr">
                <a:lnSpc>
                  <a:spcPct val="90000"/>
                </a:lnSpc>
                <a:spcAft>
                  <a:spcPct val="35000"/>
                </a:spcAft>
              </a:pPr>
              <a:r>
                <a:rPr lang="zh-CN" altLang="en-US" sz="15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标题</a:t>
              </a:r>
              <a:endParaRPr lang="en-US" sz="1500" b="1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</p:grpSp>
      <p:grpSp>
        <p:nvGrpSpPr>
          <p:cNvPr id="4" name="组合 6"/>
          <p:cNvGrpSpPr/>
          <p:nvPr/>
        </p:nvGrpSpPr>
        <p:grpSpPr>
          <a:xfrm>
            <a:off x="4334270" y="1528224"/>
            <a:ext cx="659258" cy="659346"/>
            <a:chOff x="5778190" y="2037632"/>
            <a:chExt cx="879128" cy="879128"/>
          </a:xfrm>
          <a:solidFill>
            <a:srgbClr val="CB1B3D"/>
          </a:solidFill>
        </p:grpSpPr>
        <p:sp>
          <p:nvSpPr>
            <p:cNvPr id="111" name="Oval 13"/>
            <p:cNvSpPr>
              <a:spLocks noChangeArrowheads="1"/>
            </p:cNvSpPr>
            <p:nvPr/>
          </p:nvSpPr>
          <p:spPr bwMode="auto">
            <a:xfrm>
              <a:off x="5778190" y="2037632"/>
              <a:ext cx="879128" cy="879128"/>
            </a:xfrm>
            <a:prstGeom prst="ellipse">
              <a:avLst/>
            </a:prstGeom>
            <a:solidFill>
              <a:schemeClr val="accent1"/>
            </a:solidFill>
            <a:ln w="12700" cap="flat" cmpd="sng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sz="1799"/>
            </a:p>
          </p:txBody>
        </p:sp>
        <p:sp>
          <p:nvSpPr>
            <p:cNvPr id="112" name="Rectangle 14"/>
            <p:cNvSpPr>
              <a:spLocks noChangeArrowheads="1"/>
            </p:cNvSpPr>
            <p:nvPr/>
          </p:nvSpPr>
          <p:spPr bwMode="auto">
            <a:xfrm>
              <a:off x="5906935" y="2166377"/>
              <a:ext cx="621638" cy="621638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0475" tIns="10475" rIns="10475" bIns="10475" anchor="ctr"/>
            <a:lstStyle/>
            <a:p>
              <a:pPr algn="ctr">
                <a:lnSpc>
                  <a:spcPct val="90000"/>
                </a:lnSpc>
                <a:spcAft>
                  <a:spcPct val="35000"/>
                </a:spcAft>
              </a:pPr>
              <a:r>
                <a:rPr lang="zh-CN" altLang="en-US" sz="8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添加内容</a:t>
              </a:r>
            </a:p>
          </p:txBody>
        </p:sp>
      </p:grpSp>
      <p:grpSp>
        <p:nvGrpSpPr>
          <p:cNvPr id="5" name="组合 9"/>
          <p:cNvGrpSpPr/>
          <p:nvPr/>
        </p:nvGrpSpPr>
        <p:grpSpPr>
          <a:xfrm>
            <a:off x="5333182" y="2527271"/>
            <a:ext cx="659258" cy="659346"/>
            <a:chOff x="7110253" y="3369695"/>
            <a:chExt cx="879128" cy="879128"/>
          </a:xfrm>
          <a:solidFill>
            <a:srgbClr val="CB1B3D"/>
          </a:solidFill>
        </p:grpSpPr>
        <p:sp>
          <p:nvSpPr>
            <p:cNvPr id="113" name="Oval 15"/>
            <p:cNvSpPr>
              <a:spLocks noChangeArrowheads="1"/>
            </p:cNvSpPr>
            <p:nvPr/>
          </p:nvSpPr>
          <p:spPr bwMode="auto">
            <a:xfrm>
              <a:off x="7110253" y="3369695"/>
              <a:ext cx="879128" cy="879128"/>
            </a:xfrm>
            <a:prstGeom prst="ellipse">
              <a:avLst/>
            </a:prstGeom>
            <a:solidFill>
              <a:schemeClr val="accent2"/>
            </a:solidFill>
            <a:ln w="12700" cap="flat" cmpd="sng">
              <a:noFill/>
              <a:round/>
              <a:headEnd/>
              <a:tailEnd/>
            </a:ln>
          </p:spPr>
          <p:txBody>
            <a:bodyPr/>
            <a:lstStyle/>
            <a:p>
              <a:endParaRPr lang="zh-CN" altLang="en-US" sz="1799"/>
            </a:p>
          </p:txBody>
        </p:sp>
        <p:sp>
          <p:nvSpPr>
            <p:cNvPr id="114" name="Rectangle 16"/>
            <p:cNvSpPr>
              <a:spLocks noChangeArrowheads="1"/>
            </p:cNvSpPr>
            <p:nvPr/>
          </p:nvSpPr>
          <p:spPr bwMode="auto">
            <a:xfrm>
              <a:off x="7238998" y="3498440"/>
              <a:ext cx="621638" cy="621638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0475" tIns="10475" rIns="10475" bIns="10475" anchor="ctr"/>
            <a:lstStyle/>
            <a:p>
              <a:pPr algn="ctr">
                <a:lnSpc>
                  <a:spcPct val="90000"/>
                </a:lnSpc>
                <a:spcAft>
                  <a:spcPct val="35000"/>
                </a:spcAft>
              </a:pPr>
              <a:r>
                <a:rPr lang="zh-CN" altLang="en-US" sz="8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添加内容</a:t>
              </a:r>
              <a:endParaRPr lang="zh-CN" altLang="en-US" sz="800" dirty="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grpSp>
        <p:nvGrpSpPr>
          <p:cNvPr id="6" name="组合 7"/>
          <p:cNvGrpSpPr/>
          <p:nvPr/>
        </p:nvGrpSpPr>
        <p:grpSpPr>
          <a:xfrm>
            <a:off x="4334270" y="3526319"/>
            <a:ext cx="659258" cy="659346"/>
            <a:chOff x="5778190" y="4701759"/>
            <a:chExt cx="879128" cy="879128"/>
          </a:xfrm>
          <a:solidFill>
            <a:srgbClr val="CB1B3D"/>
          </a:solidFill>
        </p:grpSpPr>
        <p:sp>
          <p:nvSpPr>
            <p:cNvPr id="115" name="Oval 17"/>
            <p:cNvSpPr>
              <a:spLocks noChangeArrowheads="1"/>
            </p:cNvSpPr>
            <p:nvPr/>
          </p:nvSpPr>
          <p:spPr bwMode="auto">
            <a:xfrm>
              <a:off x="5778190" y="4701759"/>
              <a:ext cx="879128" cy="879128"/>
            </a:xfrm>
            <a:prstGeom prst="ellipse">
              <a:avLst/>
            </a:prstGeom>
            <a:solidFill>
              <a:schemeClr val="accent3"/>
            </a:solidFill>
            <a:ln w="12700" cap="flat" cmpd="sng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sz="1799"/>
            </a:p>
          </p:txBody>
        </p:sp>
        <p:sp>
          <p:nvSpPr>
            <p:cNvPr id="116" name="Rectangle 18"/>
            <p:cNvSpPr>
              <a:spLocks noChangeArrowheads="1"/>
            </p:cNvSpPr>
            <p:nvPr/>
          </p:nvSpPr>
          <p:spPr bwMode="auto">
            <a:xfrm>
              <a:off x="5906935" y="4830504"/>
              <a:ext cx="621638" cy="621638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0475" tIns="10475" rIns="10475" bIns="10475" anchor="ctr"/>
            <a:lstStyle/>
            <a:p>
              <a:pPr algn="ctr">
                <a:lnSpc>
                  <a:spcPct val="90000"/>
                </a:lnSpc>
                <a:spcAft>
                  <a:spcPct val="35000"/>
                </a:spcAft>
              </a:pPr>
              <a:r>
                <a:rPr lang="zh-CN" altLang="en-US" sz="8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添加内容</a:t>
              </a:r>
              <a:endParaRPr lang="zh-CN" altLang="en-US" sz="800" dirty="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grpSp>
        <p:nvGrpSpPr>
          <p:cNvPr id="7" name="组合 8"/>
          <p:cNvGrpSpPr/>
          <p:nvPr/>
        </p:nvGrpSpPr>
        <p:grpSpPr>
          <a:xfrm>
            <a:off x="3335358" y="2527271"/>
            <a:ext cx="659258" cy="659346"/>
            <a:chOff x="4446127" y="3369695"/>
            <a:chExt cx="879128" cy="879128"/>
          </a:xfrm>
          <a:solidFill>
            <a:srgbClr val="CB1B3D"/>
          </a:solidFill>
        </p:grpSpPr>
        <p:sp>
          <p:nvSpPr>
            <p:cNvPr id="117" name="Oval 19"/>
            <p:cNvSpPr>
              <a:spLocks noChangeArrowheads="1"/>
            </p:cNvSpPr>
            <p:nvPr/>
          </p:nvSpPr>
          <p:spPr bwMode="auto">
            <a:xfrm>
              <a:off x="4446127" y="3369695"/>
              <a:ext cx="879128" cy="879128"/>
            </a:xfrm>
            <a:prstGeom prst="ellipse">
              <a:avLst/>
            </a:prstGeom>
            <a:solidFill>
              <a:schemeClr val="accent4"/>
            </a:solidFill>
            <a:ln w="12700" cap="flat" cmpd="sng">
              <a:solidFill>
                <a:srgbClr val="FFFFFF"/>
              </a:solidFill>
              <a:round/>
              <a:headEnd/>
              <a:tailEnd/>
            </a:ln>
          </p:spPr>
          <p:txBody>
            <a:bodyPr/>
            <a:lstStyle/>
            <a:p>
              <a:endParaRPr lang="zh-CN" altLang="en-US" sz="1799"/>
            </a:p>
          </p:txBody>
        </p:sp>
        <p:sp>
          <p:nvSpPr>
            <p:cNvPr id="118" name="Rectangle 20"/>
            <p:cNvSpPr>
              <a:spLocks noChangeArrowheads="1"/>
            </p:cNvSpPr>
            <p:nvPr/>
          </p:nvSpPr>
          <p:spPr bwMode="auto">
            <a:xfrm>
              <a:off x="4574872" y="3498440"/>
              <a:ext cx="621638" cy="621638"/>
            </a:xfrm>
            <a:prstGeom prst="rect">
              <a:avLst/>
            </a:prstGeom>
            <a:no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10475" tIns="10475" rIns="10475" bIns="10475" anchor="ctr"/>
            <a:lstStyle/>
            <a:p>
              <a:pPr algn="ctr">
                <a:lnSpc>
                  <a:spcPct val="90000"/>
                </a:lnSpc>
                <a:spcAft>
                  <a:spcPct val="35000"/>
                </a:spcAft>
              </a:pPr>
              <a:r>
                <a:rPr lang="zh-CN" altLang="en-US" sz="800" b="1" dirty="0">
                  <a:solidFill>
                    <a:schemeClr val="bg1"/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添加内容</a:t>
              </a:r>
              <a:endParaRPr lang="zh-CN" altLang="en-US" sz="800" dirty="0">
                <a:solidFill>
                  <a:srgbClr val="FFFFFF"/>
                </a:solidFill>
                <a:latin typeface="宋体" pitchFamily="2" charset="-122"/>
                <a:sym typeface="宋体" pitchFamily="2" charset="-122"/>
              </a:endParaRPr>
            </a:p>
          </p:txBody>
        </p:sp>
      </p:grpSp>
      <p:sp>
        <p:nvSpPr>
          <p:cNvPr id="143" name="TextBox 142"/>
          <p:cNvSpPr txBox="1"/>
          <p:nvPr/>
        </p:nvSpPr>
        <p:spPr>
          <a:xfrm>
            <a:off x="1746271" y="1999798"/>
            <a:ext cx="1673960" cy="389223"/>
          </a:xfrm>
          <a:prstGeom prst="rect">
            <a:avLst/>
          </a:prstGeom>
          <a:noFill/>
        </p:spPr>
        <p:txBody>
          <a:bodyPr wrap="square" lIns="68566" tIns="34282" rIns="68566" bIns="34282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</a:t>
            </a:r>
          </a:p>
        </p:txBody>
      </p:sp>
      <p:sp>
        <p:nvSpPr>
          <p:cNvPr id="144" name="TextBox 143"/>
          <p:cNvSpPr txBox="1"/>
          <p:nvPr/>
        </p:nvSpPr>
        <p:spPr>
          <a:xfrm>
            <a:off x="2686756" y="1751577"/>
            <a:ext cx="751271" cy="276914"/>
          </a:xfrm>
          <a:prstGeom prst="rect">
            <a:avLst/>
          </a:prstGeom>
          <a:noFill/>
        </p:spPr>
        <p:txBody>
          <a:bodyPr wrap="square" lIns="68566" tIns="0" rIns="68566" bIns="0" rtlCol="0" anchor="t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latin typeface="方正黑体_GBK" pitchFamily="65" charset="-122"/>
                <a:ea typeface="方正黑体_GBK" pitchFamily="65" charset="-122"/>
                <a:cs typeface="华文黑体" pitchFamily="2" charset="-122"/>
              </a:rPr>
              <a:t>标题</a:t>
            </a:r>
          </a:p>
        </p:txBody>
      </p:sp>
      <p:sp>
        <p:nvSpPr>
          <p:cNvPr id="145" name="TextBox 144"/>
          <p:cNvSpPr txBox="1"/>
          <p:nvPr/>
        </p:nvSpPr>
        <p:spPr>
          <a:xfrm>
            <a:off x="5991579" y="1985255"/>
            <a:ext cx="1521781" cy="389223"/>
          </a:xfrm>
          <a:prstGeom prst="rect">
            <a:avLst/>
          </a:prstGeom>
          <a:noFill/>
        </p:spPr>
        <p:txBody>
          <a:bodyPr wrap="square" lIns="68566" tIns="34282" rIns="68566" bIns="34282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</a:t>
            </a:r>
          </a:p>
        </p:txBody>
      </p:sp>
      <p:sp>
        <p:nvSpPr>
          <p:cNvPr id="146" name="TextBox 145"/>
          <p:cNvSpPr txBox="1"/>
          <p:nvPr/>
        </p:nvSpPr>
        <p:spPr>
          <a:xfrm>
            <a:off x="5975967" y="1751577"/>
            <a:ext cx="1209571" cy="276914"/>
          </a:xfrm>
          <a:prstGeom prst="rect">
            <a:avLst/>
          </a:prstGeom>
          <a:noFill/>
        </p:spPr>
        <p:txBody>
          <a:bodyPr wrap="square" lIns="68566" tIns="0" rIns="68566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标题</a:t>
            </a:r>
          </a:p>
        </p:txBody>
      </p:sp>
      <p:sp>
        <p:nvSpPr>
          <p:cNvPr id="147" name="TextBox 146"/>
          <p:cNvSpPr txBox="1"/>
          <p:nvPr/>
        </p:nvSpPr>
        <p:spPr>
          <a:xfrm>
            <a:off x="1726962" y="3536659"/>
            <a:ext cx="1673960" cy="389223"/>
          </a:xfrm>
          <a:prstGeom prst="rect">
            <a:avLst/>
          </a:prstGeom>
          <a:noFill/>
        </p:spPr>
        <p:txBody>
          <a:bodyPr wrap="square" lIns="68566" tIns="34282" rIns="68566" bIns="34282" rtlCol="0">
            <a:spAutoFit/>
          </a:bodyPr>
          <a:lstStyle/>
          <a:p>
            <a:pPr algn="r">
              <a:lnSpc>
                <a:spcPct val="130000"/>
              </a:lnSpc>
            </a:pP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</a:t>
            </a:r>
          </a:p>
        </p:txBody>
      </p:sp>
      <p:sp>
        <p:nvSpPr>
          <p:cNvPr id="148" name="TextBox 147"/>
          <p:cNvSpPr txBox="1"/>
          <p:nvPr/>
        </p:nvSpPr>
        <p:spPr>
          <a:xfrm>
            <a:off x="2070394" y="3263279"/>
            <a:ext cx="1330527" cy="276914"/>
          </a:xfrm>
          <a:prstGeom prst="rect">
            <a:avLst/>
          </a:prstGeom>
          <a:noFill/>
        </p:spPr>
        <p:txBody>
          <a:bodyPr wrap="square" lIns="68566" tIns="0" rIns="68566" bIns="0" rtlCol="0" anchor="t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标题</a:t>
            </a:r>
          </a:p>
        </p:txBody>
      </p:sp>
      <p:sp>
        <p:nvSpPr>
          <p:cNvPr id="149" name="TextBox 148"/>
          <p:cNvSpPr txBox="1"/>
          <p:nvPr/>
        </p:nvSpPr>
        <p:spPr>
          <a:xfrm>
            <a:off x="6029963" y="3645973"/>
            <a:ext cx="1521781" cy="389223"/>
          </a:xfrm>
          <a:prstGeom prst="rect">
            <a:avLst/>
          </a:prstGeom>
          <a:noFill/>
        </p:spPr>
        <p:txBody>
          <a:bodyPr wrap="square" lIns="68566" tIns="34282" rIns="68566" bIns="34282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</a:t>
            </a:r>
          </a:p>
        </p:txBody>
      </p:sp>
      <p:sp>
        <p:nvSpPr>
          <p:cNvPr id="150" name="TextBox 149"/>
          <p:cNvSpPr txBox="1"/>
          <p:nvPr/>
        </p:nvSpPr>
        <p:spPr>
          <a:xfrm>
            <a:off x="6014351" y="3407250"/>
            <a:ext cx="1209571" cy="276914"/>
          </a:xfrm>
          <a:prstGeom prst="rect">
            <a:avLst/>
          </a:prstGeom>
          <a:noFill/>
        </p:spPr>
        <p:txBody>
          <a:bodyPr wrap="square" lIns="68566" tIns="0" rIns="68566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标题</a:t>
            </a:r>
          </a:p>
        </p:txBody>
      </p:sp>
      <p:sp>
        <p:nvSpPr>
          <p:cNvPr id="2" name="上箭头 1"/>
          <p:cNvSpPr/>
          <p:nvPr/>
        </p:nvSpPr>
        <p:spPr>
          <a:xfrm>
            <a:off x="4524751" y="2253707"/>
            <a:ext cx="278296" cy="96029"/>
          </a:xfrm>
          <a:prstGeom prst="up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/>
            <a:endParaRPr lang="zh-CN" altLang="en-US" sz="1799"/>
          </a:p>
        </p:txBody>
      </p:sp>
      <p:sp>
        <p:nvSpPr>
          <p:cNvPr id="45" name="上箭头 44"/>
          <p:cNvSpPr/>
          <p:nvPr/>
        </p:nvSpPr>
        <p:spPr>
          <a:xfrm rot="10800000">
            <a:off x="4524751" y="3380634"/>
            <a:ext cx="278296" cy="96029"/>
          </a:xfrm>
          <a:prstGeom prst="up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/>
            <a:endParaRPr lang="zh-CN" altLang="en-US" sz="1799"/>
          </a:p>
        </p:txBody>
      </p:sp>
      <p:sp>
        <p:nvSpPr>
          <p:cNvPr id="48" name="上箭头 47"/>
          <p:cNvSpPr/>
          <p:nvPr/>
        </p:nvSpPr>
        <p:spPr>
          <a:xfrm rot="5400000">
            <a:off x="5088120" y="2833330"/>
            <a:ext cx="278334" cy="96016"/>
          </a:xfrm>
          <a:prstGeom prst="up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/>
            <a:endParaRPr lang="zh-CN" altLang="en-US" sz="1799"/>
          </a:p>
        </p:txBody>
      </p:sp>
      <p:sp>
        <p:nvSpPr>
          <p:cNvPr id="49" name="上箭头 48"/>
          <p:cNvSpPr/>
          <p:nvPr/>
        </p:nvSpPr>
        <p:spPr>
          <a:xfrm rot="16200000">
            <a:off x="3961344" y="2833330"/>
            <a:ext cx="278334" cy="96016"/>
          </a:xfrm>
          <a:prstGeom prst="upArrow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0" tIns="45715" rIns="91430" bIns="45715" rtlCol="0" anchor="ctr"/>
          <a:lstStyle/>
          <a:p>
            <a:pPr algn="ctr"/>
            <a:endParaRPr lang="zh-CN" altLang="en-US" sz="1799"/>
          </a:p>
        </p:txBody>
      </p:sp>
    </p:spTree>
    <p:extLst>
      <p:ext uri="{BB962C8B-B14F-4D97-AF65-F5344CB8AC3E}">
        <p14:creationId xmlns:p14="http://schemas.microsoft.com/office/powerpoint/2010/main" val="868627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00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3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3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3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3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3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600"/>
                            </p:stCondLst>
                            <p:childTnLst>
                              <p:par>
                                <p:cTn id="3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3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3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90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20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3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1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/>
                                        <p:tgtEl>
                                          <p:spTgt spid="1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/>
                                        <p:tgtEl>
                                          <p:spTgt spid="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66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/>
                                        <p:tgtEl>
                                          <p:spTgt spid="1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/>
                                        <p:tgtEl>
                                          <p:spTgt spid="1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1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/>
                                        <p:tgtEl>
                                          <p:spTgt spid="1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2" dur="500"/>
                                        <p:tgtEl>
                                          <p:spTgt spid="1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/>
                                        <p:tgtEl>
                                          <p:spTgt spid="1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6" dur="500"/>
                                        <p:tgtEl>
                                          <p:spTgt spid="1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 animBg="1"/>
      <p:bldP spid="77" grpId="0" animBg="1"/>
      <p:bldP spid="143" grpId="0"/>
      <p:bldP spid="144" grpId="0"/>
      <p:bldP spid="145" grpId="0"/>
      <p:bldP spid="146" grpId="0"/>
      <p:bldP spid="147" grpId="0"/>
      <p:bldP spid="148" grpId="0"/>
      <p:bldP spid="149" grpId="0"/>
      <p:bldP spid="150" grpId="0"/>
      <p:bldP spid="2" grpId="0" animBg="1"/>
      <p:bldP spid="45" grpId="0" animBg="1"/>
      <p:bldP spid="48" grpId="0" animBg="1"/>
      <p:bldP spid="4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1"/>
          <p:cNvGrpSpPr/>
          <p:nvPr/>
        </p:nvGrpSpPr>
        <p:grpSpPr>
          <a:xfrm>
            <a:off x="1363564" y="2418133"/>
            <a:ext cx="1332248" cy="1332247"/>
            <a:chOff x="5068163" y="6079077"/>
            <a:chExt cx="5199191" cy="5199189"/>
          </a:xfrm>
        </p:grpSpPr>
        <p:sp>
          <p:nvSpPr>
            <p:cNvPr id="9" name="Freeform 240"/>
            <p:cNvSpPr>
              <a:spLocks noEditPoints="1"/>
            </p:cNvSpPr>
            <p:nvPr/>
          </p:nvSpPr>
          <p:spPr bwMode="auto">
            <a:xfrm>
              <a:off x="5068163" y="6079077"/>
              <a:ext cx="5199191" cy="5199189"/>
            </a:xfrm>
            <a:custGeom>
              <a:avLst/>
              <a:gdLst>
                <a:gd name="T0" fmla="*/ 1840 w 1840"/>
                <a:gd name="T1" fmla="*/ 964 h 1840"/>
                <a:gd name="T2" fmla="*/ 1682 w 1840"/>
                <a:gd name="T3" fmla="*/ 808 h 1840"/>
                <a:gd name="T4" fmla="*/ 1791 w 1840"/>
                <a:gd name="T5" fmla="*/ 614 h 1840"/>
                <a:gd name="T6" fmla="*/ 1578 w 1840"/>
                <a:gd name="T7" fmla="*/ 521 h 1840"/>
                <a:gd name="T8" fmla="*/ 1602 w 1840"/>
                <a:gd name="T9" fmla="*/ 301 h 1840"/>
                <a:gd name="T10" fmla="*/ 1379 w 1840"/>
                <a:gd name="T11" fmla="*/ 303 h 1840"/>
                <a:gd name="T12" fmla="*/ 1318 w 1840"/>
                <a:gd name="T13" fmla="*/ 90 h 1840"/>
                <a:gd name="T14" fmla="*/ 1103 w 1840"/>
                <a:gd name="T15" fmla="*/ 173 h 1840"/>
                <a:gd name="T16" fmla="*/ 964 w 1840"/>
                <a:gd name="T17" fmla="*/ 0 h 1840"/>
                <a:gd name="T18" fmla="*/ 808 w 1840"/>
                <a:gd name="T19" fmla="*/ 159 h 1840"/>
                <a:gd name="T20" fmla="*/ 613 w 1840"/>
                <a:gd name="T21" fmla="*/ 49 h 1840"/>
                <a:gd name="T22" fmla="*/ 521 w 1840"/>
                <a:gd name="T23" fmla="*/ 262 h 1840"/>
                <a:gd name="T24" fmla="*/ 301 w 1840"/>
                <a:gd name="T25" fmla="*/ 239 h 1840"/>
                <a:gd name="T26" fmla="*/ 303 w 1840"/>
                <a:gd name="T27" fmla="*/ 461 h 1840"/>
                <a:gd name="T28" fmla="*/ 89 w 1840"/>
                <a:gd name="T29" fmla="*/ 522 h 1840"/>
                <a:gd name="T30" fmla="*/ 173 w 1840"/>
                <a:gd name="T31" fmla="*/ 737 h 1840"/>
                <a:gd name="T32" fmla="*/ 0 w 1840"/>
                <a:gd name="T33" fmla="*/ 877 h 1840"/>
                <a:gd name="T34" fmla="*/ 159 w 1840"/>
                <a:gd name="T35" fmla="*/ 1032 h 1840"/>
                <a:gd name="T36" fmla="*/ 49 w 1840"/>
                <a:gd name="T37" fmla="*/ 1227 h 1840"/>
                <a:gd name="T38" fmla="*/ 262 w 1840"/>
                <a:gd name="T39" fmla="*/ 1320 h 1840"/>
                <a:gd name="T40" fmla="*/ 239 w 1840"/>
                <a:gd name="T41" fmla="*/ 1540 h 1840"/>
                <a:gd name="T42" fmla="*/ 461 w 1840"/>
                <a:gd name="T43" fmla="*/ 1538 h 1840"/>
                <a:gd name="T44" fmla="*/ 522 w 1840"/>
                <a:gd name="T45" fmla="*/ 1751 h 1840"/>
                <a:gd name="T46" fmla="*/ 737 w 1840"/>
                <a:gd name="T47" fmla="*/ 1668 h 1840"/>
                <a:gd name="T48" fmla="*/ 876 w 1840"/>
                <a:gd name="T49" fmla="*/ 1840 h 1840"/>
                <a:gd name="T50" fmla="*/ 1032 w 1840"/>
                <a:gd name="T51" fmla="*/ 1682 h 1840"/>
                <a:gd name="T52" fmla="*/ 1227 w 1840"/>
                <a:gd name="T53" fmla="*/ 1791 h 1840"/>
                <a:gd name="T54" fmla="*/ 1319 w 1840"/>
                <a:gd name="T55" fmla="*/ 1579 h 1840"/>
                <a:gd name="T56" fmla="*/ 1540 w 1840"/>
                <a:gd name="T57" fmla="*/ 1602 h 1840"/>
                <a:gd name="T58" fmla="*/ 1538 w 1840"/>
                <a:gd name="T59" fmla="*/ 1380 h 1840"/>
                <a:gd name="T60" fmla="*/ 1751 w 1840"/>
                <a:gd name="T61" fmla="*/ 1318 h 1840"/>
                <a:gd name="T62" fmla="*/ 1668 w 1840"/>
                <a:gd name="T63" fmla="*/ 1104 h 1840"/>
                <a:gd name="T64" fmla="*/ 1081 w 1840"/>
                <a:gd name="T65" fmla="*/ 1490 h 1840"/>
                <a:gd name="T66" fmla="*/ 759 w 1840"/>
                <a:gd name="T67" fmla="*/ 351 h 1840"/>
                <a:gd name="T68" fmla="*/ 1081 w 1840"/>
                <a:gd name="T69" fmla="*/ 1490 h 18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840" h="1840">
                  <a:moveTo>
                    <a:pt x="1827" y="1080"/>
                  </a:moveTo>
                  <a:cubicBezTo>
                    <a:pt x="1840" y="964"/>
                    <a:pt x="1840" y="964"/>
                    <a:pt x="1840" y="964"/>
                  </a:cubicBezTo>
                  <a:cubicBezTo>
                    <a:pt x="1690" y="906"/>
                    <a:pt x="1690" y="906"/>
                    <a:pt x="1690" y="906"/>
                  </a:cubicBezTo>
                  <a:cubicBezTo>
                    <a:pt x="1689" y="874"/>
                    <a:pt x="1687" y="841"/>
                    <a:pt x="1682" y="808"/>
                  </a:cubicBezTo>
                  <a:cubicBezTo>
                    <a:pt x="1823" y="726"/>
                    <a:pt x="1823" y="726"/>
                    <a:pt x="1823" y="726"/>
                  </a:cubicBezTo>
                  <a:cubicBezTo>
                    <a:pt x="1791" y="614"/>
                    <a:pt x="1791" y="614"/>
                    <a:pt x="1791" y="614"/>
                  </a:cubicBezTo>
                  <a:cubicBezTo>
                    <a:pt x="1628" y="618"/>
                    <a:pt x="1628" y="618"/>
                    <a:pt x="1628" y="618"/>
                  </a:cubicBezTo>
                  <a:cubicBezTo>
                    <a:pt x="1614" y="584"/>
                    <a:pt x="1597" y="552"/>
                    <a:pt x="1578" y="521"/>
                  </a:cubicBezTo>
                  <a:cubicBezTo>
                    <a:pt x="1675" y="392"/>
                    <a:pt x="1675" y="392"/>
                    <a:pt x="1675" y="392"/>
                  </a:cubicBezTo>
                  <a:cubicBezTo>
                    <a:pt x="1602" y="301"/>
                    <a:pt x="1602" y="301"/>
                    <a:pt x="1602" y="301"/>
                  </a:cubicBezTo>
                  <a:cubicBezTo>
                    <a:pt x="1455" y="366"/>
                    <a:pt x="1455" y="366"/>
                    <a:pt x="1455" y="366"/>
                  </a:cubicBezTo>
                  <a:cubicBezTo>
                    <a:pt x="1431" y="344"/>
                    <a:pt x="1406" y="322"/>
                    <a:pt x="1379" y="303"/>
                  </a:cubicBezTo>
                  <a:cubicBezTo>
                    <a:pt x="1420" y="147"/>
                    <a:pt x="1420" y="147"/>
                    <a:pt x="1420" y="147"/>
                  </a:cubicBezTo>
                  <a:cubicBezTo>
                    <a:pt x="1318" y="90"/>
                    <a:pt x="1318" y="90"/>
                    <a:pt x="1318" y="90"/>
                  </a:cubicBezTo>
                  <a:cubicBezTo>
                    <a:pt x="1206" y="206"/>
                    <a:pt x="1206" y="206"/>
                    <a:pt x="1206" y="206"/>
                  </a:cubicBezTo>
                  <a:cubicBezTo>
                    <a:pt x="1173" y="193"/>
                    <a:pt x="1139" y="181"/>
                    <a:pt x="1103" y="173"/>
                  </a:cubicBezTo>
                  <a:cubicBezTo>
                    <a:pt x="1080" y="13"/>
                    <a:pt x="1080" y="13"/>
                    <a:pt x="1080" y="13"/>
                  </a:cubicBezTo>
                  <a:cubicBezTo>
                    <a:pt x="964" y="0"/>
                    <a:pt x="964" y="0"/>
                    <a:pt x="964" y="0"/>
                  </a:cubicBezTo>
                  <a:cubicBezTo>
                    <a:pt x="906" y="151"/>
                    <a:pt x="906" y="151"/>
                    <a:pt x="906" y="151"/>
                  </a:cubicBezTo>
                  <a:cubicBezTo>
                    <a:pt x="874" y="151"/>
                    <a:pt x="841" y="154"/>
                    <a:pt x="808" y="159"/>
                  </a:cubicBezTo>
                  <a:cubicBezTo>
                    <a:pt x="726" y="17"/>
                    <a:pt x="726" y="17"/>
                    <a:pt x="726" y="17"/>
                  </a:cubicBezTo>
                  <a:cubicBezTo>
                    <a:pt x="613" y="49"/>
                    <a:pt x="613" y="49"/>
                    <a:pt x="613" y="49"/>
                  </a:cubicBezTo>
                  <a:cubicBezTo>
                    <a:pt x="617" y="213"/>
                    <a:pt x="617" y="213"/>
                    <a:pt x="617" y="213"/>
                  </a:cubicBezTo>
                  <a:cubicBezTo>
                    <a:pt x="584" y="227"/>
                    <a:pt x="552" y="244"/>
                    <a:pt x="521" y="262"/>
                  </a:cubicBezTo>
                  <a:cubicBezTo>
                    <a:pt x="392" y="166"/>
                    <a:pt x="392" y="166"/>
                    <a:pt x="392" y="166"/>
                  </a:cubicBezTo>
                  <a:cubicBezTo>
                    <a:pt x="301" y="239"/>
                    <a:pt x="301" y="239"/>
                    <a:pt x="301" y="239"/>
                  </a:cubicBezTo>
                  <a:cubicBezTo>
                    <a:pt x="366" y="386"/>
                    <a:pt x="366" y="386"/>
                    <a:pt x="366" y="386"/>
                  </a:cubicBezTo>
                  <a:cubicBezTo>
                    <a:pt x="343" y="410"/>
                    <a:pt x="322" y="435"/>
                    <a:pt x="303" y="461"/>
                  </a:cubicBezTo>
                  <a:cubicBezTo>
                    <a:pt x="147" y="420"/>
                    <a:pt x="147" y="420"/>
                    <a:pt x="147" y="420"/>
                  </a:cubicBezTo>
                  <a:cubicBezTo>
                    <a:pt x="89" y="522"/>
                    <a:pt x="89" y="522"/>
                    <a:pt x="89" y="522"/>
                  </a:cubicBezTo>
                  <a:cubicBezTo>
                    <a:pt x="206" y="634"/>
                    <a:pt x="206" y="634"/>
                    <a:pt x="206" y="634"/>
                  </a:cubicBezTo>
                  <a:cubicBezTo>
                    <a:pt x="192" y="668"/>
                    <a:pt x="181" y="702"/>
                    <a:pt x="173" y="737"/>
                  </a:cubicBezTo>
                  <a:cubicBezTo>
                    <a:pt x="13" y="760"/>
                    <a:pt x="13" y="760"/>
                    <a:pt x="13" y="760"/>
                  </a:cubicBezTo>
                  <a:cubicBezTo>
                    <a:pt x="0" y="877"/>
                    <a:pt x="0" y="877"/>
                    <a:pt x="0" y="877"/>
                  </a:cubicBezTo>
                  <a:cubicBezTo>
                    <a:pt x="151" y="934"/>
                    <a:pt x="151" y="934"/>
                    <a:pt x="151" y="934"/>
                  </a:cubicBezTo>
                  <a:cubicBezTo>
                    <a:pt x="151" y="967"/>
                    <a:pt x="154" y="1000"/>
                    <a:pt x="159" y="1032"/>
                  </a:cubicBezTo>
                  <a:cubicBezTo>
                    <a:pt x="17" y="1115"/>
                    <a:pt x="17" y="1115"/>
                    <a:pt x="17" y="1115"/>
                  </a:cubicBezTo>
                  <a:cubicBezTo>
                    <a:pt x="49" y="1227"/>
                    <a:pt x="49" y="1227"/>
                    <a:pt x="49" y="1227"/>
                  </a:cubicBezTo>
                  <a:cubicBezTo>
                    <a:pt x="212" y="1223"/>
                    <a:pt x="212" y="1223"/>
                    <a:pt x="212" y="1223"/>
                  </a:cubicBezTo>
                  <a:cubicBezTo>
                    <a:pt x="227" y="1257"/>
                    <a:pt x="243" y="1289"/>
                    <a:pt x="262" y="1320"/>
                  </a:cubicBezTo>
                  <a:cubicBezTo>
                    <a:pt x="166" y="1449"/>
                    <a:pt x="166" y="1449"/>
                    <a:pt x="166" y="1449"/>
                  </a:cubicBezTo>
                  <a:cubicBezTo>
                    <a:pt x="239" y="1540"/>
                    <a:pt x="239" y="1540"/>
                    <a:pt x="239" y="1540"/>
                  </a:cubicBezTo>
                  <a:cubicBezTo>
                    <a:pt x="386" y="1474"/>
                    <a:pt x="386" y="1474"/>
                    <a:pt x="386" y="1474"/>
                  </a:cubicBezTo>
                  <a:cubicBezTo>
                    <a:pt x="410" y="1497"/>
                    <a:pt x="435" y="1518"/>
                    <a:pt x="461" y="1538"/>
                  </a:cubicBezTo>
                  <a:cubicBezTo>
                    <a:pt x="420" y="1694"/>
                    <a:pt x="420" y="1694"/>
                    <a:pt x="420" y="1694"/>
                  </a:cubicBezTo>
                  <a:cubicBezTo>
                    <a:pt x="522" y="1751"/>
                    <a:pt x="522" y="1751"/>
                    <a:pt x="522" y="1751"/>
                  </a:cubicBezTo>
                  <a:cubicBezTo>
                    <a:pt x="634" y="1635"/>
                    <a:pt x="634" y="1635"/>
                    <a:pt x="634" y="1635"/>
                  </a:cubicBezTo>
                  <a:cubicBezTo>
                    <a:pt x="667" y="1648"/>
                    <a:pt x="702" y="1659"/>
                    <a:pt x="737" y="1668"/>
                  </a:cubicBezTo>
                  <a:cubicBezTo>
                    <a:pt x="760" y="1827"/>
                    <a:pt x="760" y="1827"/>
                    <a:pt x="760" y="1827"/>
                  </a:cubicBezTo>
                  <a:cubicBezTo>
                    <a:pt x="876" y="1840"/>
                    <a:pt x="876" y="1840"/>
                    <a:pt x="876" y="1840"/>
                  </a:cubicBezTo>
                  <a:cubicBezTo>
                    <a:pt x="934" y="1690"/>
                    <a:pt x="934" y="1690"/>
                    <a:pt x="934" y="1690"/>
                  </a:cubicBezTo>
                  <a:cubicBezTo>
                    <a:pt x="967" y="1689"/>
                    <a:pt x="1000" y="1687"/>
                    <a:pt x="1032" y="1682"/>
                  </a:cubicBezTo>
                  <a:cubicBezTo>
                    <a:pt x="1114" y="1823"/>
                    <a:pt x="1114" y="1823"/>
                    <a:pt x="1114" y="1823"/>
                  </a:cubicBezTo>
                  <a:cubicBezTo>
                    <a:pt x="1227" y="1791"/>
                    <a:pt x="1227" y="1791"/>
                    <a:pt x="1227" y="1791"/>
                  </a:cubicBezTo>
                  <a:cubicBezTo>
                    <a:pt x="1223" y="1628"/>
                    <a:pt x="1223" y="1628"/>
                    <a:pt x="1223" y="1628"/>
                  </a:cubicBezTo>
                  <a:cubicBezTo>
                    <a:pt x="1256" y="1614"/>
                    <a:pt x="1289" y="1597"/>
                    <a:pt x="1319" y="1579"/>
                  </a:cubicBezTo>
                  <a:cubicBezTo>
                    <a:pt x="1448" y="1675"/>
                    <a:pt x="1448" y="1675"/>
                    <a:pt x="1448" y="1675"/>
                  </a:cubicBezTo>
                  <a:cubicBezTo>
                    <a:pt x="1540" y="1602"/>
                    <a:pt x="1540" y="1602"/>
                    <a:pt x="1540" y="1602"/>
                  </a:cubicBezTo>
                  <a:cubicBezTo>
                    <a:pt x="1474" y="1455"/>
                    <a:pt x="1474" y="1455"/>
                    <a:pt x="1474" y="1455"/>
                  </a:cubicBezTo>
                  <a:cubicBezTo>
                    <a:pt x="1497" y="1431"/>
                    <a:pt x="1518" y="1406"/>
                    <a:pt x="1538" y="1380"/>
                  </a:cubicBezTo>
                  <a:cubicBezTo>
                    <a:pt x="1694" y="1420"/>
                    <a:pt x="1694" y="1420"/>
                    <a:pt x="1694" y="1420"/>
                  </a:cubicBezTo>
                  <a:cubicBezTo>
                    <a:pt x="1751" y="1318"/>
                    <a:pt x="1751" y="1318"/>
                    <a:pt x="1751" y="1318"/>
                  </a:cubicBezTo>
                  <a:cubicBezTo>
                    <a:pt x="1635" y="1207"/>
                    <a:pt x="1635" y="1207"/>
                    <a:pt x="1635" y="1207"/>
                  </a:cubicBezTo>
                  <a:cubicBezTo>
                    <a:pt x="1648" y="1173"/>
                    <a:pt x="1659" y="1139"/>
                    <a:pt x="1668" y="1104"/>
                  </a:cubicBezTo>
                  <a:lnTo>
                    <a:pt x="1827" y="1080"/>
                  </a:lnTo>
                  <a:close/>
                  <a:moveTo>
                    <a:pt x="1081" y="1490"/>
                  </a:moveTo>
                  <a:cubicBezTo>
                    <a:pt x="766" y="1579"/>
                    <a:pt x="439" y="1396"/>
                    <a:pt x="350" y="1081"/>
                  </a:cubicBezTo>
                  <a:cubicBezTo>
                    <a:pt x="262" y="767"/>
                    <a:pt x="445" y="439"/>
                    <a:pt x="759" y="351"/>
                  </a:cubicBezTo>
                  <a:cubicBezTo>
                    <a:pt x="1074" y="262"/>
                    <a:pt x="1401" y="445"/>
                    <a:pt x="1490" y="760"/>
                  </a:cubicBezTo>
                  <a:cubicBezTo>
                    <a:pt x="1579" y="1074"/>
                    <a:pt x="1396" y="1401"/>
                    <a:pt x="1081" y="149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9285" tIns="0" rIns="19285" bIns="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id-ID" sz="84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1" name="Freeform 247"/>
            <p:cNvSpPr>
              <a:spLocks noEditPoints="1"/>
            </p:cNvSpPr>
            <p:nvPr/>
          </p:nvSpPr>
          <p:spPr bwMode="auto">
            <a:xfrm>
              <a:off x="6521688" y="7537269"/>
              <a:ext cx="2292142" cy="2286366"/>
            </a:xfrm>
            <a:custGeom>
              <a:avLst/>
              <a:gdLst>
                <a:gd name="T0" fmla="*/ 250 w 500"/>
                <a:gd name="T1" fmla="*/ 499 h 499"/>
                <a:gd name="T2" fmla="*/ 0 w 500"/>
                <a:gd name="T3" fmla="*/ 249 h 499"/>
                <a:gd name="T4" fmla="*/ 250 w 500"/>
                <a:gd name="T5" fmla="*/ 0 h 499"/>
                <a:gd name="T6" fmla="*/ 500 w 500"/>
                <a:gd name="T7" fmla="*/ 249 h 499"/>
                <a:gd name="T8" fmla="*/ 250 w 500"/>
                <a:gd name="T9" fmla="*/ 499 h 499"/>
                <a:gd name="T10" fmla="*/ 250 w 500"/>
                <a:gd name="T11" fmla="*/ 140 h 499"/>
                <a:gd name="T12" fmla="*/ 140 w 500"/>
                <a:gd name="T13" fmla="*/ 249 h 499"/>
                <a:gd name="T14" fmla="*/ 250 w 500"/>
                <a:gd name="T15" fmla="*/ 359 h 499"/>
                <a:gd name="T16" fmla="*/ 360 w 500"/>
                <a:gd name="T17" fmla="*/ 249 h 499"/>
                <a:gd name="T18" fmla="*/ 250 w 500"/>
                <a:gd name="T19" fmla="*/ 140 h 49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00" h="499">
                  <a:moveTo>
                    <a:pt x="250" y="499"/>
                  </a:moveTo>
                  <a:cubicBezTo>
                    <a:pt x="112" y="499"/>
                    <a:pt x="0" y="387"/>
                    <a:pt x="0" y="249"/>
                  </a:cubicBezTo>
                  <a:cubicBezTo>
                    <a:pt x="0" y="112"/>
                    <a:pt x="112" y="0"/>
                    <a:pt x="250" y="0"/>
                  </a:cubicBezTo>
                  <a:cubicBezTo>
                    <a:pt x="388" y="0"/>
                    <a:pt x="500" y="112"/>
                    <a:pt x="500" y="249"/>
                  </a:cubicBezTo>
                  <a:cubicBezTo>
                    <a:pt x="500" y="387"/>
                    <a:pt x="388" y="499"/>
                    <a:pt x="250" y="499"/>
                  </a:cubicBezTo>
                  <a:close/>
                  <a:moveTo>
                    <a:pt x="250" y="140"/>
                  </a:moveTo>
                  <a:cubicBezTo>
                    <a:pt x="190" y="140"/>
                    <a:pt x="140" y="189"/>
                    <a:pt x="140" y="249"/>
                  </a:cubicBezTo>
                  <a:cubicBezTo>
                    <a:pt x="140" y="310"/>
                    <a:pt x="190" y="359"/>
                    <a:pt x="250" y="359"/>
                  </a:cubicBezTo>
                  <a:cubicBezTo>
                    <a:pt x="311" y="359"/>
                    <a:pt x="360" y="310"/>
                    <a:pt x="360" y="249"/>
                  </a:cubicBezTo>
                  <a:cubicBezTo>
                    <a:pt x="360" y="189"/>
                    <a:pt x="311" y="140"/>
                    <a:pt x="250" y="14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9285" tIns="0" rIns="19285" bIns="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id-ID" sz="84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22"/>
          <p:cNvGrpSpPr/>
          <p:nvPr/>
        </p:nvGrpSpPr>
        <p:grpSpPr>
          <a:xfrm>
            <a:off x="2622782" y="1962293"/>
            <a:ext cx="1531947" cy="1531947"/>
            <a:chOff x="10036426" y="5299731"/>
            <a:chExt cx="5978535" cy="5978535"/>
          </a:xfrm>
        </p:grpSpPr>
        <p:sp>
          <p:nvSpPr>
            <p:cNvPr id="8" name="Freeform 239"/>
            <p:cNvSpPr>
              <a:spLocks noEditPoints="1"/>
            </p:cNvSpPr>
            <p:nvPr/>
          </p:nvSpPr>
          <p:spPr bwMode="auto">
            <a:xfrm>
              <a:off x="10036426" y="5299731"/>
              <a:ext cx="5978535" cy="5978535"/>
            </a:xfrm>
            <a:custGeom>
              <a:avLst/>
              <a:gdLst>
                <a:gd name="T0" fmla="*/ 2116 w 2116"/>
                <a:gd name="T1" fmla="*/ 1052 h 2116"/>
                <a:gd name="T2" fmla="*/ 1925 w 2116"/>
                <a:gd name="T3" fmla="*/ 883 h 2116"/>
                <a:gd name="T4" fmla="*/ 2038 w 2116"/>
                <a:gd name="T5" fmla="*/ 652 h 2116"/>
                <a:gd name="T6" fmla="*/ 1795 w 2116"/>
                <a:gd name="T7" fmla="*/ 570 h 2116"/>
                <a:gd name="T8" fmla="*/ 1802 w 2116"/>
                <a:gd name="T9" fmla="*/ 305 h 2116"/>
                <a:gd name="T10" fmla="*/ 1548 w 2116"/>
                <a:gd name="T11" fmla="*/ 321 h 2116"/>
                <a:gd name="T12" fmla="*/ 1464 w 2116"/>
                <a:gd name="T13" fmla="*/ 80 h 2116"/>
                <a:gd name="T14" fmla="*/ 1234 w 2116"/>
                <a:gd name="T15" fmla="*/ 191 h 2116"/>
                <a:gd name="T16" fmla="*/ 1052 w 2116"/>
                <a:gd name="T17" fmla="*/ 0 h 2116"/>
                <a:gd name="T18" fmla="*/ 884 w 2116"/>
                <a:gd name="T19" fmla="*/ 191 h 2116"/>
                <a:gd name="T20" fmla="*/ 653 w 2116"/>
                <a:gd name="T21" fmla="*/ 78 h 2116"/>
                <a:gd name="T22" fmla="*/ 570 w 2116"/>
                <a:gd name="T23" fmla="*/ 321 h 2116"/>
                <a:gd name="T24" fmla="*/ 305 w 2116"/>
                <a:gd name="T25" fmla="*/ 314 h 2116"/>
                <a:gd name="T26" fmla="*/ 322 w 2116"/>
                <a:gd name="T27" fmla="*/ 568 h 2116"/>
                <a:gd name="T28" fmla="*/ 81 w 2116"/>
                <a:gd name="T29" fmla="*/ 652 h 2116"/>
                <a:gd name="T30" fmla="*/ 192 w 2116"/>
                <a:gd name="T31" fmla="*/ 882 h 2116"/>
                <a:gd name="T32" fmla="*/ 0 w 2116"/>
                <a:gd name="T33" fmla="*/ 1064 h 2116"/>
                <a:gd name="T34" fmla="*/ 191 w 2116"/>
                <a:gd name="T35" fmla="*/ 1233 h 2116"/>
                <a:gd name="T36" fmla="*/ 78 w 2116"/>
                <a:gd name="T37" fmla="*/ 1463 h 2116"/>
                <a:gd name="T38" fmla="*/ 321 w 2116"/>
                <a:gd name="T39" fmla="*/ 1546 h 2116"/>
                <a:gd name="T40" fmla="*/ 314 w 2116"/>
                <a:gd name="T41" fmla="*/ 1811 h 2116"/>
                <a:gd name="T42" fmla="*/ 569 w 2116"/>
                <a:gd name="T43" fmla="*/ 1794 h 2116"/>
                <a:gd name="T44" fmla="*/ 653 w 2116"/>
                <a:gd name="T45" fmla="*/ 2035 h 2116"/>
                <a:gd name="T46" fmla="*/ 882 w 2116"/>
                <a:gd name="T47" fmla="*/ 1925 h 2116"/>
                <a:gd name="T48" fmla="*/ 1064 w 2116"/>
                <a:gd name="T49" fmla="*/ 2116 h 2116"/>
                <a:gd name="T50" fmla="*/ 1233 w 2116"/>
                <a:gd name="T51" fmla="*/ 1925 h 2116"/>
                <a:gd name="T52" fmla="*/ 1464 w 2116"/>
                <a:gd name="T53" fmla="*/ 2038 h 2116"/>
                <a:gd name="T54" fmla="*/ 1546 w 2116"/>
                <a:gd name="T55" fmla="*/ 1795 h 2116"/>
                <a:gd name="T56" fmla="*/ 1811 w 2116"/>
                <a:gd name="T57" fmla="*/ 1802 h 2116"/>
                <a:gd name="T58" fmla="*/ 1795 w 2116"/>
                <a:gd name="T59" fmla="*/ 1547 h 2116"/>
                <a:gd name="T60" fmla="*/ 2036 w 2116"/>
                <a:gd name="T61" fmla="*/ 1463 h 2116"/>
                <a:gd name="T62" fmla="*/ 1925 w 2116"/>
                <a:gd name="T63" fmla="*/ 1234 h 2116"/>
                <a:gd name="T64" fmla="*/ 1358 w 2116"/>
                <a:gd name="T65" fmla="*/ 1669 h 2116"/>
                <a:gd name="T66" fmla="*/ 759 w 2116"/>
                <a:gd name="T67" fmla="*/ 447 h 2116"/>
                <a:gd name="T68" fmla="*/ 1358 w 2116"/>
                <a:gd name="T69" fmla="*/ 1669 h 2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2116" h="2116">
                  <a:moveTo>
                    <a:pt x="1941" y="1111"/>
                  </a:moveTo>
                  <a:cubicBezTo>
                    <a:pt x="2116" y="1052"/>
                    <a:pt x="2116" y="1052"/>
                    <a:pt x="2116" y="1052"/>
                  </a:cubicBezTo>
                  <a:cubicBezTo>
                    <a:pt x="2107" y="917"/>
                    <a:pt x="2107" y="917"/>
                    <a:pt x="2107" y="917"/>
                  </a:cubicBezTo>
                  <a:cubicBezTo>
                    <a:pt x="1925" y="883"/>
                    <a:pt x="1925" y="883"/>
                    <a:pt x="1925" y="883"/>
                  </a:cubicBezTo>
                  <a:cubicBezTo>
                    <a:pt x="1918" y="847"/>
                    <a:pt x="1908" y="810"/>
                    <a:pt x="1896" y="774"/>
                  </a:cubicBezTo>
                  <a:cubicBezTo>
                    <a:pt x="2038" y="652"/>
                    <a:pt x="2038" y="652"/>
                    <a:pt x="2038" y="652"/>
                  </a:cubicBezTo>
                  <a:cubicBezTo>
                    <a:pt x="1979" y="532"/>
                    <a:pt x="1979" y="532"/>
                    <a:pt x="1979" y="532"/>
                  </a:cubicBezTo>
                  <a:cubicBezTo>
                    <a:pt x="1795" y="570"/>
                    <a:pt x="1795" y="570"/>
                    <a:pt x="1795" y="570"/>
                  </a:cubicBezTo>
                  <a:cubicBezTo>
                    <a:pt x="1772" y="535"/>
                    <a:pt x="1747" y="502"/>
                    <a:pt x="1720" y="471"/>
                  </a:cubicBezTo>
                  <a:cubicBezTo>
                    <a:pt x="1802" y="305"/>
                    <a:pt x="1802" y="305"/>
                    <a:pt x="1802" y="305"/>
                  </a:cubicBezTo>
                  <a:cubicBezTo>
                    <a:pt x="1700" y="217"/>
                    <a:pt x="1700" y="217"/>
                    <a:pt x="1700" y="217"/>
                  </a:cubicBezTo>
                  <a:cubicBezTo>
                    <a:pt x="1548" y="321"/>
                    <a:pt x="1548" y="321"/>
                    <a:pt x="1548" y="321"/>
                  </a:cubicBezTo>
                  <a:cubicBezTo>
                    <a:pt x="1516" y="301"/>
                    <a:pt x="1483" y="282"/>
                    <a:pt x="1450" y="265"/>
                  </a:cubicBezTo>
                  <a:cubicBezTo>
                    <a:pt x="1464" y="80"/>
                    <a:pt x="1464" y="80"/>
                    <a:pt x="1464" y="80"/>
                  </a:cubicBezTo>
                  <a:cubicBezTo>
                    <a:pt x="1336" y="37"/>
                    <a:pt x="1336" y="37"/>
                    <a:pt x="1336" y="37"/>
                  </a:cubicBezTo>
                  <a:cubicBezTo>
                    <a:pt x="1234" y="191"/>
                    <a:pt x="1234" y="191"/>
                    <a:pt x="1234" y="191"/>
                  </a:cubicBezTo>
                  <a:cubicBezTo>
                    <a:pt x="1194" y="183"/>
                    <a:pt x="1152" y="178"/>
                    <a:pt x="1111" y="175"/>
                  </a:cubicBezTo>
                  <a:cubicBezTo>
                    <a:pt x="1052" y="0"/>
                    <a:pt x="1052" y="0"/>
                    <a:pt x="1052" y="0"/>
                  </a:cubicBezTo>
                  <a:cubicBezTo>
                    <a:pt x="918" y="9"/>
                    <a:pt x="918" y="9"/>
                    <a:pt x="918" y="9"/>
                  </a:cubicBezTo>
                  <a:cubicBezTo>
                    <a:pt x="884" y="191"/>
                    <a:pt x="884" y="191"/>
                    <a:pt x="884" y="191"/>
                  </a:cubicBezTo>
                  <a:cubicBezTo>
                    <a:pt x="847" y="198"/>
                    <a:pt x="810" y="208"/>
                    <a:pt x="774" y="220"/>
                  </a:cubicBezTo>
                  <a:cubicBezTo>
                    <a:pt x="653" y="78"/>
                    <a:pt x="653" y="78"/>
                    <a:pt x="653" y="78"/>
                  </a:cubicBezTo>
                  <a:cubicBezTo>
                    <a:pt x="532" y="137"/>
                    <a:pt x="532" y="137"/>
                    <a:pt x="532" y="137"/>
                  </a:cubicBezTo>
                  <a:cubicBezTo>
                    <a:pt x="570" y="321"/>
                    <a:pt x="570" y="321"/>
                    <a:pt x="570" y="321"/>
                  </a:cubicBezTo>
                  <a:cubicBezTo>
                    <a:pt x="535" y="344"/>
                    <a:pt x="502" y="369"/>
                    <a:pt x="471" y="396"/>
                  </a:cubicBezTo>
                  <a:cubicBezTo>
                    <a:pt x="305" y="314"/>
                    <a:pt x="305" y="314"/>
                    <a:pt x="305" y="314"/>
                  </a:cubicBezTo>
                  <a:cubicBezTo>
                    <a:pt x="217" y="416"/>
                    <a:pt x="217" y="416"/>
                    <a:pt x="217" y="416"/>
                  </a:cubicBezTo>
                  <a:cubicBezTo>
                    <a:pt x="322" y="568"/>
                    <a:pt x="322" y="568"/>
                    <a:pt x="322" y="568"/>
                  </a:cubicBezTo>
                  <a:cubicBezTo>
                    <a:pt x="301" y="600"/>
                    <a:pt x="282" y="633"/>
                    <a:pt x="265" y="666"/>
                  </a:cubicBezTo>
                  <a:cubicBezTo>
                    <a:pt x="81" y="652"/>
                    <a:pt x="81" y="652"/>
                    <a:pt x="81" y="652"/>
                  </a:cubicBezTo>
                  <a:cubicBezTo>
                    <a:pt x="37" y="780"/>
                    <a:pt x="37" y="780"/>
                    <a:pt x="37" y="780"/>
                  </a:cubicBezTo>
                  <a:cubicBezTo>
                    <a:pt x="192" y="882"/>
                    <a:pt x="192" y="882"/>
                    <a:pt x="192" y="882"/>
                  </a:cubicBezTo>
                  <a:cubicBezTo>
                    <a:pt x="183" y="923"/>
                    <a:pt x="178" y="964"/>
                    <a:pt x="175" y="1005"/>
                  </a:cubicBezTo>
                  <a:cubicBezTo>
                    <a:pt x="0" y="1064"/>
                    <a:pt x="0" y="1064"/>
                    <a:pt x="0" y="1064"/>
                  </a:cubicBezTo>
                  <a:cubicBezTo>
                    <a:pt x="9" y="1198"/>
                    <a:pt x="9" y="1198"/>
                    <a:pt x="9" y="1198"/>
                  </a:cubicBezTo>
                  <a:cubicBezTo>
                    <a:pt x="191" y="1233"/>
                    <a:pt x="191" y="1233"/>
                    <a:pt x="191" y="1233"/>
                  </a:cubicBezTo>
                  <a:cubicBezTo>
                    <a:pt x="199" y="1269"/>
                    <a:pt x="208" y="1306"/>
                    <a:pt x="221" y="1342"/>
                  </a:cubicBezTo>
                  <a:cubicBezTo>
                    <a:pt x="78" y="1463"/>
                    <a:pt x="78" y="1463"/>
                    <a:pt x="78" y="1463"/>
                  </a:cubicBezTo>
                  <a:cubicBezTo>
                    <a:pt x="138" y="1584"/>
                    <a:pt x="138" y="1584"/>
                    <a:pt x="138" y="1584"/>
                  </a:cubicBezTo>
                  <a:cubicBezTo>
                    <a:pt x="321" y="1546"/>
                    <a:pt x="321" y="1546"/>
                    <a:pt x="321" y="1546"/>
                  </a:cubicBezTo>
                  <a:cubicBezTo>
                    <a:pt x="344" y="1581"/>
                    <a:pt x="369" y="1614"/>
                    <a:pt x="397" y="1645"/>
                  </a:cubicBezTo>
                  <a:cubicBezTo>
                    <a:pt x="314" y="1811"/>
                    <a:pt x="314" y="1811"/>
                    <a:pt x="314" y="1811"/>
                  </a:cubicBezTo>
                  <a:cubicBezTo>
                    <a:pt x="416" y="1899"/>
                    <a:pt x="416" y="1899"/>
                    <a:pt x="416" y="1899"/>
                  </a:cubicBezTo>
                  <a:cubicBezTo>
                    <a:pt x="569" y="1794"/>
                    <a:pt x="569" y="1794"/>
                    <a:pt x="569" y="1794"/>
                  </a:cubicBezTo>
                  <a:cubicBezTo>
                    <a:pt x="600" y="1815"/>
                    <a:pt x="633" y="1834"/>
                    <a:pt x="667" y="1851"/>
                  </a:cubicBezTo>
                  <a:cubicBezTo>
                    <a:pt x="653" y="2035"/>
                    <a:pt x="653" y="2035"/>
                    <a:pt x="653" y="2035"/>
                  </a:cubicBezTo>
                  <a:cubicBezTo>
                    <a:pt x="780" y="2079"/>
                    <a:pt x="780" y="2079"/>
                    <a:pt x="780" y="2079"/>
                  </a:cubicBezTo>
                  <a:cubicBezTo>
                    <a:pt x="882" y="1925"/>
                    <a:pt x="882" y="1925"/>
                    <a:pt x="882" y="1925"/>
                  </a:cubicBezTo>
                  <a:cubicBezTo>
                    <a:pt x="923" y="1933"/>
                    <a:pt x="964" y="1938"/>
                    <a:pt x="1005" y="1941"/>
                  </a:cubicBezTo>
                  <a:cubicBezTo>
                    <a:pt x="1064" y="2116"/>
                    <a:pt x="1064" y="2116"/>
                    <a:pt x="1064" y="2116"/>
                  </a:cubicBezTo>
                  <a:cubicBezTo>
                    <a:pt x="1199" y="2107"/>
                    <a:pt x="1199" y="2107"/>
                    <a:pt x="1199" y="2107"/>
                  </a:cubicBezTo>
                  <a:cubicBezTo>
                    <a:pt x="1233" y="1925"/>
                    <a:pt x="1233" y="1925"/>
                    <a:pt x="1233" y="1925"/>
                  </a:cubicBezTo>
                  <a:cubicBezTo>
                    <a:pt x="1269" y="1918"/>
                    <a:pt x="1306" y="1908"/>
                    <a:pt x="1342" y="1896"/>
                  </a:cubicBezTo>
                  <a:cubicBezTo>
                    <a:pt x="1464" y="2038"/>
                    <a:pt x="1464" y="2038"/>
                    <a:pt x="1464" y="2038"/>
                  </a:cubicBezTo>
                  <a:cubicBezTo>
                    <a:pt x="1584" y="1979"/>
                    <a:pt x="1584" y="1979"/>
                    <a:pt x="1584" y="1979"/>
                  </a:cubicBezTo>
                  <a:cubicBezTo>
                    <a:pt x="1546" y="1795"/>
                    <a:pt x="1546" y="1795"/>
                    <a:pt x="1546" y="1795"/>
                  </a:cubicBezTo>
                  <a:cubicBezTo>
                    <a:pt x="1581" y="1772"/>
                    <a:pt x="1614" y="1747"/>
                    <a:pt x="1645" y="1719"/>
                  </a:cubicBezTo>
                  <a:cubicBezTo>
                    <a:pt x="1811" y="1802"/>
                    <a:pt x="1811" y="1802"/>
                    <a:pt x="1811" y="1802"/>
                  </a:cubicBezTo>
                  <a:cubicBezTo>
                    <a:pt x="1899" y="1700"/>
                    <a:pt x="1899" y="1700"/>
                    <a:pt x="1899" y="1700"/>
                  </a:cubicBezTo>
                  <a:cubicBezTo>
                    <a:pt x="1795" y="1547"/>
                    <a:pt x="1795" y="1547"/>
                    <a:pt x="1795" y="1547"/>
                  </a:cubicBezTo>
                  <a:cubicBezTo>
                    <a:pt x="1816" y="1516"/>
                    <a:pt x="1834" y="1483"/>
                    <a:pt x="1851" y="1450"/>
                  </a:cubicBezTo>
                  <a:cubicBezTo>
                    <a:pt x="2036" y="1463"/>
                    <a:pt x="2036" y="1463"/>
                    <a:pt x="2036" y="1463"/>
                  </a:cubicBezTo>
                  <a:cubicBezTo>
                    <a:pt x="2079" y="1336"/>
                    <a:pt x="2079" y="1336"/>
                    <a:pt x="2079" y="1336"/>
                  </a:cubicBezTo>
                  <a:cubicBezTo>
                    <a:pt x="1925" y="1234"/>
                    <a:pt x="1925" y="1234"/>
                    <a:pt x="1925" y="1234"/>
                  </a:cubicBezTo>
                  <a:cubicBezTo>
                    <a:pt x="1933" y="1193"/>
                    <a:pt x="1938" y="1152"/>
                    <a:pt x="1941" y="1111"/>
                  </a:cubicBezTo>
                  <a:close/>
                  <a:moveTo>
                    <a:pt x="1358" y="1669"/>
                  </a:moveTo>
                  <a:cubicBezTo>
                    <a:pt x="1020" y="1834"/>
                    <a:pt x="613" y="1695"/>
                    <a:pt x="447" y="1357"/>
                  </a:cubicBezTo>
                  <a:cubicBezTo>
                    <a:pt x="282" y="1020"/>
                    <a:pt x="421" y="613"/>
                    <a:pt x="759" y="447"/>
                  </a:cubicBezTo>
                  <a:cubicBezTo>
                    <a:pt x="1096" y="282"/>
                    <a:pt x="1504" y="421"/>
                    <a:pt x="1669" y="759"/>
                  </a:cubicBezTo>
                  <a:cubicBezTo>
                    <a:pt x="1834" y="1096"/>
                    <a:pt x="1695" y="1503"/>
                    <a:pt x="1358" y="1669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19285" tIns="0" rIns="19285" bIns="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id-ID" sz="84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Freeform 248"/>
            <p:cNvSpPr>
              <a:spLocks noEditPoints="1"/>
            </p:cNvSpPr>
            <p:nvPr/>
          </p:nvSpPr>
          <p:spPr bwMode="auto">
            <a:xfrm>
              <a:off x="11896328" y="7080775"/>
              <a:ext cx="2382846" cy="2393316"/>
            </a:xfrm>
            <a:custGeom>
              <a:avLst/>
              <a:gdLst>
                <a:gd name="T0" fmla="*/ 287 w 574"/>
                <a:gd name="T1" fmla="*/ 575 h 575"/>
                <a:gd name="T2" fmla="*/ 0 w 574"/>
                <a:gd name="T3" fmla="*/ 287 h 575"/>
                <a:gd name="T4" fmla="*/ 287 w 574"/>
                <a:gd name="T5" fmla="*/ 0 h 575"/>
                <a:gd name="T6" fmla="*/ 574 w 574"/>
                <a:gd name="T7" fmla="*/ 287 h 575"/>
                <a:gd name="T8" fmla="*/ 287 w 574"/>
                <a:gd name="T9" fmla="*/ 575 h 575"/>
                <a:gd name="T10" fmla="*/ 287 w 574"/>
                <a:gd name="T11" fmla="*/ 160 h 575"/>
                <a:gd name="T12" fmla="*/ 160 w 574"/>
                <a:gd name="T13" fmla="*/ 287 h 575"/>
                <a:gd name="T14" fmla="*/ 287 w 574"/>
                <a:gd name="T15" fmla="*/ 415 h 575"/>
                <a:gd name="T16" fmla="*/ 414 w 574"/>
                <a:gd name="T17" fmla="*/ 287 h 575"/>
                <a:gd name="T18" fmla="*/ 287 w 574"/>
                <a:gd name="T19" fmla="*/ 160 h 5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74" h="575">
                  <a:moveTo>
                    <a:pt x="287" y="575"/>
                  </a:moveTo>
                  <a:cubicBezTo>
                    <a:pt x="129" y="575"/>
                    <a:pt x="0" y="446"/>
                    <a:pt x="0" y="287"/>
                  </a:cubicBezTo>
                  <a:cubicBezTo>
                    <a:pt x="0" y="129"/>
                    <a:pt x="129" y="0"/>
                    <a:pt x="287" y="0"/>
                  </a:cubicBezTo>
                  <a:cubicBezTo>
                    <a:pt x="446" y="0"/>
                    <a:pt x="574" y="129"/>
                    <a:pt x="574" y="287"/>
                  </a:cubicBezTo>
                  <a:cubicBezTo>
                    <a:pt x="574" y="446"/>
                    <a:pt x="446" y="575"/>
                    <a:pt x="287" y="575"/>
                  </a:cubicBezTo>
                  <a:close/>
                  <a:moveTo>
                    <a:pt x="287" y="160"/>
                  </a:moveTo>
                  <a:cubicBezTo>
                    <a:pt x="217" y="160"/>
                    <a:pt x="160" y="217"/>
                    <a:pt x="160" y="287"/>
                  </a:cubicBezTo>
                  <a:cubicBezTo>
                    <a:pt x="160" y="358"/>
                    <a:pt x="217" y="415"/>
                    <a:pt x="287" y="415"/>
                  </a:cubicBezTo>
                  <a:cubicBezTo>
                    <a:pt x="357" y="415"/>
                    <a:pt x="414" y="358"/>
                    <a:pt x="414" y="287"/>
                  </a:cubicBezTo>
                  <a:cubicBezTo>
                    <a:pt x="414" y="217"/>
                    <a:pt x="357" y="160"/>
                    <a:pt x="287" y="16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19285" tIns="0" rIns="19285" bIns="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id-ID" sz="84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20"/>
          <p:cNvGrpSpPr/>
          <p:nvPr/>
        </p:nvGrpSpPr>
        <p:grpSpPr>
          <a:xfrm>
            <a:off x="754327" y="1781911"/>
            <a:ext cx="966586" cy="966586"/>
            <a:chOff x="1784916" y="4981028"/>
            <a:chExt cx="3772171" cy="3772171"/>
          </a:xfrm>
        </p:grpSpPr>
        <p:sp>
          <p:nvSpPr>
            <p:cNvPr id="10" name="Freeform 241"/>
            <p:cNvSpPr>
              <a:spLocks noEditPoints="1"/>
            </p:cNvSpPr>
            <p:nvPr/>
          </p:nvSpPr>
          <p:spPr bwMode="auto">
            <a:xfrm>
              <a:off x="1784916" y="4981028"/>
              <a:ext cx="3772171" cy="3772171"/>
            </a:xfrm>
            <a:custGeom>
              <a:avLst/>
              <a:gdLst>
                <a:gd name="T0" fmla="*/ 1335 w 1335"/>
                <a:gd name="T1" fmla="*/ 699 h 1335"/>
                <a:gd name="T2" fmla="*/ 1220 w 1335"/>
                <a:gd name="T3" fmla="*/ 586 h 1335"/>
                <a:gd name="T4" fmla="*/ 1300 w 1335"/>
                <a:gd name="T5" fmla="*/ 445 h 1335"/>
                <a:gd name="T6" fmla="*/ 1145 w 1335"/>
                <a:gd name="T7" fmla="*/ 378 h 1335"/>
                <a:gd name="T8" fmla="*/ 1162 w 1335"/>
                <a:gd name="T9" fmla="*/ 218 h 1335"/>
                <a:gd name="T10" fmla="*/ 1001 w 1335"/>
                <a:gd name="T11" fmla="*/ 219 h 1335"/>
                <a:gd name="T12" fmla="*/ 956 w 1335"/>
                <a:gd name="T13" fmla="*/ 65 h 1335"/>
                <a:gd name="T14" fmla="*/ 801 w 1335"/>
                <a:gd name="T15" fmla="*/ 125 h 1335"/>
                <a:gd name="T16" fmla="*/ 699 w 1335"/>
                <a:gd name="T17" fmla="*/ 0 h 1335"/>
                <a:gd name="T18" fmla="*/ 586 w 1335"/>
                <a:gd name="T19" fmla="*/ 115 h 1335"/>
                <a:gd name="T20" fmla="*/ 445 w 1335"/>
                <a:gd name="T21" fmla="*/ 35 h 1335"/>
                <a:gd name="T22" fmla="*/ 378 w 1335"/>
                <a:gd name="T23" fmla="*/ 190 h 1335"/>
                <a:gd name="T24" fmla="*/ 218 w 1335"/>
                <a:gd name="T25" fmla="*/ 173 h 1335"/>
                <a:gd name="T26" fmla="*/ 220 w 1335"/>
                <a:gd name="T27" fmla="*/ 334 h 1335"/>
                <a:gd name="T28" fmla="*/ 65 w 1335"/>
                <a:gd name="T29" fmla="*/ 379 h 1335"/>
                <a:gd name="T30" fmla="*/ 125 w 1335"/>
                <a:gd name="T31" fmla="*/ 535 h 1335"/>
                <a:gd name="T32" fmla="*/ 0 w 1335"/>
                <a:gd name="T33" fmla="*/ 636 h 1335"/>
                <a:gd name="T34" fmla="*/ 115 w 1335"/>
                <a:gd name="T35" fmla="*/ 749 h 1335"/>
                <a:gd name="T36" fmla="*/ 35 w 1335"/>
                <a:gd name="T37" fmla="*/ 890 h 1335"/>
                <a:gd name="T38" fmla="*/ 190 w 1335"/>
                <a:gd name="T39" fmla="*/ 957 h 1335"/>
                <a:gd name="T40" fmla="*/ 173 w 1335"/>
                <a:gd name="T41" fmla="*/ 1117 h 1335"/>
                <a:gd name="T42" fmla="*/ 334 w 1335"/>
                <a:gd name="T43" fmla="*/ 1116 h 1335"/>
                <a:gd name="T44" fmla="*/ 379 w 1335"/>
                <a:gd name="T45" fmla="*/ 1270 h 1335"/>
                <a:gd name="T46" fmla="*/ 535 w 1335"/>
                <a:gd name="T47" fmla="*/ 1210 h 1335"/>
                <a:gd name="T48" fmla="*/ 636 w 1335"/>
                <a:gd name="T49" fmla="*/ 1335 h 1335"/>
                <a:gd name="T50" fmla="*/ 749 w 1335"/>
                <a:gd name="T51" fmla="*/ 1220 h 1335"/>
                <a:gd name="T52" fmla="*/ 890 w 1335"/>
                <a:gd name="T53" fmla="*/ 1299 h 1335"/>
                <a:gd name="T54" fmla="*/ 957 w 1335"/>
                <a:gd name="T55" fmla="*/ 1145 h 1335"/>
                <a:gd name="T56" fmla="*/ 1117 w 1335"/>
                <a:gd name="T57" fmla="*/ 1162 h 1335"/>
                <a:gd name="T58" fmla="*/ 1116 w 1335"/>
                <a:gd name="T59" fmla="*/ 1001 h 1335"/>
                <a:gd name="T60" fmla="*/ 1271 w 1335"/>
                <a:gd name="T61" fmla="*/ 956 h 1335"/>
                <a:gd name="T62" fmla="*/ 1210 w 1335"/>
                <a:gd name="T63" fmla="*/ 801 h 1335"/>
                <a:gd name="T64" fmla="*/ 776 w 1335"/>
                <a:gd name="T65" fmla="*/ 1050 h 1335"/>
                <a:gd name="T66" fmla="*/ 560 w 1335"/>
                <a:gd name="T67" fmla="*/ 286 h 1335"/>
                <a:gd name="T68" fmla="*/ 776 w 1335"/>
                <a:gd name="T69" fmla="*/ 1050 h 1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35" h="1335">
                  <a:moveTo>
                    <a:pt x="1326" y="784"/>
                  </a:moveTo>
                  <a:cubicBezTo>
                    <a:pt x="1335" y="699"/>
                    <a:pt x="1335" y="699"/>
                    <a:pt x="1335" y="699"/>
                  </a:cubicBezTo>
                  <a:cubicBezTo>
                    <a:pt x="1226" y="658"/>
                    <a:pt x="1226" y="658"/>
                    <a:pt x="1226" y="658"/>
                  </a:cubicBezTo>
                  <a:cubicBezTo>
                    <a:pt x="1226" y="634"/>
                    <a:pt x="1224" y="610"/>
                    <a:pt x="1220" y="586"/>
                  </a:cubicBezTo>
                  <a:cubicBezTo>
                    <a:pt x="1323" y="527"/>
                    <a:pt x="1323" y="527"/>
                    <a:pt x="1323" y="527"/>
                  </a:cubicBezTo>
                  <a:cubicBezTo>
                    <a:pt x="1300" y="445"/>
                    <a:pt x="1300" y="445"/>
                    <a:pt x="1300" y="445"/>
                  </a:cubicBezTo>
                  <a:cubicBezTo>
                    <a:pt x="1181" y="448"/>
                    <a:pt x="1181" y="448"/>
                    <a:pt x="1181" y="448"/>
                  </a:cubicBezTo>
                  <a:cubicBezTo>
                    <a:pt x="1171" y="424"/>
                    <a:pt x="1159" y="400"/>
                    <a:pt x="1145" y="378"/>
                  </a:cubicBezTo>
                  <a:cubicBezTo>
                    <a:pt x="1215" y="284"/>
                    <a:pt x="1215" y="284"/>
                    <a:pt x="1215" y="284"/>
                  </a:cubicBezTo>
                  <a:cubicBezTo>
                    <a:pt x="1162" y="218"/>
                    <a:pt x="1162" y="218"/>
                    <a:pt x="1162" y="218"/>
                  </a:cubicBezTo>
                  <a:cubicBezTo>
                    <a:pt x="1055" y="266"/>
                    <a:pt x="1055" y="266"/>
                    <a:pt x="1055" y="266"/>
                  </a:cubicBezTo>
                  <a:cubicBezTo>
                    <a:pt x="1038" y="249"/>
                    <a:pt x="1020" y="234"/>
                    <a:pt x="1001" y="219"/>
                  </a:cubicBezTo>
                  <a:cubicBezTo>
                    <a:pt x="1031" y="106"/>
                    <a:pt x="1031" y="106"/>
                    <a:pt x="1031" y="106"/>
                  </a:cubicBezTo>
                  <a:cubicBezTo>
                    <a:pt x="956" y="65"/>
                    <a:pt x="956" y="65"/>
                    <a:pt x="956" y="65"/>
                  </a:cubicBezTo>
                  <a:cubicBezTo>
                    <a:pt x="875" y="149"/>
                    <a:pt x="875" y="149"/>
                    <a:pt x="875" y="149"/>
                  </a:cubicBezTo>
                  <a:cubicBezTo>
                    <a:pt x="851" y="139"/>
                    <a:pt x="826" y="131"/>
                    <a:pt x="801" y="125"/>
                  </a:cubicBezTo>
                  <a:cubicBezTo>
                    <a:pt x="784" y="9"/>
                    <a:pt x="784" y="9"/>
                    <a:pt x="784" y="9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658" y="109"/>
                    <a:pt x="658" y="109"/>
                    <a:pt x="658" y="109"/>
                  </a:cubicBezTo>
                  <a:cubicBezTo>
                    <a:pt x="634" y="109"/>
                    <a:pt x="610" y="111"/>
                    <a:pt x="586" y="115"/>
                  </a:cubicBezTo>
                  <a:cubicBezTo>
                    <a:pt x="527" y="12"/>
                    <a:pt x="527" y="12"/>
                    <a:pt x="527" y="12"/>
                  </a:cubicBezTo>
                  <a:cubicBezTo>
                    <a:pt x="445" y="35"/>
                    <a:pt x="445" y="35"/>
                    <a:pt x="445" y="35"/>
                  </a:cubicBezTo>
                  <a:cubicBezTo>
                    <a:pt x="448" y="154"/>
                    <a:pt x="448" y="154"/>
                    <a:pt x="448" y="154"/>
                  </a:cubicBezTo>
                  <a:cubicBezTo>
                    <a:pt x="424" y="164"/>
                    <a:pt x="400" y="176"/>
                    <a:pt x="378" y="190"/>
                  </a:cubicBezTo>
                  <a:cubicBezTo>
                    <a:pt x="284" y="120"/>
                    <a:pt x="284" y="120"/>
                    <a:pt x="284" y="120"/>
                  </a:cubicBezTo>
                  <a:cubicBezTo>
                    <a:pt x="218" y="173"/>
                    <a:pt x="218" y="173"/>
                    <a:pt x="218" y="173"/>
                  </a:cubicBezTo>
                  <a:cubicBezTo>
                    <a:pt x="266" y="280"/>
                    <a:pt x="266" y="280"/>
                    <a:pt x="266" y="280"/>
                  </a:cubicBezTo>
                  <a:cubicBezTo>
                    <a:pt x="249" y="297"/>
                    <a:pt x="234" y="315"/>
                    <a:pt x="220" y="334"/>
                  </a:cubicBezTo>
                  <a:cubicBezTo>
                    <a:pt x="106" y="305"/>
                    <a:pt x="106" y="305"/>
                    <a:pt x="106" y="305"/>
                  </a:cubicBezTo>
                  <a:cubicBezTo>
                    <a:pt x="65" y="379"/>
                    <a:pt x="65" y="379"/>
                    <a:pt x="65" y="379"/>
                  </a:cubicBezTo>
                  <a:cubicBezTo>
                    <a:pt x="149" y="460"/>
                    <a:pt x="149" y="460"/>
                    <a:pt x="149" y="460"/>
                  </a:cubicBezTo>
                  <a:cubicBezTo>
                    <a:pt x="139" y="484"/>
                    <a:pt x="131" y="509"/>
                    <a:pt x="125" y="535"/>
                  </a:cubicBezTo>
                  <a:cubicBezTo>
                    <a:pt x="9" y="551"/>
                    <a:pt x="9" y="551"/>
                    <a:pt x="9" y="551"/>
                  </a:cubicBezTo>
                  <a:cubicBezTo>
                    <a:pt x="0" y="636"/>
                    <a:pt x="0" y="636"/>
                    <a:pt x="0" y="636"/>
                  </a:cubicBezTo>
                  <a:cubicBezTo>
                    <a:pt x="109" y="678"/>
                    <a:pt x="109" y="678"/>
                    <a:pt x="109" y="678"/>
                  </a:cubicBezTo>
                  <a:cubicBezTo>
                    <a:pt x="110" y="701"/>
                    <a:pt x="111" y="725"/>
                    <a:pt x="115" y="749"/>
                  </a:cubicBezTo>
                  <a:cubicBezTo>
                    <a:pt x="12" y="809"/>
                    <a:pt x="12" y="809"/>
                    <a:pt x="12" y="809"/>
                  </a:cubicBezTo>
                  <a:cubicBezTo>
                    <a:pt x="35" y="890"/>
                    <a:pt x="35" y="890"/>
                    <a:pt x="35" y="890"/>
                  </a:cubicBezTo>
                  <a:cubicBezTo>
                    <a:pt x="154" y="887"/>
                    <a:pt x="154" y="887"/>
                    <a:pt x="154" y="887"/>
                  </a:cubicBezTo>
                  <a:cubicBezTo>
                    <a:pt x="164" y="912"/>
                    <a:pt x="177" y="935"/>
                    <a:pt x="190" y="957"/>
                  </a:cubicBezTo>
                  <a:cubicBezTo>
                    <a:pt x="120" y="1051"/>
                    <a:pt x="120" y="1051"/>
                    <a:pt x="120" y="1051"/>
                  </a:cubicBezTo>
                  <a:cubicBezTo>
                    <a:pt x="173" y="1117"/>
                    <a:pt x="173" y="1117"/>
                    <a:pt x="173" y="1117"/>
                  </a:cubicBezTo>
                  <a:cubicBezTo>
                    <a:pt x="280" y="1070"/>
                    <a:pt x="280" y="1070"/>
                    <a:pt x="280" y="1070"/>
                  </a:cubicBezTo>
                  <a:cubicBezTo>
                    <a:pt x="297" y="1086"/>
                    <a:pt x="315" y="1102"/>
                    <a:pt x="334" y="1116"/>
                  </a:cubicBezTo>
                  <a:cubicBezTo>
                    <a:pt x="305" y="1229"/>
                    <a:pt x="305" y="1229"/>
                    <a:pt x="305" y="1229"/>
                  </a:cubicBezTo>
                  <a:cubicBezTo>
                    <a:pt x="379" y="1270"/>
                    <a:pt x="379" y="1270"/>
                    <a:pt x="379" y="1270"/>
                  </a:cubicBezTo>
                  <a:cubicBezTo>
                    <a:pt x="460" y="1186"/>
                    <a:pt x="460" y="1186"/>
                    <a:pt x="460" y="1186"/>
                  </a:cubicBezTo>
                  <a:cubicBezTo>
                    <a:pt x="484" y="1196"/>
                    <a:pt x="509" y="1204"/>
                    <a:pt x="535" y="1210"/>
                  </a:cubicBezTo>
                  <a:cubicBezTo>
                    <a:pt x="551" y="1326"/>
                    <a:pt x="551" y="1326"/>
                    <a:pt x="551" y="1326"/>
                  </a:cubicBezTo>
                  <a:cubicBezTo>
                    <a:pt x="636" y="1335"/>
                    <a:pt x="636" y="1335"/>
                    <a:pt x="636" y="1335"/>
                  </a:cubicBezTo>
                  <a:cubicBezTo>
                    <a:pt x="678" y="1226"/>
                    <a:pt x="678" y="1226"/>
                    <a:pt x="678" y="1226"/>
                  </a:cubicBezTo>
                  <a:cubicBezTo>
                    <a:pt x="701" y="1226"/>
                    <a:pt x="725" y="1224"/>
                    <a:pt x="749" y="1220"/>
                  </a:cubicBezTo>
                  <a:cubicBezTo>
                    <a:pt x="808" y="1323"/>
                    <a:pt x="808" y="1323"/>
                    <a:pt x="808" y="1323"/>
                  </a:cubicBezTo>
                  <a:cubicBezTo>
                    <a:pt x="890" y="1299"/>
                    <a:pt x="890" y="1299"/>
                    <a:pt x="890" y="1299"/>
                  </a:cubicBezTo>
                  <a:cubicBezTo>
                    <a:pt x="887" y="1181"/>
                    <a:pt x="887" y="1181"/>
                    <a:pt x="887" y="1181"/>
                  </a:cubicBezTo>
                  <a:cubicBezTo>
                    <a:pt x="912" y="1171"/>
                    <a:pt x="935" y="1159"/>
                    <a:pt x="957" y="1145"/>
                  </a:cubicBezTo>
                  <a:cubicBezTo>
                    <a:pt x="1051" y="1215"/>
                    <a:pt x="1051" y="1215"/>
                    <a:pt x="1051" y="1215"/>
                  </a:cubicBezTo>
                  <a:cubicBezTo>
                    <a:pt x="1117" y="1162"/>
                    <a:pt x="1117" y="1162"/>
                    <a:pt x="1117" y="1162"/>
                  </a:cubicBezTo>
                  <a:cubicBezTo>
                    <a:pt x="1070" y="1055"/>
                    <a:pt x="1070" y="1055"/>
                    <a:pt x="1070" y="1055"/>
                  </a:cubicBezTo>
                  <a:cubicBezTo>
                    <a:pt x="1086" y="1038"/>
                    <a:pt x="1102" y="1020"/>
                    <a:pt x="1116" y="1001"/>
                  </a:cubicBezTo>
                  <a:cubicBezTo>
                    <a:pt x="1229" y="1031"/>
                    <a:pt x="1229" y="1031"/>
                    <a:pt x="1229" y="1031"/>
                  </a:cubicBezTo>
                  <a:cubicBezTo>
                    <a:pt x="1271" y="956"/>
                    <a:pt x="1271" y="956"/>
                    <a:pt x="1271" y="956"/>
                  </a:cubicBezTo>
                  <a:cubicBezTo>
                    <a:pt x="1186" y="875"/>
                    <a:pt x="1186" y="875"/>
                    <a:pt x="1186" y="875"/>
                  </a:cubicBezTo>
                  <a:cubicBezTo>
                    <a:pt x="1196" y="851"/>
                    <a:pt x="1204" y="826"/>
                    <a:pt x="1210" y="801"/>
                  </a:cubicBezTo>
                  <a:lnTo>
                    <a:pt x="1326" y="784"/>
                  </a:lnTo>
                  <a:close/>
                  <a:moveTo>
                    <a:pt x="776" y="1050"/>
                  </a:moveTo>
                  <a:cubicBezTo>
                    <a:pt x="565" y="1109"/>
                    <a:pt x="345" y="986"/>
                    <a:pt x="286" y="775"/>
                  </a:cubicBezTo>
                  <a:cubicBezTo>
                    <a:pt x="226" y="564"/>
                    <a:pt x="349" y="345"/>
                    <a:pt x="560" y="286"/>
                  </a:cubicBezTo>
                  <a:cubicBezTo>
                    <a:pt x="771" y="226"/>
                    <a:pt x="990" y="349"/>
                    <a:pt x="1050" y="560"/>
                  </a:cubicBezTo>
                  <a:cubicBezTo>
                    <a:pt x="1109" y="771"/>
                    <a:pt x="987" y="990"/>
                    <a:pt x="776" y="105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9285" tIns="0" rIns="19285" bIns="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id-ID" sz="84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Freeform 249"/>
            <p:cNvSpPr>
              <a:spLocks noEditPoints="1"/>
            </p:cNvSpPr>
            <p:nvPr/>
          </p:nvSpPr>
          <p:spPr bwMode="auto">
            <a:xfrm>
              <a:off x="2879410" y="6079077"/>
              <a:ext cx="1590304" cy="1590304"/>
            </a:xfrm>
            <a:custGeom>
              <a:avLst/>
              <a:gdLst>
                <a:gd name="T0" fmla="*/ 181 w 363"/>
                <a:gd name="T1" fmla="*/ 363 h 363"/>
                <a:gd name="T2" fmla="*/ 0 w 363"/>
                <a:gd name="T3" fmla="*/ 181 h 363"/>
                <a:gd name="T4" fmla="*/ 181 w 363"/>
                <a:gd name="T5" fmla="*/ 0 h 363"/>
                <a:gd name="T6" fmla="*/ 363 w 363"/>
                <a:gd name="T7" fmla="*/ 181 h 363"/>
                <a:gd name="T8" fmla="*/ 181 w 363"/>
                <a:gd name="T9" fmla="*/ 363 h 363"/>
                <a:gd name="T10" fmla="*/ 181 w 363"/>
                <a:gd name="T11" fmla="*/ 120 h 363"/>
                <a:gd name="T12" fmla="*/ 120 w 363"/>
                <a:gd name="T13" fmla="*/ 181 h 363"/>
                <a:gd name="T14" fmla="*/ 181 w 363"/>
                <a:gd name="T15" fmla="*/ 243 h 363"/>
                <a:gd name="T16" fmla="*/ 243 w 363"/>
                <a:gd name="T17" fmla="*/ 181 h 363"/>
                <a:gd name="T18" fmla="*/ 181 w 363"/>
                <a:gd name="T19" fmla="*/ 120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3" h="363">
                  <a:moveTo>
                    <a:pt x="181" y="363"/>
                  </a:moveTo>
                  <a:cubicBezTo>
                    <a:pt x="81" y="363"/>
                    <a:pt x="0" y="282"/>
                    <a:pt x="0" y="181"/>
                  </a:cubicBezTo>
                  <a:cubicBezTo>
                    <a:pt x="0" y="81"/>
                    <a:pt x="81" y="0"/>
                    <a:pt x="181" y="0"/>
                  </a:cubicBezTo>
                  <a:cubicBezTo>
                    <a:pt x="281" y="0"/>
                    <a:pt x="363" y="81"/>
                    <a:pt x="363" y="181"/>
                  </a:cubicBezTo>
                  <a:cubicBezTo>
                    <a:pt x="363" y="282"/>
                    <a:pt x="281" y="363"/>
                    <a:pt x="181" y="363"/>
                  </a:cubicBezTo>
                  <a:close/>
                  <a:moveTo>
                    <a:pt x="181" y="120"/>
                  </a:moveTo>
                  <a:cubicBezTo>
                    <a:pt x="147" y="120"/>
                    <a:pt x="120" y="147"/>
                    <a:pt x="120" y="181"/>
                  </a:cubicBezTo>
                  <a:cubicBezTo>
                    <a:pt x="120" y="215"/>
                    <a:pt x="147" y="243"/>
                    <a:pt x="181" y="243"/>
                  </a:cubicBezTo>
                  <a:cubicBezTo>
                    <a:pt x="215" y="243"/>
                    <a:pt x="243" y="215"/>
                    <a:pt x="243" y="181"/>
                  </a:cubicBezTo>
                  <a:cubicBezTo>
                    <a:pt x="243" y="147"/>
                    <a:pt x="215" y="120"/>
                    <a:pt x="181" y="12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9285" tIns="0" rIns="19285" bIns="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id-ID" sz="84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23"/>
          <p:cNvGrpSpPr/>
          <p:nvPr/>
        </p:nvGrpSpPr>
        <p:grpSpPr>
          <a:xfrm>
            <a:off x="3663272" y="3222373"/>
            <a:ext cx="966586" cy="966586"/>
            <a:chOff x="1784916" y="4981028"/>
            <a:chExt cx="3772171" cy="3772171"/>
          </a:xfrm>
          <a:solidFill>
            <a:schemeClr val="accent5"/>
          </a:solidFill>
        </p:grpSpPr>
        <p:sp>
          <p:nvSpPr>
            <p:cNvPr id="25" name="Freeform 241"/>
            <p:cNvSpPr>
              <a:spLocks noEditPoints="1"/>
            </p:cNvSpPr>
            <p:nvPr/>
          </p:nvSpPr>
          <p:spPr bwMode="auto">
            <a:xfrm>
              <a:off x="1784916" y="4981028"/>
              <a:ext cx="3772171" cy="3772171"/>
            </a:xfrm>
            <a:custGeom>
              <a:avLst/>
              <a:gdLst>
                <a:gd name="T0" fmla="*/ 1335 w 1335"/>
                <a:gd name="T1" fmla="*/ 699 h 1335"/>
                <a:gd name="T2" fmla="*/ 1220 w 1335"/>
                <a:gd name="T3" fmla="*/ 586 h 1335"/>
                <a:gd name="T4" fmla="*/ 1300 w 1335"/>
                <a:gd name="T5" fmla="*/ 445 h 1335"/>
                <a:gd name="T6" fmla="*/ 1145 w 1335"/>
                <a:gd name="T7" fmla="*/ 378 h 1335"/>
                <a:gd name="T8" fmla="*/ 1162 w 1335"/>
                <a:gd name="T9" fmla="*/ 218 h 1335"/>
                <a:gd name="T10" fmla="*/ 1001 w 1335"/>
                <a:gd name="T11" fmla="*/ 219 h 1335"/>
                <a:gd name="T12" fmla="*/ 956 w 1335"/>
                <a:gd name="T13" fmla="*/ 65 h 1335"/>
                <a:gd name="T14" fmla="*/ 801 w 1335"/>
                <a:gd name="T15" fmla="*/ 125 h 1335"/>
                <a:gd name="T16" fmla="*/ 699 w 1335"/>
                <a:gd name="T17" fmla="*/ 0 h 1335"/>
                <a:gd name="T18" fmla="*/ 586 w 1335"/>
                <a:gd name="T19" fmla="*/ 115 h 1335"/>
                <a:gd name="T20" fmla="*/ 445 w 1335"/>
                <a:gd name="T21" fmla="*/ 35 h 1335"/>
                <a:gd name="T22" fmla="*/ 378 w 1335"/>
                <a:gd name="T23" fmla="*/ 190 h 1335"/>
                <a:gd name="T24" fmla="*/ 218 w 1335"/>
                <a:gd name="T25" fmla="*/ 173 h 1335"/>
                <a:gd name="T26" fmla="*/ 220 w 1335"/>
                <a:gd name="T27" fmla="*/ 334 h 1335"/>
                <a:gd name="T28" fmla="*/ 65 w 1335"/>
                <a:gd name="T29" fmla="*/ 379 h 1335"/>
                <a:gd name="T30" fmla="*/ 125 w 1335"/>
                <a:gd name="T31" fmla="*/ 535 h 1335"/>
                <a:gd name="T32" fmla="*/ 0 w 1335"/>
                <a:gd name="T33" fmla="*/ 636 h 1335"/>
                <a:gd name="T34" fmla="*/ 115 w 1335"/>
                <a:gd name="T35" fmla="*/ 749 h 1335"/>
                <a:gd name="T36" fmla="*/ 35 w 1335"/>
                <a:gd name="T37" fmla="*/ 890 h 1335"/>
                <a:gd name="T38" fmla="*/ 190 w 1335"/>
                <a:gd name="T39" fmla="*/ 957 h 1335"/>
                <a:gd name="T40" fmla="*/ 173 w 1335"/>
                <a:gd name="T41" fmla="*/ 1117 h 1335"/>
                <a:gd name="T42" fmla="*/ 334 w 1335"/>
                <a:gd name="T43" fmla="*/ 1116 h 1335"/>
                <a:gd name="T44" fmla="*/ 379 w 1335"/>
                <a:gd name="T45" fmla="*/ 1270 h 1335"/>
                <a:gd name="T46" fmla="*/ 535 w 1335"/>
                <a:gd name="T47" fmla="*/ 1210 h 1335"/>
                <a:gd name="T48" fmla="*/ 636 w 1335"/>
                <a:gd name="T49" fmla="*/ 1335 h 1335"/>
                <a:gd name="T50" fmla="*/ 749 w 1335"/>
                <a:gd name="T51" fmla="*/ 1220 h 1335"/>
                <a:gd name="T52" fmla="*/ 890 w 1335"/>
                <a:gd name="T53" fmla="*/ 1299 h 1335"/>
                <a:gd name="T54" fmla="*/ 957 w 1335"/>
                <a:gd name="T55" fmla="*/ 1145 h 1335"/>
                <a:gd name="T56" fmla="*/ 1117 w 1335"/>
                <a:gd name="T57" fmla="*/ 1162 h 1335"/>
                <a:gd name="T58" fmla="*/ 1116 w 1335"/>
                <a:gd name="T59" fmla="*/ 1001 h 1335"/>
                <a:gd name="T60" fmla="*/ 1271 w 1335"/>
                <a:gd name="T61" fmla="*/ 956 h 1335"/>
                <a:gd name="T62" fmla="*/ 1210 w 1335"/>
                <a:gd name="T63" fmla="*/ 801 h 1335"/>
                <a:gd name="T64" fmla="*/ 776 w 1335"/>
                <a:gd name="T65" fmla="*/ 1050 h 1335"/>
                <a:gd name="T66" fmla="*/ 560 w 1335"/>
                <a:gd name="T67" fmla="*/ 286 h 1335"/>
                <a:gd name="T68" fmla="*/ 776 w 1335"/>
                <a:gd name="T69" fmla="*/ 1050 h 13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</a:cxnLst>
              <a:rect l="0" t="0" r="r" b="b"/>
              <a:pathLst>
                <a:path w="1335" h="1335">
                  <a:moveTo>
                    <a:pt x="1326" y="784"/>
                  </a:moveTo>
                  <a:cubicBezTo>
                    <a:pt x="1335" y="699"/>
                    <a:pt x="1335" y="699"/>
                    <a:pt x="1335" y="699"/>
                  </a:cubicBezTo>
                  <a:cubicBezTo>
                    <a:pt x="1226" y="658"/>
                    <a:pt x="1226" y="658"/>
                    <a:pt x="1226" y="658"/>
                  </a:cubicBezTo>
                  <a:cubicBezTo>
                    <a:pt x="1226" y="634"/>
                    <a:pt x="1224" y="610"/>
                    <a:pt x="1220" y="586"/>
                  </a:cubicBezTo>
                  <a:cubicBezTo>
                    <a:pt x="1323" y="527"/>
                    <a:pt x="1323" y="527"/>
                    <a:pt x="1323" y="527"/>
                  </a:cubicBezTo>
                  <a:cubicBezTo>
                    <a:pt x="1300" y="445"/>
                    <a:pt x="1300" y="445"/>
                    <a:pt x="1300" y="445"/>
                  </a:cubicBezTo>
                  <a:cubicBezTo>
                    <a:pt x="1181" y="448"/>
                    <a:pt x="1181" y="448"/>
                    <a:pt x="1181" y="448"/>
                  </a:cubicBezTo>
                  <a:cubicBezTo>
                    <a:pt x="1171" y="424"/>
                    <a:pt x="1159" y="400"/>
                    <a:pt x="1145" y="378"/>
                  </a:cubicBezTo>
                  <a:cubicBezTo>
                    <a:pt x="1215" y="284"/>
                    <a:pt x="1215" y="284"/>
                    <a:pt x="1215" y="284"/>
                  </a:cubicBezTo>
                  <a:cubicBezTo>
                    <a:pt x="1162" y="218"/>
                    <a:pt x="1162" y="218"/>
                    <a:pt x="1162" y="218"/>
                  </a:cubicBezTo>
                  <a:cubicBezTo>
                    <a:pt x="1055" y="266"/>
                    <a:pt x="1055" y="266"/>
                    <a:pt x="1055" y="266"/>
                  </a:cubicBezTo>
                  <a:cubicBezTo>
                    <a:pt x="1038" y="249"/>
                    <a:pt x="1020" y="234"/>
                    <a:pt x="1001" y="219"/>
                  </a:cubicBezTo>
                  <a:cubicBezTo>
                    <a:pt x="1031" y="106"/>
                    <a:pt x="1031" y="106"/>
                    <a:pt x="1031" y="106"/>
                  </a:cubicBezTo>
                  <a:cubicBezTo>
                    <a:pt x="956" y="65"/>
                    <a:pt x="956" y="65"/>
                    <a:pt x="956" y="65"/>
                  </a:cubicBezTo>
                  <a:cubicBezTo>
                    <a:pt x="875" y="149"/>
                    <a:pt x="875" y="149"/>
                    <a:pt x="875" y="149"/>
                  </a:cubicBezTo>
                  <a:cubicBezTo>
                    <a:pt x="851" y="139"/>
                    <a:pt x="826" y="131"/>
                    <a:pt x="801" y="125"/>
                  </a:cubicBezTo>
                  <a:cubicBezTo>
                    <a:pt x="784" y="9"/>
                    <a:pt x="784" y="9"/>
                    <a:pt x="784" y="9"/>
                  </a:cubicBezTo>
                  <a:cubicBezTo>
                    <a:pt x="699" y="0"/>
                    <a:pt x="699" y="0"/>
                    <a:pt x="699" y="0"/>
                  </a:cubicBezTo>
                  <a:cubicBezTo>
                    <a:pt x="658" y="109"/>
                    <a:pt x="658" y="109"/>
                    <a:pt x="658" y="109"/>
                  </a:cubicBezTo>
                  <a:cubicBezTo>
                    <a:pt x="634" y="109"/>
                    <a:pt x="610" y="111"/>
                    <a:pt x="586" y="115"/>
                  </a:cubicBezTo>
                  <a:cubicBezTo>
                    <a:pt x="527" y="12"/>
                    <a:pt x="527" y="12"/>
                    <a:pt x="527" y="12"/>
                  </a:cubicBezTo>
                  <a:cubicBezTo>
                    <a:pt x="445" y="35"/>
                    <a:pt x="445" y="35"/>
                    <a:pt x="445" y="35"/>
                  </a:cubicBezTo>
                  <a:cubicBezTo>
                    <a:pt x="448" y="154"/>
                    <a:pt x="448" y="154"/>
                    <a:pt x="448" y="154"/>
                  </a:cubicBezTo>
                  <a:cubicBezTo>
                    <a:pt x="424" y="164"/>
                    <a:pt x="400" y="176"/>
                    <a:pt x="378" y="190"/>
                  </a:cubicBezTo>
                  <a:cubicBezTo>
                    <a:pt x="284" y="120"/>
                    <a:pt x="284" y="120"/>
                    <a:pt x="284" y="120"/>
                  </a:cubicBezTo>
                  <a:cubicBezTo>
                    <a:pt x="218" y="173"/>
                    <a:pt x="218" y="173"/>
                    <a:pt x="218" y="173"/>
                  </a:cubicBezTo>
                  <a:cubicBezTo>
                    <a:pt x="266" y="280"/>
                    <a:pt x="266" y="280"/>
                    <a:pt x="266" y="280"/>
                  </a:cubicBezTo>
                  <a:cubicBezTo>
                    <a:pt x="249" y="297"/>
                    <a:pt x="234" y="315"/>
                    <a:pt x="220" y="334"/>
                  </a:cubicBezTo>
                  <a:cubicBezTo>
                    <a:pt x="106" y="305"/>
                    <a:pt x="106" y="305"/>
                    <a:pt x="106" y="305"/>
                  </a:cubicBezTo>
                  <a:cubicBezTo>
                    <a:pt x="65" y="379"/>
                    <a:pt x="65" y="379"/>
                    <a:pt x="65" y="379"/>
                  </a:cubicBezTo>
                  <a:cubicBezTo>
                    <a:pt x="149" y="460"/>
                    <a:pt x="149" y="460"/>
                    <a:pt x="149" y="460"/>
                  </a:cubicBezTo>
                  <a:cubicBezTo>
                    <a:pt x="139" y="484"/>
                    <a:pt x="131" y="509"/>
                    <a:pt x="125" y="535"/>
                  </a:cubicBezTo>
                  <a:cubicBezTo>
                    <a:pt x="9" y="551"/>
                    <a:pt x="9" y="551"/>
                    <a:pt x="9" y="551"/>
                  </a:cubicBezTo>
                  <a:cubicBezTo>
                    <a:pt x="0" y="636"/>
                    <a:pt x="0" y="636"/>
                    <a:pt x="0" y="636"/>
                  </a:cubicBezTo>
                  <a:cubicBezTo>
                    <a:pt x="109" y="678"/>
                    <a:pt x="109" y="678"/>
                    <a:pt x="109" y="678"/>
                  </a:cubicBezTo>
                  <a:cubicBezTo>
                    <a:pt x="110" y="701"/>
                    <a:pt x="111" y="725"/>
                    <a:pt x="115" y="749"/>
                  </a:cubicBezTo>
                  <a:cubicBezTo>
                    <a:pt x="12" y="809"/>
                    <a:pt x="12" y="809"/>
                    <a:pt x="12" y="809"/>
                  </a:cubicBezTo>
                  <a:cubicBezTo>
                    <a:pt x="35" y="890"/>
                    <a:pt x="35" y="890"/>
                    <a:pt x="35" y="890"/>
                  </a:cubicBezTo>
                  <a:cubicBezTo>
                    <a:pt x="154" y="887"/>
                    <a:pt x="154" y="887"/>
                    <a:pt x="154" y="887"/>
                  </a:cubicBezTo>
                  <a:cubicBezTo>
                    <a:pt x="164" y="912"/>
                    <a:pt x="177" y="935"/>
                    <a:pt x="190" y="957"/>
                  </a:cubicBezTo>
                  <a:cubicBezTo>
                    <a:pt x="120" y="1051"/>
                    <a:pt x="120" y="1051"/>
                    <a:pt x="120" y="1051"/>
                  </a:cubicBezTo>
                  <a:cubicBezTo>
                    <a:pt x="173" y="1117"/>
                    <a:pt x="173" y="1117"/>
                    <a:pt x="173" y="1117"/>
                  </a:cubicBezTo>
                  <a:cubicBezTo>
                    <a:pt x="280" y="1070"/>
                    <a:pt x="280" y="1070"/>
                    <a:pt x="280" y="1070"/>
                  </a:cubicBezTo>
                  <a:cubicBezTo>
                    <a:pt x="297" y="1086"/>
                    <a:pt x="315" y="1102"/>
                    <a:pt x="334" y="1116"/>
                  </a:cubicBezTo>
                  <a:cubicBezTo>
                    <a:pt x="305" y="1229"/>
                    <a:pt x="305" y="1229"/>
                    <a:pt x="305" y="1229"/>
                  </a:cubicBezTo>
                  <a:cubicBezTo>
                    <a:pt x="379" y="1270"/>
                    <a:pt x="379" y="1270"/>
                    <a:pt x="379" y="1270"/>
                  </a:cubicBezTo>
                  <a:cubicBezTo>
                    <a:pt x="460" y="1186"/>
                    <a:pt x="460" y="1186"/>
                    <a:pt x="460" y="1186"/>
                  </a:cubicBezTo>
                  <a:cubicBezTo>
                    <a:pt x="484" y="1196"/>
                    <a:pt x="509" y="1204"/>
                    <a:pt x="535" y="1210"/>
                  </a:cubicBezTo>
                  <a:cubicBezTo>
                    <a:pt x="551" y="1326"/>
                    <a:pt x="551" y="1326"/>
                    <a:pt x="551" y="1326"/>
                  </a:cubicBezTo>
                  <a:cubicBezTo>
                    <a:pt x="636" y="1335"/>
                    <a:pt x="636" y="1335"/>
                    <a:pt x="636" y="1335"/>
                  </a:cubicBezTo>
                  <a:cubicBezTo>
                    <a:pt x="678" y="1226"/>
                    <a:pt x="678" y="1226"/>
                    <a:pt x="678" y="1226"/>
                  </a:cubicBezTo>
                  <a:cubicBezTo>
                    <a:pt x="701" y="1226"/>
                    <a:pt x="725" y="1224"/>
                    <a:pt x="749" y="1220"/>
                  </a:cubicBezTo>
                  <a:cubicBezTo>
                    <a:pt x="808" y="1323"/>
                    <a:pt x="808" y="1323"/>
                    <a:pt x="808" y="1323"/>
                  </a:cubicBezTo>
                  <a:cubicBezTo>
                    <a:pt x="890" y="1299"/>
                    <a:pt x="890" y="1299"/>
                    <a:pt x="890" y="1299"/>
                  </a:cubicBezTo>
                  <a:cubicBezTo>
                    <a:pt x="887" y="1181"/>
                    <a:pt x="887" y="1181"/>
                    <a:pt x="887" y="1181"/>
                  </a:cubicBezTo>
                  <a:cubicBezTo>
                    <a:pt x="912" y="1171"/>
                    <a:pt x="935" y="1159"/>
                    <a:pt x="957" y="1145"/>
                  </a:cubicBezTo>
                  <a:cubicBezTo>
                    <a:pt x="1051" y="1215"/>
                    <a:pt x="1051" y="1215"/>
                    <a:pt x="1051" y="1215"/>
                  </a:cubicBezTo>
                  <a:cubicBezTo>
                    <a:pt x="1117" y="1162"/>
                    <a:pt x="1117" y="1162"/>
                    <a:pt x="1117" y="1162"/>
                  </a:cubicBezTo>
                  <a:cubicBezTo>
                    <a:pt x="1070" y="1055"/>
                    <a:pt x="1070" y="1055"/>
                    <a:pt x="1070" y="1055"/>
                  </a:cubicBezTo>
                  <a:cubicBezTo>
                    <a:pt x="1086" y="1038"/>
                    <a:pt x="1102" y="1020"/>
                    <a:pt x="1116" y="1001"/>
                  </a:cubicBezTo>
                  <a:cubicBezTo>
                    <a:pt x="1229" y="1031"/>
                    <a:pt x="1229" y="1031"/>
                    <a:pt x="1229" y="1031"/>
                  </a:cubicBezTo>
                  <a:cubicBezTo>
                    <a:pt x="1271" y="956"/>
                    <a:pt x="1271" y="956"/>
                    <a:pt x="1271" y="956"/>
                  </a:cubicBezTo>
                  <a:cubicBezTo>
                    <a:pt x="1186" y="875"/>
                    <a:pt x="1186" y="875"/>
                    <a:pt x="1186" y="875"/>
                  </a:cubicBezTo>
                  <a:cubicBezTo>
                    <a:pt x="1196" y="851"/>
                    <a:pt x="1204" y="826"/>
                    <a:pt x="1210" y="801"/>
                  </a:cubicBezTo>
                  <a:lnTo>
                    <a:pt x="1326" y="784"/>
                  </a:lnTo>
                  <a:close/>
                  <a:moveTo>
                    <a:pt x="776" y="1050"/>
                  </a:moveTo>
                  <a:cubicBezTo>
                    <a:pt x="565" y="1109"/>
                    <a:pt x="345" y="986"/>
                    <a:pt x="286" y="775"/>
                  </a:cubicBezTo>
                  <a:cubicBezTo>
                    <a:pt x="226" y="564"/>
                    <a:pt x="349" y="345"/>
                    <a:pt x="560" y="286"/>
                  </a:cubicBezTo>
                  <a:cubicBezTo>
                    <a:pt x="771" y="226"/>
                    <a:pt x="990" y="349"/>
                    <a:pt x="1050" y="560"/>
                  </a:cubicBezTo>
                  <a:cubicBezTo>
                    <a:pt x="1109" y="771"/>
                    <a:pt x="987" y="990"/>
                    <a:pt x="776" y="105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9285" tIns="0" rIns="19285" bIns="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id-ID" sz="84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Freeform 249"/>
            <p:cNvSpPr>
              <a:spLocks noEditPoints="1"/>
            </p:cNvSpPr>
            <p:nvPr/>
          </p:nvSpPr>
          <p:spPr bwMode="auto">
            <a:xfrm>
              <a:off x="2879410" y="6079077"/>
              <a:ext cx="1590304" cy="1590304"/>
            </a:xfrm>
            <a:custGeom>
              <a:avLst/>
              <a:gdLst>
                <a:gd name="T0" fmla="*/ 181 w 363"/>
                <a:gd name="T1" fmla="*/ 363 h 363"/>
                <a:gd name="T2" fmla="*/ 0 w 363"/>
                <a:gd name="T3" fmla="*/ 181 h 363"/>
                <a:gd name="T4" fmla="*/ 181 w 363"/>
                <a:gd name="T5" fmla="*/ 0 h 363"/>
                <a:gd name="T6" fmla="*/ 363 w 363"/>
                <a:gd name="T7" fmla="*/ 181 h 363"/>
                <a:gd name="T8" fmla="*/ 181 w 363"/>
                <a:gd name="T9" fmla="*/ 363 h 363"/>
                <a:gd name="T10" fmla="*/ 181 w 363"/>
                <a:gd name="T11" fmla="*/ 120 h 363"/>
                <a:gd name="T12" fmla="*/ 120 w 363"/>
                <a:gd name="T13" fmla="*/ 181 h 363"/>
                <a:gd name="T14" fmla="*/ 181 w 363"/>
                <a:gd name="T15" fmla="*/ 243 h 363"/>
                <a:gd name="T16" fmla="*/ 243 w 363"/>
                <a:gd name="T17" fmla="*/ 181 h 363"/>
                <a:gd name="T18" fmla="*/ 181 w 363"/>
                <a:gd name="T19" fmla="*/ 120 h 3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63" h="363">
                  <a:moveTo>
                    <a:pt x="181" y="363"/>
                  </a:moveTo>
                  <a:cubicBezTo>
                    <a:pt x="81" y="363"/>
                    <a:pt x="0" y="282"/>
                    <a:pt x="0" y="181"/>
                  </a:cubicBezTo>
                  <a:cubicBezTo>
                    <a:pt x="0" y="81"/>
                    <a:pt x="81" y="0"/>
                    <a:pt x="181" y="0"/>
                  </a:cubicBezTo>
                  <a:cubicBezTo>
                    <a:pt x="281" y="0"/>
                    <a:pt x="363" y="81"/>
                    <a:pt x="363" y="181"/>
                  </a:cubicBezTo>
                  <a:cubicBezTo>
                    <a:pt x="363" y="282"/>
                    <a:pt x="281" y="363"/>
                    <a:pt x="181" y="363"/>
                  </a:cubicBezTo>
                  <a:close/>
                  <a:moveTo>
                    <a:pt x="181" y="120"/>
                  </a:moveTo>
                  <a:cubicBezTo>
                    <a:pt x="147" y="120"/>
                    <a:pt x="120" y="147"/>
                    <a:pt x="120" y="181"/>
                  </a:cubicBezTo>
                  <a:cubicBezTo>
                    <a:pt x="120" y="215"/>
                    <a:pt x="147" y="243"/>
                    <a:pt x="181" y="243"/>
                  </a:cubicBezTo>
                  <a:cubicBezTo>
                    <a:pt x="215" y="243"/>
                    <a:pt x="243" y="215"/>
                    <a:pt x="243" y="181"/>
                  </a:cubicBezTo>
                  <a:cubicBezTo>
                    <a:pt x="243" y="147"/>
                    <a:pt x="215" y="120"/>
                    <a:pt x="181" y="120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9285" tIns="0" rIns="19285" bIns="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id-ID" sz="84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9" name="Text Placeholder 7"/>
          <p:cNvSpPr txBox="1">
            <a:spLocks/>
          </p:cNvSpPr>
          <p:nvPr/>
        </p:nvSpPr>
        <p:spPr>
          <a:xfrm>
            <a:off x="1730212" y="1188684"/>
            <a:ext cx="1369154" cy="210459"/>
          </a:xfrm>
          <a:prstGeom prst="rect">
            <a:avLst/>
          </a:prstGeom>
        </p:spPr>
        <p:txBody>
          <a:bodyPr vert="horz" lIns="0" tIns="0" rIns="0" bIns="0" anchor="ctr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3" b="1" kern="120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996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996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Text Placeholder 2"/>
          <p:cNvSpPr txBox="1">
            <a:spLocks/>
          </p:cNvSpPr>
          <p:nvPr/>
        </p:nvSpPr>
        <p:spPr>
          <a:xfrm>
            <a:off x="1730212" y="1397926"/>
            <a:ext cx="1276865" cy="470365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569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569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此。请替换文字内容</a:t>
            </a: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sz="56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Text Placeholder 7"/>
          <p:cNvSpPr txBox="1">
            <a:spLocks/>
          </p:cNvSpPr>
          <p:nvPr/>
        </p:nvSpPr>
        <p:spPr>
          <a:xfrm>
            <a:off x="1915995" y="3841251"/>
            <a:ext cx="1369154" cy="210459"/>
          </a:xfrm>
          <a:prstGeom prst="rect">
            <a:avLst/>
          </a:prstGeom>
        </p:spPr>
        <p:txBody>
          <a:bodyPr vert="horz" lIns="0" tIns="0" rIns="0" bIns="0" anchor="ctr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3" b="1" kern="120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996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996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 Placeholder 2"/>
          <p:cNvSpPr txBox="1">
            <a:spLocks/>
          </p:cNvSpPr>
          <p:nvPr/>
        </p:nvSpPr>
        <p:spPr>
          <a:xfrm>
            <a:off x="1915995" y="4050493"/>
            <a:ext cx="1276865" cy="470365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569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569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此。请替换文字内容</a:t>
            </a: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sz="56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Text Placeholder 7"/>
          <p:cNvSpPr txBox="1">
            <a:spLocks/>
          </p:cNvSpPr>
          <p:nvPr/>
        </p:nvSpPr>
        <p:spPr>
          <a:xfrm>
            <a:off x="4248602" y="1983422"/>
            <a:ext cx="1369154" cy="210459"/>
          </a:xfrm>
          <a:prstGeom prst="rect">
            <a:avLst/>
          </a:prstGeom>
        </p:spPr>
        <p:txBody>
          <a:bodyPr vert="horz" lIns="0" tIns="0" rIns="0" bIns="0" anchor="ctr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3" b="1" kern="120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996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996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 Placeholder 2"/>
          <p:cNvSpPr txBox="1">
            <a:spLocks/>
          </p:cNvSpPr>
          <p:nvPr/>
        </p:nvSpPr>
        <p:spPr>
          <a:xfrm>
            <a:off x="4248603" y="2192664"/>
            <a:ext cx="1276865" cy="470365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569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569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此。请替换文字内容</a:t>
            </a: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sz="56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 Placeholder 7"/>
          <p:cNvSpPr txBox="1">
            <a:spLocks/>
          </p:cNvSpPr>
          <p:nvPr/>
        </p:nvSpPr>
        <p:spPr>
          <a:xfrm>
            <a:off x="4723380" y="3387115"/>
            <a:ext cx="1369154" cy="210459"/>
          </a:xfrm>
          <a:prstGeom prst="rect">
            <a:avLst/>
          </a:prstGeom>
        </p:spPr>
        <p:txBody>
          <a:bodyPr vert="horz" lIns="0" tIns="0" rIns="0" bIns="0" anchor="ctr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3" b="1" kern="120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996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996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 Placeholder 2"/>
          <p:cNvSpPr txBox="1">
            <a:spLocks/>
          </p:cNvSpPr>
          <p:nvPr/>
        </p:nvSpPr>
        <p:spPr>
          <a:xfrm>
            <a:off x="4723381" y="3596357"/>
            <a:ext cx="1276865" cy="470365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569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569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此。请替换文字内容</a:t>
            </a: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sz="56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Text Placeholder 7"/>
          <p:cNvSpPr txBox="1">
            <a:spLocks/>
          </p:cNvSpPr>
          <p:nvPr/>
        </p:nvSpPr>
        <p:spPr>
          <a:xfrm>
            <a:off x="6344758" y="2251513"/>
            <a:ext cx="972908" cy="219265"/>
          </a:xfrm>
          <a:prstGeom prst="rect">
            <a:avLst/>
          </a:prstGeom>
        </p:spPr>
        <p:txBody>
          <a:bodyPr vert="horz" lIns="0" tIns="0" rIns="0" bIns="0" anchor="ctr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3" b="1" kern="120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996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996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 Placeholder 2"/>
          <p:cNvSpPr txBox="1">
            <a:spLocks/>
          </p:cNvSpPr>
          <p:nvPr/>
        </p:nvSpPr>
        <p:spPr>
          <a:xfrm>
            <a:off x="6344758" y="2481397"/>
            <a:ext cx="1994827" cy="1810303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569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569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此。请替换文字内容</a:t>
            </a: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569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此。请替换文字内容</a:t>
            </a: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569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此。请替换文字内容</a:t>
            </a: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sz="56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/>
            <a:endParaRPr lang="en-US" altLang="zh-CN" sz="56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zh-CN" altLang="en-US" sz="569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569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此。请替换文字内容</a:t>
            </a: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569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此。请替换文字内容</a:t>
            </a: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569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此。请替换文字内容</a:t>
            </a: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sz="56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endParaRPr lang="en-US" altLang="zh-CN" sz="56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zh-CN" altLang="en-US" sz="569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569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此。请替换文字内容</a:t>
            </a: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569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此。请替换文字内容</a:t>
            </a: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，修改文字内容，也可以直接复制你的内容到</a:t>
            </a:r>
            <a:r>
              <a:rPr lang="zh-CN" altLang="en-US" sz="569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此。请替换文字内容</a:t>
            </a: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，修改文字内容，也可以直接复制你的内容到此。</a:t>
            </a:r>
            <a:endParaRPr lang="en-US" altLang="zh-CN" sz="56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631513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400"/>
                            </p:stCondLst>
                            <p:childTnLst>
                              <p:par>
                                <p:cTn id="12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4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4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800"/>
                            </p:stCondLst>
                            <p:childTnLst>
                              <p:par>
                                <p:cTn id="19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4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00"/>
                            </p:stCondLst>
                            <p:childTnLst>
                              <p:par>
                                <p:cTn id="2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4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4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1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1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7"/>
          <p:cNvGrpSpPr>
            <a:grpSpLocks/>
          </p:cNvGrpSpPr>
          <p:nvPr/>
        </p:nvGrpSpPr>
        <p:grpSpPr bwMode="auto">
          <a:xfrm rot="10800000" flipH="1">
            <a:off x="1970916" y="2303610"/>
            <a:ext cx="1209512" cy="504825"/>
            <a:chOff x="1652259" y="4256917"/>
            <a:chExt cx="1206254" cy="360191"/>
          </a:xfrm>
        </p:grpSpPr>
        <p:cxnSp>
          <p:nvCxnSpPr>
            <p:cNvPr id="29" name="Straight Connector 28"/>
            <p:cNvCxnSpPr/>
            <p:nvPr/>
          </p:nvCxnSpPr>
          <p:spPr>
            <a:xfrm flipH="1">
              <a:off x="1652259" y="4256917"/>
              <a:ext cx="1206254" cy="0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 flipH="1">
              <a:off x="1652259" y="4257767"/>
              <a:ext cx="0" cy="360191"/>
            </a:xfrm>
            <a:prstGeom prst="line">
              <a:avLst/>
            </a:prstGeom>
            <a:ln>
              <a:solidFill>
                <a:schemeClr val="bg1">
                  <a:lumMod val="6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1" name="Freeform 5"/>
          <p:cNvSpPr>
            <a:spLocks/>
          </p:cNvSpPr>
          <p:nvPr/>
        </p:nvSpPr>
        <p:spPr bwMode="auto">
          <a:xfrm flipH="1">
            <a:off x="1634015" y="1417783"/>
            <a:ext cx="708326" cy="817960"/>
          </a:xfrm>
          <a:custGeom>
            <a:avLst/>
            <a:gdLst>
              <a:gd name="T0" fmla="*/ 2010 w 2010"/>
              <a:gd name="T1" fmla="*/ 1740 h 2320"/>
              <a:gd name="T2" fmla="*/ 1005 w 2010"/>
              <a:gd name="T3" fmla="*/ 2320 h 2320"/>
              <a:gd name="T4" fmla="*/ 0 w 2010"/>
              <a:gd name="T5" fmla="*/ 1740 h 2320"/>
              <a:gd name="T6" fmla="*/ 0 w 2010"/>
              <a:gd name="T7" fmla="*/ 581 h 2320"/>
              <a:gd name="T8" fmla="*/ 1005 w 2010"/>
              <a:gd name="T9" fmla="*/ 0 h 2320"/>
              <a:gd name="T10" fmla="*/ 2010 w 2010"/>
              <a:gd name="T11" fmla="*/ 581 h 2320"/>
              <a:gd name="T12" fmla="*/ 2010 w 2010"/>
              <a:gd name="T13" fmla="*/ 1740 h 232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2010" h="2320">
                <a:moveTo>
                  <a:pt x="2010" y="1740"/>
                </a:moveTo>
                <a:lnTo>
                  <a:pt x="1005" y="2320"/>
                </a:lnTo>
                <a:lnTo>
                  <a:pt x="0" y="1740"/>
                </a:lnTo>
                <a:lnTo>
                  <a:pt x="0" y="581"/>
                </a:lnTo>
                <a:lnTo>
                  <a:pt x="1005" y="0"/>
                </a:lnTo>
                <a:lnTo>
                  <a:pt x="2010" y="581"/>
                </a:lnTo>
                <a:lnTo>
                  <a:pt x="2010" y="174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lIns="68559" tIns="34279" rIns="68559" bIns="34279" anchor="ctr"/>
          <a:lstStyle/>
          <a:p>
            <a:pPr>
              <a:defRPr/>
            </a:pPr>
            <a:endParaRPr lang="en-US" sz="1500" dirty="0">
              <a:solidFill>
                <a:schemeClr val="bg1"/>
              </a:solidFill>
              <a:latin typeface="FontAwesome" pitchFamily="2" charset="0"/>
            </a:endParaRPr>
          </a:p>
        </p:txBody>
      </p:sp>
      <p:sp>
        <p:nvSpPr>
          <p:cNvPr id="32" name="TextBox 31"/>
          <p:cNvSpPr txBox="1">
            <a:spLocks noChangeArrowheads="1"/>
          </p:cNvSpPr>
          <p:nvPr/>
        </p:nvSpPr>
        <p:spPr bwMode="auto">
          <a:xfrm>
            <a:off x="2423292" y="1313010"/>
            <a:ext cx="1064276" cy="56151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59" tIns="34279" rIns="68559" bIns="34279">
            <a:spAutoFit/>
          </a:bodyPr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defRPr/>
            </a:pP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defRPr/>
            </a:pP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所有文字都可以随意更改成您的文字内容 鼠标点击修改的地方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Text Placeholder 32"/>
          <p:cNvSpPr txBox="1">
            <a:spLocks/>
          </p:cNvSpPr>
          <p:nvPr/>
        </p:nvSpPr>
        <p:spPr bwMode="auto">
          <a:xfrm>
            <a:off x="3420227" y="3867494"/>
            <a:ext cx="4657097" cy="5060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>
            <a:lvl1pPr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MS PGothic" pitchFamily="34" charset="-128"/>
              </a:defRPr>
            </a:lvl9pPr>
          </a:lstStyle>
          <a:p>
            <a:pPr>
              <a:defRPr/>
            </a:pP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所有文字都可以随意更改成您的文字内容 鼠标点击修改的地方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defRPr/>
            </a:pP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defRPr/>
            </a:pP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所有文字都可以随意更改成您的文字内容 鼠标点击修改的地方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defRPr/>
            </a:pP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defRPr/>
            </a:pP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所有文字都可以随意更改成您的文字内容 鼠标点击修改的地方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>
              <a:defRPr/>
            </a:pPr>
            <a:endParaRPr lang="en-US" altLang="zh-CN" sz="9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" name="Group 16"/>
          <p:cNvGrpSpPr>
            <a:grpSpLocks/>
          </p:cNvGrpSpPr>
          <p:nvPr/>
        </p:nvGrpSpPr>
        <p:grpSpPr bwMode="auto">
          <a:xfrm>
            <a:off x="3092333" y="1384448"/>
            <a:ext cx="3227350" cy="2428875"/>
            <a:chOff x="3200238" y="2031113"/>
            <a:chExt cx="4303307" cy="3238214"/>
          </a:xfrm>
        </p:grpSpPr>
        <p:grpSp>
          <p:nvGrpSpPr>
            <p:cNvPr id="4" name="Group 3"/>
            <p:cNvGrpSpPr>
              <a:grpSpLocks/>
            </p:cNvGrpSpPr>
            <p:nvPr/>
          </p:nvGrpSpPr>
          <p:grpSpPr bwMode="auto">
            <a:xfrm>
              <a:off x="3200238" y="2031113"/>
              <a:ext cx="4303307" cy="3238214"/>
              <a:chOff x="3366492" y="2204299"/>
              <a:chExt cx="4303307" cy="3238214"/>
            </a:xfrm>
          </p:grpSpPr>
          <p:sp>
            <p:nvSpPr>
              <p:cNvPr id="108563" name="AutoShape 3"/>
              <p:cNvSpPr>
                <a:spLocks noChangeAspect="1" noChangeArrowheads="1" noTextEdit="1"/>
              </p:cNvSpPr>
              <p:nvPr/>
            </p:nvSpPr>
            <p:spPr bwMode="auto">
              <a:xfrm rot="-5400000">
                <a:off x="3987896" y="1766574"/>
                <a:ext cx="3060500" cy="41172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endParaRPr lang="zh-CN" altLang="en-US" sz="1799"/>
              </a:p>
            </p:txBody>
          </p:sp>
          <p:sp>
            <p:nvSpPr>
              <p:cNvPr id="6" name="Freeform 5"/>
              <p:cNvSpPr>
                <a:spLocks/>
              </p:cNvSpPr>
              <p:nvPr/>
            </p:nvSpPr>
            <p:spPr bwMode="auto">
              <a:xfrm rot="16200000">
                <a:off x="5169718" y="4012303"/>
                <a:ext cx="1363543" cy="696847"/>
              </a:xfrm>
              <a:custGeom>
                <a:avLst/>
                <a:gdLst>
                  <a:gd name="T0" fmla="*/ 364 w 482"/>
                  <a:gd name="T1" fmla="*/ 246 h 246"/>
                  <a:gd name="T2" fmla="*/ 482 w 482"/>
                  <a:gd name="T3" fmla="*/ 128 h 246"/>
                  <a:gd name="T4" fmla="*/ 0 w 482"/>
                  <a:gd name="T5" fmla="*/ 128 h 246"/>
                  <a:gd name="T6" fmla="*/ 118 w 482"/>
                  <a:gd name="T7" fmla="*/ 246 h 246"/>
                  <a:gd name="T8" fmla="*/ 364 w 482"/>
                  <a:gd name="T9" fmla="*/ 246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2" h="246">
                    <a:moveTo>
                      <a:pt x="364" y="246"/>
                    </a:moveTo>
                    <a:cubicBezTo>
                      <a:pt x="482" y="128"/>
                      <a:pt x="482" y="128"/>
                      <a:pt x="482" y="128"/>
                    </a:cubicBezTo>
                    <a:cubicBezTo>
                      <a:pt x="347" y="0"/>
                      <a:pt x="135" y="0"/>
                      <a:pt x="0" y="128"/>
                    </a:cubicBezTo>
                    <a:cubicBezTo>
                      <a:pt x="118" y="246"/>
                      <a:pt x="118" y="246"/>
                      <a:pt x="118" y="246"/>
                    </a:cubicBezTo>
                    <a:cubicBezTo>
                      <a:pt x="188" y="183"/>
                      <a:pt x="294" y="183"/>
                      <a:pt x="364" y="24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1799"/>
              </a:p>
            </p:txBody>
          </p:sp>
          <p:sp>
            <p:nvSpPr>
              <p:cNvPr id="7" name="Freeform 6"/>
              <p:cNvSpPr>
                <a:spLocks/>
              </p:cNvSpPr>
              <p:nvPr/>
            </p:nvSpPr>
            <p:spPr bwMode="auto">
              <a:xfrm rot="16200000">
                <a:off x="6641191" y="4013891"/>
                <a:ext cx="1363543" cy="693673"/>
              </a:xfrm>
              <a:custGeom>
                <a:avLst/>
                <a:gdLst>
                  <a:gd name="T0" fmla="*/ 118 w 482"/>
                  <a:gd name="T1" fmla="*/ 0 h 246"/>
                  <a:gd name="T2" fmla="*/ 0 w 482"/>
                  <a:gd name="T3" fmla="*/ 118 h 246"/>
                  <a:gd name="T4" fmla="*/ 482 w 482"/>
                  <a:gd name="T5" fmla="*/ 118 h 246"/>
                  <a:gd name="T6" fmla="*/ 364 w 482"/>
                  <a:gd name="T7" fmla="*/ 0 h 246"/>
                  <a:gd name="T8" fmla="*/ 118 w 482"/>
                  <a:gd name="T9" fmla="*/ 0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2" h="246">
                    <a:moveTo>
                      <a:pt x="118" y="0"/>
                    </a:moveTo>
                    <a:cubicBezTo>
                      <a:pt x="0" y="118"/>
                      <a:pt x="0" y="118"/>
                      <a:pt x="0" y="118"/>
                    </a:cubicBezTo>
                    <a:cubicBezTo>
                      <a:pt x="135" y="246"/>
                      <a:pt x="347" y="246"/>
                      <a:pt x="482" y="118"/>
                    </a:cubicBezTo>
                    <a:cubicBezTo>
                      <a:pt x="364" y="0"/>
                      <a:pt x="364" y="0"/>
                      <a:pt x="364" y="0"/>
                    </a:cubicBezTo>
                    <a:cubicBezTo>
                      <a:pt x="294" y="63"/>
                      <a:pt x="188" y="63"/>
                      <a:pt x="11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1799"/>
              </a:p>
            </p:txBody>
          </p:sp>
          <p:sp>
            <p:nvSpPr>
              <p:cNvPr id="8" name="Freeform 7"/>
              <p:cNvSpPr>
                <a:spLocks/>
              </p:cNvSpPr>
              <p:nvPr/>
            </p:nvSpPr>
            <p:spPr bwMode="auto">
              <a:xfrm rot="16200000">
                <a:off x="6240388" y="4413114"/>
                <a:ext cx="693677" cy="1365121"/>
              </a:xfrm>
              <a:custGeom>
                <a:avLst/>
                <a:gdLst>
                  <a:gd name="T0" fmla="*/ 246 w 246"/>
                  <a:gd name="T1" fmla="*/ 118 h 483"/>
                  <a:gd name="T2" fmla="*/ 128 w 246"/>
                  <a:gd name="T3" fmla="*/ 0 h 483"/>
                  <a:gd name="T4" fmla="*/ 128 w 246"/>
                  <a:gd name="T5" fmla="*/ 483 h 483"/>
                  <a:gd name="T6" fmla="*/ 246 w 246"/>
                  <a:gd name="T7" fmla="*/ 365 h 483"/>
                  <a:gd name="T8" fmla="*/ 246 w 246"/>
                  <a:gd name="T9" fmla="*/ 118 h 4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6" h="483">
                    <a:moveTo>
                      <a:pt x="246" y="118"/>
                    </a:moveTo>
                    <a:cubicBezTo>
                      <a:pt x="128" y="0"/>
                      <a:pt x="128" y="0"/>
                      <a:pt x="128" y="0"/>
                    </a:cubicBezTo>
                    <a:cubicBezTo>
                      <a:pt x="0" y="135"/>
                      <a:pt x="0" y="347"/>
                      <a:pt x="128" y="483"/>
                    </a:cubicBezTo>
                    <a:cubicBezTo>
                      <a:pt x="246" y="365"/>
                      <a:pt x="246" y="365"/>
                      <a:pt x="246" y="365"/>
                    </a:cubicBezTo>
                    <a:cubicBezTo>
                      <a:pt x="183" y="295"/>
                      <a:pt x="183" y="188"/>
                      <a:pt x="246" y="11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799"/>
              </a:p>
            </p:txBody>
          </p:sp>
          <p:sp>
            <p:nvSpPr>
              <p:cNvPr id="9" name="Freeform 8"/>
              <p:cNvSpPr>
                <a:spLocks/>
              </p:cNvSpPr>
              <p:nvPr/>
            </p:nvSpPr>
            <p:spPr bwMode="auto">
              <a:xfrm rot="16200000">
                <a:off x="6240388" y="2943219"/>
                <a:ext cx="693677" cy="1365121"/>
              </a:xfrm>
              <a:custGeom>
                <a:avLst/>
                <a:gdLst>
                  <a:gd name="T0" fmla="*/ 118 w 246"/>
                  <a:gd name="T1" fmla="*/ 0 h 483"/>
                  <a:gd name="T2" fmla="*/ 0 w 246"/>
                  <a:gd name="T3" fmla="*/ 118 h 483"/>
                  <a:gd name="T4" fmla="*/ 0 w 246"/>
                  <a:gd name="T5" fmla="*/ 365 h 483"/>
                  <a:gd name="T6" fmla="*/ 118 w 246"/>
                  <a:gd name="T7" fmla="*/ 483 h 483"/>
                  <a:gd name="T8" fmla="*/ 118 w 246"/>
                  <a:gd name="T9" fmla="*/ 0 h 4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6" h="483">
                    <a:moveTo>
                      <a:pt x="118" y="0"/>
                    </a:moveTo>
                    <a:cubicBezTo>
                      <a:pt x="0" y="118"/>
                      <a:pt x="0" y="118"/>
                      <a:pt x="0" y="118"/>
                    </a:cubicBezTo>
                    <a:cubicBezTo>
                      <a:pt x="63" y="188"/>
                      <a:pt x="63" y="295"/>
                      <a:pt x="0" y="365"/>
                    </a:cubicBezTo>
                    <a:cubicBezTo>
                      <a:pt x="118" y="483"/>
                      <a:pt x="118" y="483"/>
                      <a:pt x="118" y="483"/>
                    </a:cubicBezTo>
                    <a:cubicBezTo>
                      <a:pt x="246" y="347"/>
                      <a:pt x="246" y="135"/>
                      <a:pt x="11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1799"/>
              </a:p>
            </p:txBody>
          </p:sp>
          <p:sp>
            <p:nvSpPr>
              <p:cNvPr id="10" name="Freeform 9"/>
              <p:cNvSpPr>
                <a:spLocks/>
              </p:cNvSpPr>
              <p:nvPr/>
            </p:nvSpPr>
            <p:spPr bwMode="auto">
              <a:xfrm rot="16200000">
                <a:off x="3030764" y="4009923"/>
                <a:ext cx="1365129" cy="693673"/>
              </a:xfrm>
              <a:custGeom>
                <a:avLst/>
                <a:gdLst>
                  <a:gd name="T0" fmla="*/ 365 w 483"/>
                  <a:gd name="T1" fmla="*/ 246 h 246"/>
                  <a:gd name="T2" fmla="*/ 483 w 483"/>
                  <a:gd name="T3" fmla="*/ 128 h 246"/>
                  <a:gd name="T4" fmla="*/ 0 w 483"/>
                  <a:gd name="T5" fmla="*/ 128 h 246"/>
                  <a:gd name="T6" fmla="*/ 118 w 483"/>
                  <a:gd name="T7" fmla="*/ 246 h 246"/>
                  <a:gd name="T8" fmla="*/ 365 w 483"/>
                  <a:gd name="T9" fmla="*/ 246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3" h="246">
                    <a:moveTo>
                      <a:pt x="365" y="246"/>
                    </a:moveTo>
                    <a:cubicBezTo>
                      <a:pt x="483" y="128"/>
                      <a:pt x="483" y="128"/>
                      <a:pt x="483" y="128"/>
                    </a:cubicBezTo>
                    <a:cubicBezTo>
                      <a:pt x="347" y="0"/>
                      <a:pt x="135" y="0"/>
                      <a:pt x="0" y="128"/>
                    </a:cubicBezTo>
                    <a:cubicBezTo>
                      <a:pt x="118" y="246"/>
                      <a:pt x="118" y="246"/>
                      <a:pt x="118" y="246"/>
                    </a:cubicBezTo>
                    <a:cubicBezTo>
                      <a:pt x="188" y="183"/>
                      <a:pt x="295" y="183"/>
                      <a:pt x="365" y="246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1799"/>
              </a:p>
            </p:txBody>
          </p:sp>
          <p:sp>
            <p:nvSpPr>
              <p:cNvPr id="11" name="Freeform 10"/>
              <p:cNvSpPr>
                <a:spLocks/>
              </p:cNvSpPr>
              <p:nvPr/>
            </p:nvSpPr>
            <p:spPr bwMode="auto">
              <a:xfrm rot="16200000">
                <a:off x="4499063" y="4009923"/>
                <a:ext cx="1365129" cy="693672"/>
              </a:xfrm>
              <a:custGeom>
                <a:avLst/>
                <a:gdLst>
                  <a:gd name="T0" fmla="*/ 118 w 483"/>
                  <a:gd name="T1" fmla="*/ 0 h 246"/>
                  <a:gd name="T2" fmla="*/ 0 w 483"/>
                  <a:gd name="T3" fmla="*/ 118 h 246"/>
                  <a:gd name="T4" fmla="*/ 483 w 483"/>
                  <a:gd name="T5" fmla="*/ 118 h 246"/>
                  <a:gd name="T6" fmla="*/ 365 w 483"/>
                  <a:gd name="T7" fmla="*/ 0 h 246"/>
                  <a:gd name="T8" fmla="*/ 118 w 483"/>
                  <a:gd name="T9" fmla="*/ 0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3" h="246">
                    <a:moveTo>
                      <a:pt x="118" y="0"/>
                    </a:moveTo>
                    <a:cubicBezTo>
                      <a:pt x="0" y="118"/>
                      <a:pt x="0" y="118"/>
                      <a:pt x="0" y="118"/>
                    </a:cubicBezTo>
                    <a:cubicBezTo>
                      <a:pt x="135" y="246"/>
                      <a:pt x="347" y="246"/>
                      <a:pt x="483" y="118"/>
                    </a:cubicBezTo>
                    <a:cubicBezTo>
                      <a:pt x="365" y="0"/>
                      <a:pt x="365" y="0"/>
                      <a:pt x="365" y="0"/>
                    </a:cubicBezTo>
                    <a:cubicBezTo>
                      <a:pt x="295" y="63"/>
                      <a:pt x="188" y="63"/>
                      <a:pt x="11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1799"/>
              </a:p>
            </p:txBody>
          </p:sp>
          <p:sp>
            <p:nvSpPr>
              <p:cNvPr id="12" name="Freeform 11"/>
              <p:cNvSpPr>
                <a:spLocks/>
              </p:cNvSpPr>
              <p:nvPr/>
            </p:nvSpPr>
            <p:spPr bwMode="auto">
              <a:xfrm rot="16200000">
                <a:off x="4099846" y="4410733"/>
                <a:ext cx="695264" cy="1361947"/>
              </a:xfrm>
              <a:custGeom>
                <a:avLst/>
                <a:gdLst>
                  <a:gd name="T0" fmla="*/ 246 w 246"/>
                  <a:gd name="T1" fmla="*/ 118 h 482"/>
                  <a:gd name="T2" fmla="*/ 128 w 246"/>
                  <a:gd name="T3" fmla="*/ 0 h 482"/>
                  <a:gd name="T4" fmla="*/ 128 w 246"/>
                  <a:gd name="T5" fmla="*/ 482 h 482"/>
                  <a:gd name="T6" fmla="*/ 246 w 246"/>
                  <a:gd name="T7" fmla="*/ 364 h 482"/>
                  <a:gd name="T8" fmla="*/ 246 w 246"/>
                  <a:gd name="T9" fmla="*/ 118 h 4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6" h="482">
                    <a:moveTo>
                      <a:pt x="246" y="118"/>
                    </a:moveTo>
                    <a:cubicBezTo>
                      <a:pt x="128" y="0"/>
                      <a:pt x="128" y="0"/>
                      <a:pt x="128" y="0"/>
                    </a:cubicBezTo>
                    <a:cubicBezTo>
                      <a:pt x="0" y="135"/>
                      <a:pt x="0" y="347"/>
                      <a:pt x="128" y="482"/>
                    </a:cubicBezTo>
                    <a:cubicBezTo>
                      <a:pt x="246" y="364"/>
                      <a:pt x="246" y="364"/>
                      <a:pt x="246" y="364"/>
                    </a:cubicBezTo>
                    <a:cubicBezTo>
                      <a:pt x="183" y="294"/>
                      <a:pt x="183" y="188"/>
                      <a:pt x="246" y="118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799"/>
              </a:p>
            </p:txBody>
          </p:sp>
          <p:sp>
            <p:nvSpPr>
              <p:cNvPr id="13" name="Freeform 12"/>
              <p:cNvSpPr>
                <a:spLocks/>
              </p:cNvSpPr>
              <p:nvPr/>
            </p:nvSpPr>
            <p:spPr bwMode="auto">
              <a:xfrm rot="16200000">
                <a:off x="4099846" y="2939250"/>
                <a:ext cx="695264" cy="1361947"/>
              </a:xfrm>
              <a:custGeom>
                <a:avLst/>
                <a:gdLst>
                  <a:gd name="T0" fmla="*/ 118 w 246"/>
                  <a:gd name="T1" fmla="*/ 0 h 482"/>
                  <a:gd name="T2" fmla="*/ 0 w 246"/>
                  <a:gd name="T3" fmla="*/ 118 h 482"/>
                  <a:gd name="T4" fmla="*/ 0 w 246"/>
                  <a:gd name="T5" fmla="*/ 364 h 482"/>
                  <a:gd name="T6" fmla="*/ 118 w 246"/>
                  <a:gd name="T7" fmla="*/ 482 h 482"/>
                  <a:gd name="T8" fmla="*/ 118 w 246"/>
                  <a:gd name="T9" fmla="*/ 0 h 48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6" h="482">
                    <a:moveTo>
                      <a:pt x="118" y="0"/>
                    </a:moveTo>
                    <a:cubicBezTo>
                      <a:pt x="0" y="118"/>
                      <a:pt x="0" y="118"/>
                      <a:pt x="0" y="118"/>
                    </a:cubicBezTo>
                    <a:cubicBezTo>
                      <a:pt x="62" y="188"/>
                      <a:pt x="62" y="294"/>
                      <a:pt x="0" y="364"/>
                    </a:cubicBezTo>
                    <a:cubicBezTo>
                      <a:pt x="118" y="482"/>
                      <a:pt x="118" y="482"/>
                      <a:pt x="118" y="482"/>
                    </a:cubicBezTo>
                    <a:cubicBezTo>
                      <a:pt x="246" y="347"/>
                      <a:pt x="246" y="135"/>
                      <a:pt x="118" y="0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1799"/>
              </a:p>
            </p:txBody>
          </p:sp>
          <p:sp>
            <p:nvSpPr>
              <p:cNvPr id="14" name="Freeform 13"/>
              <p:cNvSpPr>
                <a:spLocks/>
              </p:cNvSpPr>
              <p:nvPr/>
            </p:nvSpPr>
            <p:spPr bwMode="auto">
              <a:xfrm rot="16200000">
                <a:off x="4096669" y="2939248"/>
                <a:ext cx="1361955" cy="695259"/>
              </a:xfrm>
              <a:custGeom>
                <a:avLst/>
                <a:gdLst>
                  <a:gd name="T0" fmla="*/ 364 w 482"/>
                  <a:gd name="T1" fmla="*/ 246 h 246"/>
                  <a:gd name="T2" fmla="*/ 482 w 482"/>
                  <a:gd name="T3" fmla="*/ 128 h 246"/>
                  <a:gd name="T4" fmla="*/ 0 w 482"/>
                  <a:gd name="T5" fmla="*/ 128 h 246"/>
                  <a:gd name="T6" fmla="*/ 118 w 482"/>
                  <a:gd name="T7" fmla="*/ 246 h 246"/>
                  <a:gd name="T8" fmla="*/ 364 w 482"/>
                  <a:gd name="T9" fmla="*/ 246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2" h="246">
                    <a:moveTo>
                      <a:pt x="364" y="246"/>
                    </a:moveTo>
                    <a:cubicBezTo>
                      <a:pt x="482" y="128"/>
                      <a:pt x="482" y="128"/>
                      <a:pt x="482" y="128"/>
                    </a:cubicBezTo>
                    <a:cubicBezTo>
                      <a:pt x="347" y="0"/>
                      <a:pt x="135" y="0"/>
                      <a:pt x="0" y="128"/>
                    </a:cubicBezTo>
                    <a:cubicBezTo>
                      <a:pt x="118" y="246"/>
                      <a:pt x="118" y="246"/>
                      <a:pt x="118" y="246"/>
                    </a:cubicBezTo>
                    <a:cubicBezTo>
                      <a:pt x="188" y="184"/>
                      <a:pt x="294" y="184"/>
                      <a:pt x="364" y="246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1799"/>
              </a:p>
            </p:txBody>
          </p:sp>
          <p:sp>
            <p:nvSpPr>
              <p:cNvPr id="15" name="Freeform 14"/>
              <p:cNvSpPr>
                <a:spLocks/>
              </p:cNvSpPr>
              <p:nvPr/>
            </p:nvSpPr>
            <p:spPr bwMode="auto">
              <a:xfrm rot="16200000">
                <a:off x="5568143" y="2939248"/>
                <a:ext cx="1361955" cy="695259"/>
              </a:xfrm>
              <a:custGeom>
                <a:avLst/>
                <a:gdLst>
                  <a:gd name="T0" fmla="*/ 118 w 482"/>
                  <a:gd name="T1" fmla="*/ 0 h 246"/>
                  <a:gd name="T2" fmla="*/ 0 w 482"/>
                  <a:gd name="T3" fmla="*/ 118 h 246"/>
                  <a:gd name="T4" fmla="*/ 482 w 482"/>
                  <a:gd name="T5" fmla="*/ 118 h 246"/>
                  <a:gd name="T6" fmla="*/ 364 w 482"/>
                  <a:gd name="T7" fmla="*/ 0 h 246"/>
                  <a:gd name="T8" fmla="*/ 118 w 482"/>
                  <a:gd name="T9" fmla="*/ 0 h 24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482" h="246">
                    <a:moveTo>
                      <a:pt x="118" y="0"/>
                    </a:moveTo>
                    <a:cubicBezTo>
                      <a:pt x="0" y="118"/>
                      <a:pt x="0" y="118"/>
                      <a:pt x="0" y="118"/>
                    </a:cubicBezTo>
                    <a:cubicBezTo>
                      <a:pt x="135" y="246"/>
                      <a:pt x="347" y="246"/>
                      <a:pt x="482" y="118"/>
                    </a:cubicBezTo>
                    <a:cubicBezTo>
                      <a:pt x="364" y="0"/>
                      <a:pt x="364" y="0"/>
                      <a:pt x="364" y="0"/>
                    </a:cubicBezTo>
                    <a:cubicBezTo>
                      <a:pt x="294" y="63"/>
                      <a:pt x="188" y="63"/>
                      <a:pt x="118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/>
              <a:lstStyle/>
              <a:p>
                <a:pPr>
                  <a:defRPr/>
                </a:pPr>
                <a:endParaRPr lang="en-US" sz="1799"/>
              </a:p>
            </p:txBody>
          </p:sp>
          <p:sp>
            <p:nvSpPr>
              <p:cNvPr id="16" name="Freeform 15"/>
              <p:cNvSpPr>
                <a:spLocks/>
              </p:cNvSpPr>
              <p:nvPr/>
            </p:nvSpPr>
            <p:spPr bwMode="auto">
              <a:xfrm rot="16200000">
                <a:off x="5165751" y="1870165"/>
                <a:ext cx="695264" cy="1363533"/>
              </a:xfrm>
              <a:custGeom>
                <a:avLst/>
                <a:gdLst>
                  <a:gd name="T0" fmla="*/ 118 w 246"/>
                  <a:gd name="T1" fmla="*/ 0 h 483"/>
                  <a:gd name="T2" fmla="*/ 0 w 246"/>
                  <a:gd name="T3" fmla="*/ 118 h 483"/>
                  <a:gd name="T4" fmla="*/ 0 w 246"/>
                  <a:gd name="T5" fmla="*/ 365 h 483"/>
                  <a:gd name="T6" fmla="*/ 118 w 246"/>
                  <a:gd name="T7" fmla="*/ 483 h 483"/>
                  <a:gd name="T8" fmla="*/ 118 w 246"/>
                  <a:gd name="T9" fmla="*/ 0 h 4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</a:cxnLst>
                <a:rect l="0" t="0" r="r" b="b"/>
                <a:pathLst>
                  <a:path w="246" h="483">
                    <a:moveTo>
                      <a:pt x="118" y="0"/>
                    </a:moveTo>
                    <a:cubicBezTo>
                      <a:pt x="0" y="118"/>
                      <a:pt x="0" y="118"/>
                      <a:pt x="0" y="118"/>
                    </a:cubicBezTo>
                    <a:cubicBezTo>
                      <a:pt x="63" y="188"/>
                      <a:pt x="63" y="295"/>
                      <a:pt x="0" y="365"/>
                    </a:cubicBezTo>
                    <a:cubicBezTo>
                      <a:pt x="118" y="483"/>
                      <a:pt x="118" y="483"/>
                      <a:pt x="118" y="483"/>
                    </a:cubicBezTo>
                    <a:cubicBezTo>
                      <a:pt x="246" y="348"/>
                      <a:pt x="246" y="136"/>
                      <a:pt x="11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en-US" sz="1799"/>
              </a:p>
            </p:txBody>
          </p:sp>
        </p:grpSp>
        <p:sp>
          <p:nvSpPr>
            <p:cNvPr id="34" name="Freeform 27"/>
            <p:cNvSpPr>
              <a:spLocks noChangeArrowheads="1"/>
            </p:cNvSpPr>
            <p:nvPr/>
          </p:nvSpPr>
          <p:spPr bwMode="auto">
            <a:xfrm>
              <a:off x="3987374" y="3936359"/>
              <a:ext cx="604682" cy="473227"/>
            </a:xfrm>
            <a:custGeom>
              <a:avLst/>
              <a:gdLst>
                <a:gd name="T0" fmla="*/ 518640 w 506"/>
                <a:gd name="T1" fmla="*/ 83022 h 399"/>
                <a:gd name="T2" fmla="*/ 518640 w 506"/>
                <a:gd name="T3" fmla="*/ 83022 h 399"/>
                <a:gd name="T4" fmla="*/ 200764 w 506"/>
                <a:gd name="T5" fmla="*/ 41511 h 399"/>
                <a:gd name="T6" fmla="*/ 10755 w 506"/>
                <a:gd name="T7" fmla="*/ 262113 h 399"/>
                <a:gd name="T8" fmla="*/ 233030 w 506"/>
                <a:gd name="T9" fmla="*/ 472041 h 399"/>
                <a:gd name="T10" fmla="*/ 455304 w 506"/>
                <a:gd name="T11" fmla="*/ 367670 h 399"/>
                <a:gd name="T12" fmla="*/ 433794 w 506"/>
                <a:gd name="T13" fmla="*/ 251439 h 399"/>
                <a:gd name="T14" fmla="*/ 560466 w 506"/>
                <a:gd name="T15" fmla="*/ 240765 h 399"/>
                <a:gd name="T16" fmla="*/ 518640 w 506"/>
                <a:gd name="T17" fmla="*/ 83022 h 399"/>
                <a:gd name="T18" fmla="*/ 327436 w 506"/>
                <a:gd name="T19" fmla="*/ 356996 h 399"/>
                <a:gd name="T20" fmla="*/ 327436 w 506"/>
                <a:gd name="T21" fmla="*/ 356996 h 399"/>
                <a:gd name="T22" fmla="*/ 285611 w 506"/>
                <a:gd name="T23" fmla="*/ 314299 h 399"/>
                <a:gd name="T24" fmla="*/ 327436 w 506"/>
                <a:gd name="T25" fmla="*/ 272787 h 399"/>
                <a:gd name="T26" fmla="*/ 369262 w 506"/>
                <a:gd name="T27" fmla="*/ 314299 h 399"/>
                <a:gd name="T28" fmla="*/ 327436 w 506"/>
                <a:gd name="T29" fmla="*/ 356996 h 399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0" t="0" r="r" b="b"/>
              <a:pathLst>
                <a:path w="506" h="399">
                  <a:moveTo>
                    <a:pt x="434" y="70"/>
                  </a:moveTo>
                  <a:lnTo>
                    <a:pt x="434" y="70"/>
                  </a:lnTo>
                  <a:cubicBezTo>
                    <a:pt x="354" y="17"/>
                    <a:pt x="265" y="0"/>
                    <a:pt x="168" y="35"/>
                  </a:cubicBezTo>
                  <a:cubicBezTo>
                    <a:pt x="89" y="53"/>
                    <a:pt x="9" y="141"/>
                    <a:pt x="9" y="221"/>
                  </a:cubicBezTo>
                  <a:cubicBezTo>
                    <a:pt x="0" y="319"/>
                    <a:pt x="71" y="398"/>
                    <a:pt x="195" y="398"/>
                  </a:cubicBezTo>
                  <a:cubicBezTo>
                    <a:pt x="337" y="398"/>
                    <a:pt x="381" y="328"/>
                    <a:pt x="381" y="310"/>
                  </a:cubicBezTo>
                  <a:cubicBezTo>
                    <a:pt x="390" y="292"/>
                    <a:pt x="328" y="248"/>
                    <a:pt x="363" y="212"/>
                  </a:cubicBezTo>
                  <a:cubicBezTo>
                    <a:pt x="408" y="168"/>
                    <a:pt x="452" y="203"/>
                    <a:pt x="469" y="203"/>
                  </a:cubicBezTo>
                  <a:cubicBezTo>
                    <a:pt x="496" y="194"/>
                    <a:pt x="505" y="124"/>
                    <a:pt x="434" y="70"/>
                  </a:cubicBezTo>
                  <a:close/>
                  <a:moveTo>
                    <a:pt x="274" y="301"/>
                  </a:moveTo>
                  <a:lnTo>
                    <a:pt x="274" y="301"/>
                  </a:lnTo>
                  <a:cubicBezTo>
                    <a:pt x="248" y="301"/>
                    <a:pt x="239" y="283"/>
                    <a:pt x="239" y="265"/>
                  </a:cubicBezTo>
                  <a:cubicBezTo>
                    <a:pt x="239" y="248"/>
                    <a:pt x="248" y="230"/>
                    <a:pt x="274" y="230"/>
                  </a:cubicBezTo>
                  <a:cubicBezTo>
                    <a:pt x="293" y="230"/>
                    <a:pt x="309" y="248"/>
                    <a:pt x="309" y="265"/>
                  </a:cubicBezTo>
                  <a:cubicBezTo>
                    <a:pt x="309" y="283"/>
                    <a:pt x="293" y="301"/>
                    <a:pt x="274" y="301"/>
                  </a:cubicBezTo>
                  <a:close/>
                </a:path>
              </a:pathLst>
            </a:custGeom>
            <a:solidFill>
              <a:srgbClr val="77777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799"/>
            </a:p>
          </p:txBody>
        </p:sp>
        <p:sp>
          <p:nvSpPr>
            <p:cNvPr id="35" name="Freeform 97"/>
            <p:cNvSpPr>
              <a:spLocks noChangeArrowheads="1"/>
            </p:cNvSpPr>
            <p:nvPr/>
          </p:nvSpPr>
          <p:spPr bwMode="auto">
            <a:xfrm>
              <a:off x="5071610" y="2885136"/>
              <a:ext cx="556310" cy="477540"/>
            </a:xfrm>
            <a:custGeom>
              <a:avLst/>
              <a:gdLst>
                <a:gd name="T0" fmla="*/ 257447 w 497"/>
                <a:gd name="T1" fmla="*/ 258948 h 426"/>
                <a:gd name="T2" fmla="*/ 257447 w 497"/>
                <a:gd name="T3" fmla="*/ 258948 h 426"/>
                <a:gd name="T4" fmla="*/ 306698 w 497"/>
                <a:gd name="T5" fmla="*/ 258948 h 426"/>
                <a:gd name="T6" fmla="*/ 306698 w 497"/>
                <a:gd name="T7" fmla="*/ 308271 h 426"/>
                <a:gd name="T8" fmla="*/ 555191 w 497"/>
                <a:gd name="T9" fmla="*/ 308271 h 426"/>
                <a:gd name="T10" fmla="*/ 545117 w 497"/>
                <a:gd name="T11" fmla="*/ 149091 h 426"/>
                <a:gd name="T12" fmla="*/ 495866 w 497"/>
                <a:gd name="T13" fmla="*/ 89679 h 426"/>
                <a:gd name="T14" fmla="*/ 406319 w 497"/>
                <a:gd name="T15" fmla="*/ 89679 h 426"/>
                <a:gd name="T16" fmla="*/ 377216 w 497"/>
                <a:gd name="T17" fmla="*/ 30267 h 426"/>
                <a:gd name="T18" fmla="*/ 335801 w 497"/>
                <a:gd name="T19" fmla="*/ 0 h 426"/>
                <a:gd name="T20" fmla="*/ 217151 w 497"/>
                <a:gd name="T21" fmla="*/ 0 h 426"/>
                <a:gd name="T22" fmla="*/ 188048 w 497"/>
                <a:gd name="T23" fmla="*/ 30267 h 426"/>
                <a:gd name="T24" fmla="*/ 148872 w 497"/>
                <a:gd name="T25" fmla="*/ 89679 h 426"/>
                <a:gd name="T26" fmla="*/ 59325 w 497"/>
                <a:gd name="T27" fmla="*/ 89679 h 426"/>
                <a:gd name="T28" fmla="*/ 10074 w 497"/>
                <a:gd name="T29" fmla="*/ 149091 h 426"/>
                <a:gd name="T30" fmla="*/ 0 w 497"/>
                <a:gd name="T31" fmla="*/ 308271 h 426"/>
                <a:gd name="T32" fmla="*/ 257447 w 497"/>
                <a:gd name="T33" fmla="*/ 308271 h 426"/>
                <a:gd name="T34" fmla="*/ 257447 w 497"/>
                <a:gd name="T35" fmla="*/ 258948 h 426"/>
                <a:gd name="T36" fmla="*/ 208196 w 497"/>
                <a:gd name="T37" fmla="*/ 59412 h 426"/>
                <a:gd name="T38" fmla="*/ 208196 w 497"/>
                <a:gd name="T39" fmla="*/ 59412 h 426"/>
                <a:gd name="T40" fmla="*/ 237299 w 497"/>
                <a:gd name="T41" fmla="*/ 40355 h 426"/>
                <a:gd name="T42" fmla="*/ 317891 w 497"/>
                <a:gd name="T43" fmla="*/ 40355 h 426"/>
                <a:gd name="T44" fmla="*/ 345875 w 497"/>
                <a:gd name="T45" fmla="*/ 59412 h 426"/>
                <a:gd name="T46" fmla="*/ 357068 w 497"/>
                <a:gd name="T47" fmla="*/ 89679 h 426"/>
                <a:gd name="T48" fmla="*/ 198122 w 497"/>
                <a:gd name="T49" fmla="*/ 89679 h 426"/>
                <a:gd name="T50" fmla="*/ 208196 w 497"/>
                <a:gd name="T51" fmla="*/ 59412 h 426"/>
                <a:gd name="T52" fmla="*/ 306698 w 497"/>
                <a:gd name="T53" fmla="*/ 397950 h 426"/>
                <a:gd name="T54" fmla="*/ 306698 w 497"/>
                <a:gd name="T55" fmla="*/ 397950 h 426"/>
                <a:gd name="T56" fmla="*/ 257447 w 497"/>
                <a:gd name="T57" fmla="*/ 397950 h 426"/>
                <a:gd name="T58" fmla="*/ 257447 w 497"/>
                <a:gd name="T59" fmla="*/ 338538 h 426"/>
                <a:gd name="T60" fmla="*/ 10074 w 497"/>
                <a:gd name="T61" fmla="*/ 338538 h 426"/>
                <a:gd name="T62" fmla="*/ 19029 w 497"/>
                <a:gd name="T63" fmla="*/ 427096 h 426"/>
                <a:gd name="T64" fmla="*/ 69399 w 497"/>
                <a:gd name="T65" fmla="*/ 476419 h 426"/>
                <a:gd name="T66" fmla="*/ 485792 w 497"/>
                <a:gd name="T67" fmla="*/ 476419 h 426"/>
                <a:gd name="T68" fmla="*/ 535043 w 497"/>
                <a:gd name="T69" fmla="*/ 427096 h 426"/>
                <a:gd name="T70" fmla="*/ 545117 w 497"/>
                <a:gd name="T71" fmla="*/ 338538 h 426"/>
                <a:gd name="T72" fmla="*/ 306698 w 497"/>
                <a:gd name="T73" fmla="*/ 338538 h 426"/>
                <a:gd name="T74" fmla="*/ 306698 w 497"/>
                <a:gd name="T75" fmla="*/ 397950 h 42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</a:gdLst>
              <a:ahLst/>
              <a:cxnLst>
                <a:cxn ang="T76">
                  <a:pos x="T0" y="T1"/>
                </a:cxn>
                <a:cxn ang="T77">
                  <a:pos x="T2" y="T3"/>
                </a:cxn>
                <a:cxn ang="T78">
                  <a:pos x="T4" y="T5"/>
                </a:cxn>
                <a:cxn ang="T79">
                  <a:pos x="T6" y="T7"/>
                </a:cxn>
                <a:cxn ang="T80">
                  <a:pos x="T8" y="T9"/>
                </a:cxn>
                <a:cxn ang="T81">
                  <a:pos x="T10" y="T11"/>
                </a:cxn>
                <a:cxn ang="T82">
                  <a:pos x="T12" y="T13"/>
                </a:cxn>
                <a:cxn ang="T83">
                  <a:pos x="T14" y="T15"/>
                </a:cxn>
                <a:cxn ang="T84">
                  <a:pos x="T16" y="T17"/>
                </a:cxn>
                <a:cxn ang="T85">
                  <a:pos x="T18" y="T19"/>
                </a:cxn>
                <a:cxn ang="T86">
                  <a:pos x="T20" y="T21"/>
                </a:cxn>
                <a:cxn ang="T87">
                  <a:pos x="T22" y="T23"/>
                </a:cxn>
                <a:cxn ang="T88">
                  <a:pos x="T24" y="T25"/>
                </a:cxn>
                <a:cxn ang="T89">
                  <a:pos x="T26" y="T27"/>
                </a:cxn>
                <a:cxn ang="T90">
                  <a:pos x="T28" y="T29"/>
                </a:cxn>
                <a:cxn ang="T91">
                  <a:pos x="T30" y="T31"/>
                </a:cxn>
                <a:cxn ang="T92">
                  <a:pos x="T32" y="T33"/>
                </a:cxn>
                <a:cxn ang="T93">
                  <a:pos x="T34" y="T35"/>
                </a:cxn>
                <a:cxn ang="T94">
                  <a:pos x="T36" y="T37"/>
                </a:cxn>
                <a:cxn ang="T95">
                  <a:pos x="T38" y="T39"/>
                </a:cxn>
                <a:cxn ang="T96">
                  <a:pos x="T40" y="T41"/>
                </a:cxn>
                <a:cxn ang="T97">
                  <a:pos x="T42" y="T43"/>
                </a:cxn>
                <a:cxn ang="T98">
                  <a:pos x="T44" y="T45"/>
                </a:cxn>
                <a:cxn ang="T99">
                  <a:pos x="T46" y="T47"/>
                </a:cxn>
                <a:cxn ang="T100">
                  <a:pos x="T48" y="T49"/>
                </a:cxn>
                <a:cxn ang="T101">
                  <a:pos x="T50" y="T51"/>
                </a:cxn>
                <a:cxn ang="T102">
                  <a:pos x="T52" y="T53"/>
                </a:cxn>
                <a:cxn ang="T103">
                  <a:pos x="T54" y="T55"/>
                </a:cxn>
                <a:cxn ang="T104">
                  <a:pos x="T56" y="T57"/>
                </a:cxn>
                <a:cxn ang="T105">
                  <a:pos x="T58" y="T59"/>
                </a:cxn>
                <a:cxn ang="T106">
                  <a:pos x="T60" y="T61"/>
                </a:cxn>
                <a:cxn ang="T107">
                  <a:pos x="T62" y="T63"/>
                </a:cxn>
                <a:cxn ang="T108">
                  <a:pos x="T64" y="T65"/>
                </a:cxn>
                <a:cxn ang="T109">
                  <a:pos x="T66" y="T67"/>
                </a:cxn>
                <a:cxn ang="T110">
                  <a:pos x="T68" y="T69"/>
                </a:cxn>
                <a:cxn ang="T111">
                  <a:pos x="T70" y="T71"/>
                </a:cxn>
                <a:cxn ang="T112">
                  <a:pos x="T72" y="T73"/>
                </a:cxn>
                <a:cxn ang="T113">
                  <a:pos x="T74" y="T75"/>
                </a:cxn>
              </a:cxnLst>
              <a:rect l="0" t="0" r="r" b="b"/>
              <a:pathLst>
                <a:path w="497" h="426">
                  <a:moveTo>
                    <a:pt x="230" y="231"/>
                  </a:moveTo>
                  <a:lnTo>
                    <a:pt x="230" y="231"/>
                  </a:lnTo>
                  <a:cubicBezTo>
                    <a:pt x="274" y="231"/>
                    <a:pt x="274" y="231"/>
                    <a:pt x="274" y="231"/>
                  </a:cubicBezTo>
                  <a:cubicBezTo>
                    <a:pt x="274" y="275"/>
                    <a:pt x="274" y="275"/>
                    <a:pt x="274" y="275"/>
                  </a:cubicBezTo>
                  <a:cubicBezTo>
                    <a:pt x="496" y="275"/>
                    <a:pt x="496" y="275"/>
                    <a:pt x="496" y="275"/>
                  </a:cubicBezTo>
                  <a:cubicBezTo>
                    <a:pt x="496" y="275"/>
                    <a:pt x="496" y="168"/>
                    <a:pt x="487" y="133"/>
                  </a:cubicBezTo>
                  <a:cubicBezTo>
                    <a:pt x="487" y="97"/>
                    <a:pt x="478" y="80"/>
                    <a:pt x="443" y="80"/>
                  </a:cubicBezTo>
                  <a:cubicBezTo>
                    <a:pt x="363" y="80"/>
                    <a:pt x="363" y="80"/>
                    <a:pt x="363" y="80"/>
                  </a:cubicBezTo>
                  <a:cubicBezTo>
                    <a:pt x="345" y="53"/>
                    <a:pt x="337" y="27"/>
                    <a:pt x="337" y="27"/>
                  </a:cubicBezTo>
                  <a:cubicBezTo>
                    <a:pt x="328" y="9"/>
                    <a:pt x="319" y="0"/>
                    <a:pt x="300" y="0"/>
                  </a:cubicBezTo>
                  <a:cubicBezTo>
                    <a:pt x="194" y="0"/>
                    <a:pt x="194" y="0"/>
                    <a:pt x="194" y="0"/>
                  </a:cubicBezTo>
                  <a:cubicBezTo>
                    <a:pt x="177" y="0"/>
                    <a:pt x="168" y="9"/>
                    <a:pt x="168" y="27"/>
                  </a:cubicBezTo>
                  <a:cubicBezTo>
                    <a:pt x="159" y="27"/>
                    <a:pt x="150" y="53"/>
                    <a:pt x="133" y="80"/>
                  </a:cubicBezTo>
                  <a:cubicBezTo>
                    <a:pt x="53" y="80"/>
                    <a:pt x="53" y="80"/>
                    <a:pt x="53" y="80"/>
                  </a:cubicBezTo>
                  <a:cubicBezTo>
                    <a:pt x="17" y="80"/>
                    <a:pt x="9" y="97"/>
                    <a:pt x="9" y="133"/>
                  </a:cubicBezTo>
                  <a:cubicBezTo>
                    <a:pt x="0" y="168"/>
                    <a:pt x="0" y="275"/>
                    <a:pt x="0" y="275"/>
                  </a:cubicBezTo>
                  <a:cubicBezTo>
                    <a:pt x="230" y="275"/>
                    <a:pt x="230" y="275"/>
                    <a:pt x="230" y="275"/>
                  </a:cubicBezTo>
                  <a:lnTo>
                    <a:pt x="230" y="231"/>
                  </a:lnTo>
                  <a:close/>
                  <a:moveTo>
                    <a:pt x="186" y="53"/>
                  </a:moveTo>
                  <a:lnTo>
                    <a:pt x="186" y="53"/>
                  </a:lnTo>
                  <a:cubicBezTo>
                    <a:pt x="194" y="44"/>
                    <a:pt x="194" y="36"/>
                    <a:pt x="212" y="36"/>
                  </a:cubicBezTo>
                  <a:cubicBezTo>
                    <a:pt x="284" y="36"/>
                    <a:pt x="284" y="36"/>
                    <a:pt x="284" y="36"/>
                  </a:cubicBezTo>
                  <a:cubicBezTo>
                    <a:pt x="300" y="36"/>
                    <a:pt x="300" y="44"/>
                    <a:pt x="309" y="53"/>
                  </a:cubicBezTo>
                  <a:cubicBezTo>
                    <a:pt x="309" y="53"/>
                    <a:pt x="319" y="71"/>
                    <a:pt x="319" y="80"/>
                  </a:cubicBezTo>
                  <a:cubicBezTo>
                    <a:pt x="177" y="80"/>
                    <a:pt x="177" y="80"/>
                    <a:pt x="177" y="80"/>
                  </a:cubicBezTo>
                  <a:cubicBezTo>
                    <a:pt x="186" y="71"/>
                    <a:pt x="186" y="53"/>
                    <a:pt x="186" y="53"/>
                  </a:cubicBezTo>
                  <a:close/>
                  <a:moveTo>
                    <a:pt x="274" y="355"/>
                  </a:moveTo>
                  <a:lnTo>
                    <a:pt x="274" y="355"/>
                  </a:lnTo>
                  <a:cubicBezTo>
                    <a:pt x="230" y="355"/>
                    <a:pt x="230" y="355"/>
                    <a:pt x="230" y="355"/>
                  </a:cubicBezTo>
                  <a:cubicBezTo>
                    <a:pt x="230" y="302"/>
                    <a:pt x="230" y="302"/>
                    <a:pt x="230" y="302"/>
                  </a:cubicBezTo>
                  <a:cubicBezTo>
                    <a:pt x="9" y="302"/>
                    <a:pt x="9" y="302"/>
                    <a:pt x="9" y="302"/>
                  </a:cubicBezTo>
                  <a:cubicBezTo>
                    <a:pt x="9" y="302"/>
                    <a:pt x="17" y="346"/>
                    <a:pt x="17" y="381"/>
                  </a:cubicBezTo>
                  <a:cubicBezTo>
                    <a:pt x="17" y="399"/>
                    <a:pt x="26" y="425"/>
                    <a:pt x="62" y="425"/>
                  </a:cubicBezTo>
                  <a:cubicBezTo>
                    <a:pt x="434" y="425"/>
                    <a:pt x="434" y="425"/>
                    <a:pt x="434" y="425"/>
                  </a:cubicBezTo>
                  <a:cubicBezTo>
                    <a:pt x="469" y="425"/>
                    <a:pt x="478" y="399"/>
                    <a:pt x="478" y="381"/>
                  </a:cubicBezTo>
                  <a:cubicBezTo>
                    <a:pt x="478" y="346"/>
                    <a:pt x="487" y="302"/>
                    <a:pt x="487" y="302"/>
                  </a:cubicBezTo>
                  <a:cubicBezTo>
                    <a:pt x="274" y="302"/>
                    <a:pt x="274" y="302"/>
                    <a:pt x="274" y="302"/>
                  </a:cubicBezTo>
                  <a:lnTo>
                    <a:pt x="274" y="355"/>
                  </a:lnTo>
                  <a:close/>
                </a:path>
              </a:pathLst>
            </a:custGeom>
            <a:solidFill>
              <a:srgbClr val="77777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799"/>
            </a:p>
          </p:txBody>
        </p:sp>
        <p:sp>
          <p:nvSpPr>
            <p:cNvPr id="36" name="Freeform 116"/>
            <p:cNvSpPr>
              <a:spLocks noChangeArrowheads="1"/>
            </p:cNvSpPr>
            <p:nvPr/>
          </p:nvSpPr>
          <p:spPr bwMode="auto">
            <a:xfrm>
              <a:off x="6194390" y="3947764"/>
              <a:ext cx="433260" cy="450415"/>
            </a:xfrm>
            <a:custGeom>
              <a:avLst/>
              <a:gdLst>
                <a:gd name="T0" fmla="*/ 389447 w 445"/>
                <a:gd name="T1" fmla="*/ 155013 h 462"/>
                <a:gd name="T2" fmla="*/ 389447 w 445"/>
                <a:gd name="T3" fmla="*/ 155013 h 462"/>
                <a:gd name="T4" fmla="*/ 258982 w 445"/>
                <a:gd name="T5" fmla="*/ 7799 h 462"/>
                <a:gd name="T6" fmla="*/ 35050 w 445"/>
                <a:gd name="T7" fmla="*/ 241781 h 462"/>
                <a:gd name="T8" fmla="*/ 8763 w 445"/>
                <a:gd name="T9" fmla="*/ 311001 h 462"/>
                <a:gd name="T10" fmla="*/ 78863 w 445"/>
                <a:gd name="T11" fmla="*/ 346098 h 462"/>
                <a:gd name="T12" fmla="*/ 95415 w 445"/>
                <a:gd name="T13" fmla="*/ 337324 h 462"/>
                <a:gd name="T14" fmla="*/ 130465 w 445"/>
                <a:gd name="T15" fmla="*/ 362672 h 462"/>
                <a:gd name="T16" fmla="*/ 155779 w 445"/>
                <a:gd name="T17" fmla="*/ 423117 h 462"/>
                <a:gd name="T18" fmla="*/ 182067 w 445"/>
                <a:gd name="T19" fmla="*/ 440666 h 462"/>
                <a:gd name="T20" fmla="*/ 233668 w 445"/>
                <a:gd name="T21" fmla="*/ 423117 h 462"/>
                <a:gd name="T22" fmla="*/ 242431 w 445"/>
                <a:gd name="T23" fmla="*/ 405568 h 462"/>
                <a:gd name="T24" fmla="*/ 224906 w 445"/>
                <a:gd name="T25" fmla="*/ 380220 h 462"/>
                <a:gd name="T26" fmla="*/ 198618 w 445"/>
                <a:gd name="T27" fmla="*/ 328549 h 462"/>
                <a:gd name="T28" fmla="*/ 224906 w 445"/>
                <a:gd name="T29" fmla="*/ 302227 h 462"/>
                <a:gd name="T30" fmla="*/ 405999 w 445"/>
                <a:gd name="T31" fmla="*/ 346098 h 462"/>
                <a:gd name="T32" fmla="*/ 389447 w 445"/>
                <a:gd name="T33" fmla="*/ 155013 h 462"/>
                <a:gd name="T34" fmla="*/ 379711 w 445"/>
                <a:gd name="T35" fmla="*/ 302227 h 462"/>
                <a:gd name="T36" fmla="*/ 379711 w 445"/>
                <a:gd name="T37" fmla="*/ 302227 h 462"/>
                <a:gd name="T38" fmla="*/ 294033 w 445"/>
                <a:gd name="T39" fmla="*/ 198885 h 462"/>
                <a:gd name="T40" fmla="*/ 276508 w 445"/>
                <a:gd name="T41" fmla="*/ 60445 h 462"/>
                <a:gd name="T42" fmla="*/ 354397 w 445"/>
                <a:gd name="T43" fmla="*/ 172562 h 462"/>
                <a:gd name="T44" fmla="*/ 379711 w 445"/>
                <a:gd name="T45" fmla="*/ 302227 h 462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0" t="0" r="r" b="b"/>
              <a:pathLst>
                <a:path w="445" h="462">
                  <a:moveTo>
                    <a:pt x="400" y="159"/>
                  </a:moveTo>
                  <a:lnTo>
                    <a:pt x="400" y="159"/>
                  </a:lnTo>
                  <a:cubicBezTo>
                    <a:pt x="364" y="71"/>
                    <a:pt x="302" y="0"/>
                    <a:pt x="266" y="8"/>
                  </a:cubicBezTo>
                  <a:cubicBezTo>
                    <a:pt x="213" y="36"/>
                    <a:pt x="302" y="142"/>
                    <a:pt x="36" y="248"/>
                  </a:cubicBezTo>
                  <a:cubicBezTo>
                    <a:pt x="9" y="257"/>
                    <a:pt x="0" y="292"/>
                    <a:pt x="9" y="319"/>
                  </a:cubicBezTo>
                  <a:cubicBezTo>
                    <a:pt x="18" y="337"/>
                    <a:pt x="53" y="363"/>
                    <a:pt x="81" y="355"/>
                  </a:cubicBezTo>
                  <a:lnTo>
                    <a:pt x="98" y="346"/>
                  </a:lnTo>
                  <a:cubicBezTo>
                    <a:pt x="116" y="372"/>
                    <a:pt x="134" y="355"/>
                    <a:pt x="134" y="372"/>
                  </a:cubicBezTo>
                  <a:cubicBezTo>
                    <a:pt x="143" y="390"/>
                    <a:pt x="160" y="425"/>
                    <a:pt x="160" y="434"/>
                  </a:cubicBezTo>
                  <a:cubicBezTo>
                    <a:pt x="169" y="443"/>
                    <a:pt x="178" y="461"/>
                    <a:pt x="187" y="452"/>
                  </a:cubicBezTo>
                  <a:cubicBezTo>
                    <a:pt x="196" y="452"/>
                    <a:pt x="231" y="443"/>
                    <a:pt x="240" y="434"/>
                  </a:cubicBezTo>
                  <a:cubicBezTo>
                    <a:pt x="257" y="434"/>
                    <a:pt x="257" y="425"/>
                    <a:pt x="249" y="416"/>
                  </a:cubicBezTo>
                  <a:cubicBezTo>
                    <a:pt x="249" y="408"/>
                    <a:pt x="231" y="399"/>
                    <a:pt x="231" y="390"/>
                  </a:cubicBezTo>
                  <a:cubicBezTo>
                    <a:pt x="222" y="381"/>
                    <a:pt x="213" y="346"/>
                    <a:pt x="204" y="337"/>
                  </a:cubicBezTo>
                  <a:cubicBezTo>
                    <a:pt x="196" y="328"/>
                    <a:pt x="213" y="310"/>
                    <a:pt x="231" y="310"/>
                  </a:cubicBezTo>
                  <a:cubicBezTo>
                    <a:pt x="355" y="302"/>
                    <a:pt x="373" y="372"/>
                    <a:pt x="417" y="355"/>
                  </a:cubicBezTo>
                  <a:cubicBezTo>
                    <a:pt x="444" y="346"/>
                    <a:pt x="444" y="248"/>
                    <a:pt x="400" y="159"/>
                  </a:cubicBezTo>
                  <a:close/>
                  <a:moveTo>
                    <a:pt x="390" y="310"/>
                  </a:moveTo>
                  <a:lnTo>
                    <a:pt x="390" y="310"/>
                  </a:lnTo>
                  <a:cubicBezTo>
                    <a:pt x="381" y="310"/>
                    <a:pt x="328" y="275"/>
                    <a:pt x="302" y="204"/>
                  </a:cubicBezTo>
                  <a:cubicBezTo>
                    <a:pt x="275" y="133"/>
                    <a:pt x="275" y="62"/>
                    <a:pt x="284" y="62"/>
                  </a:cubicBezTo>
                  <a:cubicBezTo>
                    <a:pt x="293" y="62"/>
                    <a:pt x="337" y="106"/>
                    <a:pt x="364" y="177"/>
                  </a:cubicBezTo>
                  <a:cubicBezTo>
                    <a:pt x="400" y="248"/>
                    <a:pt x="390" y="302"/>
                    <a:pt x="390" y="310"/>
                  </a:cubicBezTo>
                  <a:close/>
                </a:path>
              </a:pathLst>
            </a:custGeom>
            <a:solidFill>
              <a:srgbClr val="777777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 cap="flat">
                  <a:solidFill>
                    <a:srgbClr val="808080"/>
                  </a:solidFill>
                  <a:bevel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799"/>
            </a:p>
          </p:txBody>
        </p:sp>
      </p:grpSp>
      <p:sp>
        <p:nvSpPr>
          <p:cNvPr id="37" name="Freeform 27"/>
          <p:cNvSpPr>
            <a:spLocks noChangeArrowheads="1"/>
          </p:cNvSpPr>
          <p:nvPr/>
        </p:nvSpPr>
        <p:spPr bwMode="auto">
          <a:xfrm>
            <a:off x="1782822" y="1634479"/>
            <a:ext cx="453568" cy="354806"/>
          </a:xfrm>
          <a:custGeom>
            <a:avLst/>
            <a:gdLst>
              <a:gd name="T0" fmla="*/ 518640 w 506"/>
              <a:gd name="T1" fmla="*/ 83022 h 399"/>
              <a:gd name="T2" fmla="*/ 518640 w 506"/>
              <a:gd name="T3" fmla="*/ 83022 h 399"/>
              <a:gd name="T4" fmla="*/ 200764 w 506"/>
              <a:gd name="T5" fmla="*/ 41511 h 399"/>
              <a:gd name="T6" fmla="*/ 10755 w 506"/>
              <a:gd name="T7" fmla="*/ 262113 h 399"/>
              <a:gd name="T8" fmla="*/ 233030 w 506"/>
              <a:gd name="T9" fmla="*/ 472041 h 399"/>
              <a:gd name="T10" fmla="*/ 455304 w 506"/>
              <a:gd name="T11" fmla="*/ 367670 h 399"/>
              <a:gd name="T12" fmla="*/ 433794 w 506"/>
              <a:gd name="T13" fmla="*/ 251439 h 399"/>
              <a:gd name="T14" fmla="*/ 560466 w 506"/>
              <a:gd name="T15" fmla="*/ 240765 h 399"/>
              <a:gd name="T16" fmla="*/ 518640 w 506"/>
              <a:gd name="T17" fmla="*/ 83022 h 399"/>
              <a:gd name="T18" fmla="*/ 327436 w 506"/>
              <a:gd name="T19" fmla="*/ 356996 h 399"/>
              <a:gd name="T20" fmla="*/ 327436 w 506"/>
              <a:gd name="T21" fmla="*/ 356996 h 399"/>
              <a:gd name="T22" fmla="*/ 285611 w 506"/>
              <a:gd name="T23" fmla="*/ 314299 h 399"/>
              <a:gd name="T24" fmla="*/ 327436 w 506"/>
              <a:gd name="T25" fmla="*/ 272787 h 399"/>
              <a:gd name="T26" fmla="*/ 369262 w 506"/>
              <a:gd name="T27" fmla="*/ 314299 h 399"/>
              <a:gd name="T28" fmla="*/ 327436 w 506"/>
              <a:gd name="T29" fmla="*/ 356996 h 399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506" h="399">
                <a:moveTo>
                  <a:pt x="434" y="70"/>
                </a:moveTo>
                <a:lnTo>
                  <a:pt x="434" y="70"/>
                </a:lnTo>
                <a:cubicBezTo>
                  <a:pt x="354" y="17"/>
                  <a:pt x="265" y="0"/>
                  <a:pt x="168" y="35"/>
                </a:cubicBezTo>
                <a:cubicBezTo>
                  <a:pt x="89" y="53"/>
                  <a:pt x="9" y="141"/>
                  <a:pt x="9" y="221"/>
                </a:cubicBezTo>
                <a:cubicBezTo>
                  <a:pt x="0" y="319"/>
                  <a:pt x="71" y="398"/>
                  <a:pt x="195" y="398"/>
                </a:cubicBezTo>
                <a:cubicBezTo>
                  <a:pt x="337" y="398"/>
                  <a:pt x="381" y="328"/>
                  <a:pt x="381" y="310"/>
                </a:cubicBezTo>
                <a:cubicBezTo>
                  <a:pt x="390" y="292"/>
                  <a:pt x="328" y="248"/>
                  <a:pt x="363" y="212"/>
                </a:cubicBezTo>
                <a:cubicBezTo>
                  <a:pt x="408" y="168"/>
                  <a:pt x="452" y="203"/>
                  <a:pt x="469" y="203"/>
                </a:cubicBezTo>
                <a:cubicBezTo>
                  <a:pt x="496" y="194"/>
                  <a:pt x="505" y="124"/>
                  <a:pt x="434" y="70"/>
                </a:cubicBezTo>
                <a:close/>
                <a:moveTo>
                  <a:pt x="274" y="301"/>
                </a:moveTo>
                <a:lnTo>
                  <a:pt x="274" y="301"/>
                </a:lnTo>
                <a:cubicBezTo>
                  <a:pt x="248" y="301"/>
                  <a:pt x="239" y="283"/>
                  <a:pt x="239" y="265"/>
                </a:cubicBezTo>
                <a:cubicBezTo>
                  <a:pt x="239" y="248"/>
                  <a:pt x="248" y="230"/>
                  <a:pt x="274" y="230"/>
                </a:cubicBezTo>
                <a:cubicBezTo>
                  <a:pt x="293" y="230"/>
                  <a:pt x="309" y="248"/>
                  <a:pt x="309" y="265"/>
                </a:cubicBezTo>
                <a:cubicBezTo>
                  <a:pt x="309" y="283"/>
                  <a:pt x="293" y="301"/>
                  <a:pt x="274" y="30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 cap="flat">
                <a:solidFill>
                  <a:srgbClr val="808080"/>
                </a:solidFill>
                <a:bevel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wrap="none" lIns="68559" tIns="34279" rIns="68559" bIns="34279" anchor="ctr"/>
          <a:lstStyle/>
          <a:p>
            <a:endParaRPr lang="zh-CN" altLang="en-US" sz="1799"/>
          </a:p>
        </p:txBody>
      </p:sp>
      <p:sp>
        <p:nvSpPr>
          <p:cNvPr id="38" name="Text Placeholder 2"/>
          <p:cNvSpPr txBox="1">
            <a:spLocks/>
          </p:cNvSpPr>
          <p:nvPr/>
        </p:nvSpPr>
        <p:spPr>
          <a:xfrm>
            <a:off x="2400675" y="1132034"/>
            <a:ext cx="1735696" cy="285750"/>
          </a:xfrm>
          <a:prstGeom prst="rect">
            <a:avLst/>
          </a:prstGeom>
        </p:spPr>
        <p:txBody>
          <a:bodyPr lIns="68559" tIns="34279" rIns="68559" bIns="34279"/>
          <a:lstStyle>
            <a:lvl1pPr marL="0" indent="0" algn="l" defTabSz="457200" rtl="0" eaLnBrk="1" latinLnBrk="0" hangingPunct="1">
              <a:spcBef>
                <a:spcPct val="20000"/>
              </a:spcBef>
              <a:buFont typeface="Arial"/>
              <a:buNone/>
              <a:defRPr sz="1200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Roboto condensed"/>
                <a:ea typeface="+mn-ea"/>
                <a:cs typeface="Roboto condensed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456945">
              <a:defRPr/>
            </a:pPr>
            <a:r>
              <a:rPr lang="zh-CN" altLang="en-US" b="1" dirty="0">
                <a:solidFill>
                  <a:schemeClr val="bg1">
                    <a:lumMod val="50000"/>
                  </a:schemeClr>
                </a:solidFill>
                <a:ea typeface="微软雅黑" pitchFamily="34" charset="-122"/>
              </a:rPr>
              <a:t>请在这里输入标题</a:t>
            </a:r>
            <a:endParaRPr lang="en-AU" altLang="zh-CN" b="1" dirty="0">
              <a:solidFill>
                <a:schemeClr val="bg1">
                  <a:lumMod val="50000"/>
                </a:schemeClr>
              </a:solidFill>
              <a:latin typeface="Roboto Condensed" panose="02000000000000000000" pitchFamily="2" charset="0"/>
              <a:ea typeface="Arial"/>
              <a:cs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7425971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1"/>
          <p:cNvGrpSpPr>
            <a:grpSpLocks noChangeAspect="1"/>
          </p:cNvGrpSpPr>
          <p:nvPr/>
        </p:nvGrpSpPr>
        <p:grpSpPr>
          <a:xfrm rot="5400000">
            <a:off x="7077279" y="1837411"/>
            <a:ext cx="280467" cy="186440"/>
            <a:chOff x="2881121" y="2516898"/>
            <a:chExt cx="376100" cy="250202"/>
          </a:xfrm>
          <a:solidFill>
            <a:schemeClr val="accent1"/>
          </a:solidFill>
        </p:grpSpPr>
        <p:sp>
          <p:nvSpPr>
            <p:cNvPr id="33" name="矩形 14"/>
            <p:cNvSpPr/>
            <p:nvPr/>
          </p:nvSpPr>
          <p:spPr>
            <a:xfrm rot="13500000" flipH="1">
              <a:off x="3024316" y="2525546"/>
              <a:ext cx="232905" cy="232905"/>
            </a:xfrm>
            <a:custGeom>
              <a:avLst/>
              <a:gdLst/>
              <a:ahLst/>
              <a:cxnLst/>
              <a:rect l="l" t="t" r="r" b="b"/>
              <a:pathLst>
                <a:path w="535418" h="535418">
                  <a:moveTo>
                    <a:pt x="144016" y="535418"/>
                  </a:moveTo>
                  <a:lnTo>
                    <a:pt x="0" y="391402"/>
                  </a:lnTo>
                  <a:lnTo>
                    <a:pt x="391402" y="391402"/>
                  </a:lnTo>
                  <a:lnTo>
                    <a:pt x="391402" y="0"/>
                  </a:lnTo>
                  <a:lnTo>
                    <a:pt x="535418" y="144016"/>
                  </a:lnTo>
                  <a:lnTo>
                    <a:pt x="535418" y="391402"/>
                  </a:lnTo>
                  <a:lnTo>
                    <a:pt x="535418" y="535418"/>
                  </a:lnTo>
                  <a:lnTo>
                    <a:pt x="391402" y="535418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9"/>
            </a:p>
          </p:txBody>
        </p:sp>
        <p:sp>
          <p:nvSpPr>
            <p:cNvPr id="34" name="矩形 14"/>
            <p:cNvSpPr/>
            <p:nvPr/>
          </p:nvSpPr>
          <p:spPr>
            <a:xfrm rot="13500000" flipH="1">
              <a:off x="2881122" y="2516897"/>
              <a:ext cx="250202" cy="250203"/>
            </a:xfrm>
            <a:custGeom>
              <a:avLst/>
              <a:gdLst/>
              <a:ahLst/>
              <a:cxnLst/>
              <a:rect l="l" t="t" r="r" b="b"/>
              <a:pathLst>
                <a:path w="575182" h="575183">
                  <a:moveTo>
                    <a:pt x="183779" y="575183"/>
                  </a:moveTo>
                  <a:lnTo>
                    <a:pt x="0" y="391403"/>
                  </a:lnTo>
                  <a:lnTo>
                    <a:pt x="391402" y="391403"/>
                  </a:lnTo>
                  <a:lnTo>
                    <a:pt x="391402" y="0"/>
                  </a:lnTo>
                  <a:lnTo>
                    <a:pt x="575182" y="183780"/>
                  </a:lnTo>
                  <a:lnTo>
                    <a:pt x="575182" y="391403"/>
                  </a:lnTo>
                  <a:lnTo>
                    <a:pt x="575182" y="575183"/>
                  </a:lnTo>
                  <a:lnTo>
                    <a:pt x="391402" y="575183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9"/>
            </a:p>
          </p:txBody>
        </p:sp>
      </p:grpSp>
      <p:grpSp>
        <p:nvGrpSpPr>
          <p:cNvPr id="3" name="组合 34"/>
          <p:cNvGrpSpPr/>
          <p:nvPr/>
        </p:nvGrpSpPr>
        <p:grpSpPr>
          <a:xfrm>
            <a:off x="6119035" y="843362"/>
            <a:ext cx="2102425" cy="932862"/>
            <a:chOff x="6137721" y="568403"/>
            <a:chExt cx="2435756" cy="1079946"/>
          </a:xfrm>
        </p:grpSpPr>
        <p:sp>
          <p:nvSpPr>
            <p:cNvPr id="36" name="矩形 35"/>
            <p:cNvSpPr/>
            <p:nvPr/>
          </p:nvSpPr>
          <p:spPr>
            <a:xfrm>
              <a:off x="6137721" y="568403"/>
              <a:ext cx="2435756" cy="1079946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9" dirty="0"/>
            </a:p>
          </p:txBody>
        </p:sp>
        <p:grpSp>
          <p:nvGrpSpPr>
            <p:cNvPr id="4" name="组合 36"/>
            <p:cNvGrpSpPr/>
            <p:nvPr/>
          </p:nvGrpSpPr>
          <p:grpSpPr>
            <a:xfrm>
              <a:off x="6416881" y="798176"/>
              <a:ext cx="1639731" cy="638905"/>
              <a:chOff x="6465370" y="887065"/>
              <a:chExt cx="1639731" cy="638905"/>
            </a:xfrm>
          </p:grpSpPr>
          <p:sp>
            <p:nvSpPr>
              <p:cNvPr id="38" name="TextBox 37"/>
              <p:cNvSpPr txBox="1"/>
              <p:nvPr/>
            </p:nvSpPr>
            <p:spPr>
              <a:xfrm>
                <a:off x="6465370" y="887065"/>
                <a:ext cx="1639731" cy="39181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zh-CN" altLang="en-US" sz="1600" dirty="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推进第一步骤</a:t>
                </a:r>
              </a:p>
            </p:txBody>
          </p:sp>
          <p:sp>
            <p:nvSpPr>
              <p:cNvPr id="39" name="Rectangle 13" descr="FD1DDF730CE4456e89755B07FE1653D0# #Rectangle 13"/>
              <p:cNvSpPr>
                <a:spLocks noChangeArrowheads="1"/>
              </p:cNvSpPr>
              <p:nvPr/>
            </p:nvSpPr>
            <p:spPr bwMode="auto">
              <a:xfrm>
                <a:off x="6706687" y="1276634"/>
                <a:ext cx="1394800" cy="2493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algn="just" eaLnBrk="1" hangingPunct="1">
                  <a:spcBef>
                    <a:spcPct val="0"/>
                  </a:spcBef>
                  <a:buNone/>
                  <a:defRPr/>
                </a:pPr>
                <a:r>
                  <a:rPr lang="zh-CN" altLang="en-US" sz="800" dirty="0">
                    <a:solidFill>
                      <a:schemeClr val="bg1"/>
                    </a:solidFill>
                    <a:latin typeface="方正兰亭黑_GBK" pitchFamily="2" charset="-122"/>
                    <a:ea typeface="方正兰亭黑_GBK" pitchFamily="2" charset="-122"/>
                  </a:rPr>
                  <a:t>此处添加简短文字说明。</a:t>
                </a:r>
                <a:endParaRPr lang="en-US" altLang="zh-CN" sz="800" dirty="0">
                  <a:solidFill>
                    <a:schemeClr val="bg1"/>
                  </a:solidFill>
                  <a:latin typeface="方正兰亭黑_GBK" pitchFamily="2" charset="-122"/>
                  <a:ea typeface="方正兰亭黑_GBK" pitchFamily="2" charset="-122"/>
                </a:endParaRPr>
              </a:p>
            </p:txBody>
          </p:sp>
        </p:grpSp>
      </p:grpSp>
      <p:grpSp>
        <p:nvGrpSpPr>
          <p:cNvPr id="5" name="组合 39"/>
          <p:cNvGrpSpPr>
            <a:grpSpLocks noChangeAspect="1"/>
          </p:cNvGrpSpPr>
          <p:nvPr/>
        </p:nvGrpSpPr>
        <p:grpSpPr>
          <a:xfrm rot="5400000">
            <a:off x="7077279" y="3165952"/>
            <a:ext cx="280467" cy="186440"/>
            <a:chOff x="2881121" y="2516898"/>
            <a:chExt cx="376100" cy="250202"/>
          </a:xfrm>
          <a:solidFill>
            <a:schemeClr val="bg1">
              <a:lumMod val="75000"/>
            </a:schemeClr>
          </a:solidFill>
        </p:grpSpPr>
        <p:sp>
          <p:nvSpPr>
            <p:cNvPr id="41" name="矩形 14"/>
            <p:cNvSpPr/>
            <p:nvPr/>
          </p:nvSpPr>
          <p:spPr>
            <a:xfrm rot="13500000" flipH="1">
              <a:off x="3024316" y="2525546"/>
              <a:ext cx="232905" cy="232905"/>
            </a:xfrm>
            <a:custGeom>
              <a:avLst/>
              <a:gdLst/>
              <a:ahLst/>
              <a:cxnLst/>
              <a:rect l="l" t="t" r="r" b="b"/>
              <a:pathLst>
                <a:path w="535418" h="535418">
                  <a:moveTo>
                    <a:pt x="144016" y="535418"/>
                  </a:moveTo>
                  <a:lnTo>
                    <a:pt x="0" y="391402"/>
                  </a:lnTo>
                  <a:lnTo>
                    <a:pt x="391402" y="391402"/>
                  </a:lnTo>
                  <a:lnTo>
                    <a:pt x="391402" y="0"/>
                  </a:lnTo>
                  <a:lnTo>
                    <a:pt x="535418" y="144016"/>
                  </a:lnTo>
                  <a:lnTo>
                    <a:pt x="535418" y="391402"/>
                  </a:lnTo>
                  <a:lnTo>
                    <a:pt x="535418" y="535418"/>
                  </a:lnTo>
                  <a:lnTo>
                    <a:pt x="391402" y="535418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9"/>
            </a:p>
          </p:txBody>
        </p:sp>
        <p:sp>
          <p:nvSpPr>
            <p:cNvPr id="42" name="矩形 14"/>
            <p:cNvSpPr/>
            <p:nvPr/>
          </p:nvSpPr>
          <p:spPr>
            <a:xfrm rot="13500000" flipH="1">
              <a:off x="2881122" y="2516897"/>
              <a:ext cx="250202" cy="250203"/>
            </a:xfrm>
            <a:custGeom>
              <a:avLst/>
              <a:gdLst/>
              <a:ahLst/>
              <a:cxnLst/>
              <a:rect l="l" t="t" r="r" b="b"/>
              <a:pathLst>
                <a:path w="575182" h="575183">
                  <a:moveTo>
                    <a:pt x="183779" y="575183"/>
                  </a:moveTo>
                  <a:lnTo>
                    <a:pt x="0" y="391403"/>
                  </a:lnTo>
                  <a:lnTo>
                    <a:pt x="391402" y="391403"/>
                  </a:lnTo>
                  <a:lnTo>
                    <a:pt x="391402" y="0"/>
                  </a:lnTo>
                  <a:lnTo>
                    <a:pt x="575182" y="183780"/>
                  </a:lnTo>
                  <a:lnTo>
                    <a:pt x="575182" y="391403"/>
                  </a:lnTo>
                  <a:lnTo>
                    <a:pt x="575182" y="575183"/>
                  </a:lnTo>
                  <a:lnTo>
                    <a:pt x="391402" y="575183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9"/>
            </a:p>
          </p:txBody>
        </p:sp>
      </p:grpSp>
      <p:grpSp>
        <p:nvGrpSpPr>
          <p:cNvPr id="6" name="组合 42"/>
          <p:cNvGrpSpPr/>
          <p:nvPr/>
        </p:nvGrpSpPr>
        <p:grpSpPr>
          <a:xfrm>
            <a:off x="6119034" y="2159053"/>
            <a:ext cx="2102425" cy="932862"/>
            <a:chOff x="6137721" y="2051523"/>
            <a:chExt cx="2435756" cy="1079946"/>
          </a:xfrm>
        </p:grpSpPr>
        <p:sp>
          <p:nvSpPr>
            <p:cNvPr id="44" name="矩形 43"/>
            <p:cNvSpPr/>
            <p:nvPr/>
          </p:nvSpPr>
          <p:spPr>
            <a:xfrm>
              <a:off x="6137721" y="2051523"/>
              <a:ext cx="2435756" cy="1079946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9"/>
            </a:p>
          </p:txBody>
        </p:sp>
        <p:grpSp>
          <p:nvGrpSpPr>
            <p:cNvPr id="7" name="组合 44"/>
            <p:cNvGrpSpPr/>
            <p:nvPr/>
          </p:nvGrpSpPr>
          <p:grpSpPr>
            <a:xfrm>
              <a:off x="6416882" y="2281296"/>
              <a:ext cx="1817962" cy="638905"/>
              <a:chOff x="6465371" y="887065"/>
              <a:chExt cx="1817962" cy="638905"/>
            </a:xfrm>
          </p:grpSpPr>
          <p:sp>
            <p:nvSpPr>
              <p:cNvPr id="75" name="TextBox 74"/>
              <p:cNvSpPr txBox="1"/>
              <p:nvPr/>
            </p:nvSpPr>
            <p:spPr>
              <a:xfrm>
                <a:off x="6465371" y="887065"/>
                <a:ext cx="1817962" cy="4274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>
                  <a:defRPr sz="29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</a:lstStyle>
              <a:p>
                <a:r>
                  <a:rPr lang="zh-CN" altLang="en-US" sz="1799" dirty="0"/>
                  <a:t>推进第二步骤</a:t>
                </a:r>
              </a:p>
            </p:txBody>
          </p:sp>
          <p:sp>
            <p:nvSpPr>
              <p:cNvPr id="76" name="Rectangle 13" descr="FD1DDF730CE4456e89755B07FE1653D0# #Rectangle 13"/>
              <p:cNvSpPr>
                <a:spLocks noChangeArrowheads="1"/>
              </p:cNvSpPr>
              <p:nvPr/>
            </p:nvSpPr>
            <p:spPr bwMode="auto">
              <a:xfrm>
                <a:off x="6706687" y="1276634"/>
                <a:ext cx="1394799" cy="2493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algn="just" eaLnBrk="1" hangingPunct="1">
                  <a:spcBef>
                    <a:spcPct val="0"/>
                  </a:spcBef>
                  <a:buNone/>
                  <a:defRPr/>
                </a:pPr>
                <a:r>
                  <a:rPr lang="zh-CN" altLang="en-US" sz="800" dirty="0">
                    <a:solidFill>
                      <a:schemeClr val="bg1"/>
                    </a:solidFill>
                    <a:latin typeface="方正兰亭黑_GBK" pitchFamily="2" charset="-122"/>
                    <a:ea typeface="方正兰亭黑_GBK" pitchFamily="2" charset="-122"/>
                  </a:rPr>
                  <a:t>此处添加简短文字说明。</a:t>
                </a:r>
                <a:endParaRPr lang="en-US" altLang="zh-CN" sz="800" dirty="0">
                  <a:solidFill>
                    <a:schemeClr val="bg1"/>
                  </a:solidFill>
                  <a:latin typeface="方正兰亭黑_GBK" pitchFamily="2" charset="-122"/>
                  <a:ea typeface="方正兰亭黑_GBK" pitchFamily="2" charset="-122"/>
                </a:endParaRPr>
              </a:p>
            </p:txBody>
          </p:sp>
        </p:grpSp>
      </p:grpSp>
      <p:grpSp>
        <p:nvGrpSpPr>
          <p:cNvPr id="8" name="组合 76"/>
          <p:cNvGrpSpPr/>
          <p:nvPr/>
        </p:nvGrpSpPr>
        <p:grpSpPr>
          <a:xfrm>
            <a:off x="6119034" y="3507619"/>
            <a:ext cx="2102425" cy="932862"/>
            <a:chOff x="6137721" y="3534643"/>
            <a:chExt cx="2435756" cy="1079946"/>
          </a:xfrm>
        </p:grpSpPr>
        <p:sp>
          <p:nvSpPr>
            <p:cNvPr id="78" name="矩形 77"/>
            <p:cNvSpPr/>
            <p:nvPr/>
          </p:nvSpPr>
          <p:spPr>
            <a:xfrm>
              <a:off x="6137721" y="3534643"/>
              <a:ext cx="2435756" cy="1079946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sz="1799"/>
            </a:p>
          </p:txBody>
        </p:sp>
        <p:grpSp>
          <p:nvGrpSpPr>
            <p:cNvPr id="9" name="组合 78"/>
            <p:cNvGrpSpPr/>
            <p:nvPr/>
          </p:nvGrpSpPr>
          <p:grpSpPr>
            <a:xfrm>
              <a:off x="6416883" y="3764416"/>
              <a:ext cx="1817962" cy="638905"/>
              <a:chOff x="6465372" y="887065"/>
              <a:chExt cx="1817962" cy="638905"/>
            </a:xfrm>
          </p:grpSpPr>
          <p:sp>
            <p:nvSpPr>
              <p:cNvPr id="80" name="TextBox 79"/>
              <p:cNvSpPr txBox="1"/>
              <p:nvPr/>
            </p:nvSpPr>
            <p:spPr>
              <a:xfrm>
                <a:off x="6465372" y="887065"/>
                <a:ext cx="1817962" cy="427433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>
                  <a:defRPr sz="2900">
                    <a:solidFill>
                      <a:schemeClr val="bg1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defRPr>
                </a:lvl1pPr>
              </a:lstStyle>
              <a:p>
                <a:r>
                  <a:rPr lang="zh-CN" altLang="en-US" sz="1799" dirty="0"/>
                  <a:t>推进第三步骤</a:t>
                </a:r>
              </a:p>
            </p:txBody>
          </p:sp>
          <p:sp>
            <p:nvSpPr>
              <p:cNvPr id="81" name="Rectangle 13" descr="FD1DDF730CE4456e89755B07FE1653D0# #Rectangle 13"/>
              <p:cNvSpPr>
                <a:spLocks noChangeArrowheads="1"/>
              </p:cNvSpPr>
              <p:nvPr/>
            </p:nvSpPr>
            <p:spPr bwMode="auto">
              <a:xfrm>
                <a:off x="6706687" y="1276634"/>
                <a:ext cx="1394799" cy="249336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  <a:ea typeface="宋体" pitchFamily="2" charset="-122"/>
                  </a:defRPr>
                </a:lvl9pPr>
              </a:lstStyle>
              <a:p>
                <a:pPr algn="just" eaLnBrk="1" hangingPunct="1">
                  <a:spcBef>
                    <a:spcPct val="0"/>
                  </a:spcBef>
                  <a:buNone/>
                  <a:defRPr/>
                </a:pPr>
                <a:r>
                  <a:rPr lang="zh-CN" altLang="en-US" sz="800" dirty="0">
                    <a:solidFill>
                      <a:schemeClr val="bg1"/>
                    </a:solidFill>
                    <a:latin typeface="方正兰亭黑_GBK" pitchFamily="2" charset="-122"/>
                    <a:ea typeface="方正兰亭黑_GBK" pitchFamily="2" charset="-122"/>
                  </a:rPr>
                  <a:t>此处添加简短文字说明。</a:t>
                </a:r>
                <a:endParaRPr lang="en-US" altLang="zh-CN" sz="800" dirty="0">
                  <a:solidFill>
                    <a:schemeClr val="bg1"/>
                  </a:solidFill>
                  <a:latin typeface="方正兰亭黑_GBK" pitchFamily="2" charset="-122"/>
                  <a:ea typeface="方正兰亭黑_GBK" pitchFamily="2" charset="-122"/>
                </a:endParaRPr>
              </a:p>
            </p:txBody>
          </p:sp>
        </p:grpSp>
      </p:grpSp>
      <p:sp>
        <p:nvSpPr>
          <p:cNvPr id="82" name="TextBox 81"/>
          <p:cNvSpPr txBox="1"/>
          <p:nvPr/>
        </p:nvSpPr>
        <p:spPr>
          <a:xfrm>
            <a:off x="1188668" y="3175110"/>
            <a:ext cx="4452202" cy="925584"/>
          </a:xfrm>
          <a:prstGeom prst="rect">
            <a:avLst/>
          </a:prstGeom>
          <a:noFill/>
        </p:spPr>
        <p:txBody>
          <a:bodyPr wrap="square" lIns="91389" tIns="45694" rIns="91389" bIns="45694" rtlCol="0">
            <a:spAutoFit/>
          </a:bodyPr>
          <a:lstStyle/>
          <a:p>
            <a:pPr algn="just">
              <a:lnSpc>
                <a:spcPts val="1300"/>
              </a:lnSpc>
            </a:pP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点击输入计划的详细文字内容，文字语言要精炼概括，避免用冗长空洞的词汇，给人以真实诚挚的感觉。计划条理要清晰，可操作性要强，用清晰明了的思路呈现自己想要表达的观点与计划。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ts val="1300"/>
              </a:lnSpc>
            </a:pP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  <a:p>
            <a:pPr algn="just">
              <a:lnSpc>
                <a:spcPts val="1300"/>
              </a:lnSpc>
            </a:pP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计划的详细文字内容语言要精炼概括，避免用冗长空洞的词汇，给人以真实诚挚的感觉。计划条理要清晰，可操作性要强，用清晰明了的思路呈现自己的观点与计划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方正兰亭纤黑简体" pitchFamily="65" charset="-122"/>
                <a:ea typeface="方正兰亭纤黑简体" pitchFamily="65" charset="-122"/>
              </a:rPr>
              <a:t>。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方正兰亭纤黑简体" pitchFamily="65" charset="-122"/>
              <a:ea typeface="方正兰亭纤黑简体" pitchFamily="65" charset="-122"/>
            </a:endParaRPr>
          </a:p>
        </p:txBody>
      </p:sp>
      <p:sp>
        <p:nvSpPr>
          <p:cNvPr id="84" name="圆角矩形 4"/>
          <p:cNvSpPr/>
          <p:nvPr/>
        </p:nvSpPr>
        <p:spPr>
          <a:xfrm>
            <a:off x="1265852" y="1042602"/>
            <a:ext cx="4375021" cy="2132507"/>
          </a:xfrm>
          <a:custGeom>
            <a:avLst/>
            <a:gdLst/>
            <a:ahLst/>
            <a:cxnLst/>
            <a:rect l="l" t="t" r="r" b="b"/>
            <a:pathLst>
              <a:path w="7961882" h="3169464">
                <a:moveTo>
                  <a:pt x="7235898" y="2392004"/>
                </a:moveTo>
                <a:lnTo>
                  <a:pt x="7910406" y="2392004"/>
                </a:lnTo>
                <a:cubicBezTo>
                  <a:pt x="7938835" y="2392004"/>
                  <a:pt x="7961882" y="2415051"/>
                  <a:pt x="7961882" y="2443480"/>
                </a:cubicBezTo>
                <a:lnTo>
                  <a:pt x="7961882" y="3117988"/>
                </a:lnTo>
                <a:cubicBezTo>
                  <a:pt x="7961882" y="3146417"/>
                  <a:pt x="7938835" y="3169464"/>
                  <a:pt x="7910406" y="3169464"/>
                </a:cubicBezTo>
                <a:lnTo>
                  <a:pt x="7235898" y="3169464"/>
                </a:lnTo>
                <a:cubicBezTo>
                  <a:pt x="7207469" y="3169464"/>
                  <a:pt x="7184422" y="3146417"/>
                  <a:pt x="7184422" y="3117988"/>
                </a:cubicBezTo>
                <a:lnTo>
                  <a:pt x="7184422" y="2443480"/>
                </a:lnTo>
                <a:cubicBezTo>
                  <a:pt x="7184422" y="2415051"/>
                  <a:pt x="7207469" y="2392004"/>
                  <a:pt x="7235898" y="2392004"/>
                </a:cubicBezTo>
                <a:close/>
                <a:moveTo>
                  <a:pt x="6437628" y="2392004"/>
                </a:moveTo>
                <a:lnTo>
                  <a:pt x="7112136" y="2392004"/>
                </a:lnTo>
                <a:cubicBezTo>
                  <a:pt x="7140565" y="2392004"/>
                  <a:pt x="7163612" y="2415051"/>
                  <a:pt x="7163612" y="2443480"/>
                </a:cubicBezTo>
                <a:lnTo>
                  <a:pt x="7163612" y="3117988"/>
                </a:lnTo>
                <a:cubicBezTo>
                  <a:pt x="7163612" y="3146417"/>
                  <a:pt x="7140565" y="3169464"/>
                  <a:pt x="7112136" y="3169464"/>
                </a:cubicBezTo>
                <a:lnTo>
                  <a:pt x="6437628" y="3169464"/>
                </a:lnTo>
                <a:cubicBezTo>
                  <a:pt x="6409199" y="3169464"/>
                  <a:pt x="6386152" y="3146417"/>
                  <a:pt x="6386152" y="3117988"/>
                </a:cubicBezTo>
                <a:lnTo>
                  <a:pt x="6386152" y="2443480"/>
                </a:lnTo>
                <a:cubicBezTo>
                  <a:pt x="6386152" y="2415051"/>
                  <a:pt x="6409199" y="2392004"/>
                  <a:pt x="6437628" y="2392004"/>
                </a:cubicBezTo>
                <a:close/>
                <a:moveTo>
                  <a:pt x="5639359" y="2392004"/>
                </a:moveTo>
                <a:lnTo>
                  <a:pt x="6313867" y="2392004"/>
                </a:lnTo>
                <a:cubicBezTo>
                  <a:pt x="6342296" y="2392004"/>
                  <a:pt x="6365343" y="2415051"/>
                  <a:pt x="6365343" y="2443480"/>
                </a:cubicBezTo>
                <a:lnTo>
                  <a:pt x="6365343" y="3117988"/>
                </a:lnTo>
                <a:cubicBezTo>
                  <a:pt x="6365343" y="3146417"/>
                  <a:pt x="6342296" y="3169464"/>
                  <a:pt x="6313867" y="3169464"/>
                </a:cubicBezTo>
                <a:lnTo>
                  <a:pt x="5639359" y="3169464"/>
                </a:lnTo>
                <a:cubicBezTo>
                  <a:pt x="5610930" y="3169464"/>
                  <a:pt x="5587883" y="3146417"/>
                  <a:pt x="5587883" y="3117988"/>
                </a:cubicBezTo>
                <a:lnTo>
                  <a:pt x="5587883" y="2443480"/>
                </a:lnTo>
                <a:cubicBezTo>
                  <a:pt x="5587883" y="2415051"/>
                  <a:pt x="5610930" y="2392004"/>
                  <a:pt x="5639359" y="2392004"/>
                </a:cubicBezTo>
                <a:close/>
                <a:moveTo>
                  <a:pt x="4841090" y="2392004"/>
                </a:moveTo>
                <a:lnTo>
                  <a:pt x="5515598" y="2392004"/>
                </a:lnTo>
                <a:cubicBezTo>
                  <a:pt x="5544027" y="2392004"/>
                  <a:pt x="5567074" y="2415051"/>
                  <a:pt x="5567074" y="2443480"/>
                </a:cubicBezTo>
                <a:lnTo>
                  <a:pt x="5567074" y="3117988"/>
                </a:lnTo>
                <a:cubicBezTo>
                  <a:pt x="5567074" y="3146417"/>
                  <a:pt x="5544027" y="3169464"/>
                  <a:pt x="5515598" y="3169464"/>
                </a:cubicBezTo>
                <a:lnTo>
                  <a:pt x="4841090" y="3169464"/>
                </a:lnTo>
                <a:cubicBezTo>
                  <a:pt x="4812661" y="3169464"/>
                  <a:pt x="4789614" y="3146417"/>
                  <a:pt x="4789614" y="3117988"/>
                </a:cubicBezTo>
                <a:lnTo>
                  <a:pt x="4789614" y="2443480"/>
                </a:lnTo>
                <a:cubicBezTo>
                  <a:pt x="4789614" y="2415051"/>
                  <a:pt x="4812661" y="2392004"/>
                  <a:pt x="4841090" y="2392004"/>
                </a:cubicBezTo>
                <a:close/>
                <a:moveTo>
                  <a:pt x="4042821" y="2392004"/>
                </a:moveTo>
                <a:lnTo>
                  <a:pt x="4717329" y="2392004"/>
                </a:lnTo>
                <a:cubicBezTo>
                  <a:pt x="4745758" y="2392004"/>
                  <a:pt x="4768805" y="2415051"/>
                  <a:pt x="4768805" y="2443480"/>
                </a:cubicBezTo>
                <a:lnTo>
                  <a:pt x="4768805" y="3117988"/>
                </a:lnTo>
                <a:cubicBezTo>
                  <a:pt x="4768805" y="3146417"/>
                  <a:pt x="4745758" y="3169464"/>
                  <a:pt x="4717329" y="3169464"/>
                </a:cubicBezTo>
                <a:lnTo>
                  <a:pt x="4042821" y="3169464"/>
                </a:lnTo>
                <a:cubicBezTo>
                  <a:pt x="4014392" y="3169464"/>
                  <a:pt x="3991345" y="3146417"/>
                  <a:pt x="3991345" y="3117988"/>
                </a:cubicBezTo>
                <a:lnTo>
                  <a:pt x="3991345" y="2443480"/>
                </a:lnTo>
                <a:cubicBezTo>
                  <a:pt x="3991345" y="2415051"/>
                  <a:pt x="4014392" y="2392004"/>
                  <a:pt x="4042821" y="2392004"/>
                </a:cubicBezTo>
                <a:close/>
                <a:moveTo>
                  <a:pt x="3244552" y="2392004"/>
                </a:moveTo>
                <a:lnTo>
                  <a:pt x="3919060" y="2392004"/>
                </a:lnTo>
                <a:cubicBezTo>
                  <a:pt x="3947489" y="2392004"/>
                  <a:pt x="3970536" y="2415051"/>
                  <a:pt x="3970536" y="2443480"/>
                </a:cubicBezTo>
                <a:lnTo>
                  <a:pt x="3970536" y="3117988"/>
                </a:lnTo>
                <a:cubicBezTo>
                  <a:pt x="3970536" y="3146417"/>
                  <a:pt x="3947489" y="3169464"/>
                  <a:pt x="3919060" y="3169464"/>
                </a:cubicBezTo>
                <a:lnTo>
                  <a:pt x="3244552" y="3169464"/>
                </a:lnTo>
                <a:cubicBezTo>
                  <a:pt x="3216123" y="3169464"/>
                  <a:pt x="3193076" y="3146417"/>
                  <a:pt x="3193076" y="3117988"/>
                </a:cubicBezTo>
                <a:lnTo>
                  <a:pt x="3193076" y="2443480"/>
                </a:lnTo>
                <a:cubicBezTo>
                  <a:pt x="3193076" y="2415051"/>
                  <a:pt x="3216123" y="2392004"/>
                  <a:pt x="3244552" y="2392004"/>
                </a:cubicBezTo>
                <a:close/>
                <a:moveTo>
                  <a:pt x="2446283" y="2392004"/>
                </a:moveTo>
                <a:lnTo>
                  <a:pt x="3120791" y="2392004"/>
                </a:lnTo>
                <a:cubicBezTo>
                  <a:pt x="3149220" y="2392004"/>
                  <a:pt x="3172267" y="2415051"/>
                  <a:pt x="3172267" y="2443480"/>
                </a:cubicBezTo>
                <a:lnTo>
                  <a:pt x="3172267" y="3117988"/>
                </a:lnTo>
                <a:cubicBezTo>
                  <a:pt x="3172267" y="3146417"/>
                  <a:pt x="3149220" y="3169464"/>
                  <a:pt x="3120791" y="3169464"/>
                </a:cubicBezTo>
                <a:lnTo>
                  <a:pt x="2446283" y="3169464"/>
                </a:lnTo>
                <a:cubicBezTo>
                  <a:pt x="2417854" y="3169464"/>
                  <a:pt x="2394807" y="3146417"/>
                  <a:pt x="2394807" y="3117988"/>
                </a:cubicBezTo>
                <a:lnTo>
                  <a:pt x="2394807" y="2443480"/>
                </a:lnTo>
                <a:cubicBezTo>
                  <a:pt x="2394807" y="2415051"/>
                  <a:pt x="2417854" y="2392004"/>
                  <a:pt x="2446283" y="2392004"/>
                </a:cubicBezTo>
                <a:close/>
                <a:moveTo>
                  <a:pt x="1648014" y="2392004"/>
                </a:moveTo>
                <a:lnTo>
                  <a:pt x="2322522" y="2392004"/>
                </a:lnTo>
                <a:cubicBezTo>
                  <a:pt x="2350951" y="2392004"/>
                  <a:pt x="2373998" y="2415051"/>
                  <a:pt x="2373998" y="2443480"/>
                </a:cubicBezTo>
                <a:lnTo>
                  <a:pt x="2373998" y="3117988"/>
                </a:lnTo>
                <a:cubicBezTo>
                  <a:pt x="2373998" y="3146417"/>
                  <a:pt x="2350951" y="3169464"/>
                  <a:pt x="2322522" y="3169464"/>
                </a:cubicBezTo>
                <a:lnTo>
                  <a:pt x="1648014" y="3169464"/>
                </a:lnTo>
                <a:cubicBezTo>
                  <a:pt x="1619585" y="3169464"/>
                  <a:pt x="1596538" y="3146417"/>
                  <a:pt x="1596538" y="3117988"/>
                </a:cubicBezTo>
                <a:lnTo>
                  <a:pt x="1596538" y="2443480"/>
                </a:lnTo>
                <a:cubicBezTo>
                  <a:pt x="1596538" y="2415051"/>
                  <a:pt x="1619585" y="2392004"/>
                  <a:pt x="1648014" y="2392004"/>
                </a:cubicBezTo>
                <a:close/>
                <a:moveTo>
                  <a:pt x="849745" y="2392004"/>
                </a:moveTo>
                <a:lnTo>
                  <a:pt x="1524253" y="2392004"/>
                </a:lnTo>
                <a:cubicBezTo>
                  <a:pt x="1552682" y="2392004"/>
                  <a:pt x="1575729" y="2415051"/>
                  <a:pt x="1575729" y="2443480"/>
                </a:cubicBezTo>
                <a:lnTo>
                  <a:pt x="1575729" y="3117988"/>
                </a:lnTo>
                <a:cubicBezTo>
                  <a:pt x="1575729" y="3146417"/>
                  <a:pt x="1552682" y="3169464"/>
                  <a:pt x="1524253" y="3169464"/>
                </a:cubicBezTo>
                <a:lnTo>
                  <a:pt x="849745" y="3169464"/>
                </a:lnTo>
                <a:cubicBezTo>
                  <a:pt x="821316" y="3169464"/>
                  <a:pt x="798269" y="3146417"/>
                  <a:pt x="798269" y="3117988"/>
                </a:cubicBezTo>
                <a:lnTo>
                  <a:pt x="798269" y="2443480"/>
                </a:lnTo>
                <a:cubicBezTo>
                  <a:pt x="798269" y="2415051"/>
                  <a:pt x="821316" y="2392004"/>
                  <a:pt x="849745" y="2392004"/>
                </a:cubicBezTo>
                <a:close/>
                <a:moveTo>
                  <a:pt x="51476" y="2392004"/>
                </a:moveTo>
                <a:lnTo>
                  <a:pt x="725984" y="2392004"/>
                </a:lnTo>
                <a:cubicBezTo>
                  <a:pt x="754413" y="2392004"/>
                  <a:pt x="777460" y="2415051"/>
                  <a:pt x="777460" y="2443480"/>
                </a:cubicBezTo>
                <a:lnTo>
                  <a:pt x="777460" y="3117988"/>
                </a:lnTo>
                <a:cubicBezTo>
                  <a:pt x="777460" y="3146417"/>
                  <a:pt x="754413" y="3169464"/>
                  <a:pt x="725984" y="3169464"/>
                </a:cubicBezTo>
                <a:lnTo>
                  <a:pt x="51476" y="3169464"/>
                </a:lnTo>
                <a:cubicBezTo>
                  <a:pt x="23047" y="3169464"/>
                  <a:pt x="0" y="3146417"/>
                  <a:pt x="0" y="3117988"/>
                </a:cubicBezTo>
                <a:lnTo>
                  <a:pt x="0" y="2443480"/>
                </a:lnTo>
                <a:cubicBezTo>
                  <a:pt x="0" y="2415051"/>
                  <a:pt x="23047" y="2392004"/>
                  <a:pt x="51476" y="2392004"/>
                </a:cubicBezTo>
                <a:close/>
                <a:moveTo>
                  <a:pt x="7235898" y="1594670"/>
                </a:moveTo>
                <a:lnTo>
                  <a:pt x="7910406" y="1594670"/>
                </a:lnTo>
                <a:cubicBezTo>
                  <a:pt x="7938835" y="1594670"/>
                  <a:pt x="7961882" y="1617717"/>
                  <a:pt x="7961882" y="1646146"/>
                </a:cubicBezTo>
                <a:lnTo>
                  <a:pt x="7961882" y="2320654"/>
                </a:lnTo>
                <a:cubicBezTo>
                  <a:pt x="7961882" y="2349083"/>
                  <a:pt x="7938835" y="2372130"/>
                  <a:pt x="7910406" y="2372130"/>
                </a:cubicBezTo>
                <a:lnTo>
                  <a:pt x="7235898" y="2372130"/>
                </a:lnTo>
                <a:cubicBezTo>
                  <a:pt x="7207469" y="2372130"/>
                  <a:pt x="7184422" y="2349083"/>
                  <a:pt x="7184422" y="2320654"/>
                </a:cubicBezTo>
                <a:lnTo>
                  <a:pt x="7184422" y="1646146"/>
                </a:lnTo>
                <a:cubicBezTo>
                  <a:pt x="7184422" y="1617717"/>
                  <a:pt x="7207469" y="1594670"/>
                  <a:pt x="7235898" y="1594670"/>
                </a:cubicBezTo>
                <a:close/>
                <a:moveTo>
                  <a:pt x="6437628" y="1594670"/>
                </a:moveTo>
                <a:lnTo>
                  <a:pt x="7112136" y="1594670"/>
                </a:lnTo>
                <a:cubicBezTo>
                  <a:pt x="7140565" y="1594670"/>
                  <a:pt x="7163612" y="1617717"/>
                  <a:pt x="7163612" y="1646146"/>
                </a:cubicBezTo>
                <a:lnTo>
                  <a:pt x="7163612" y="2320654"/>
                </a:lnTo>
                <a:cubicBezTo>
                  <a:pt x="7163612" y="2349083"/>
                  <a:pt x="7140565" y="2372130"/>
                  <a:pt x="7112136" y="2372130"/>
                </a:cubicBezTo>
                <a:lnTo>
                  <a:pt x="6437628" y="2372130"/>
                </a:lnTo>
                <a:cubicBezTo>
                  <a:pt x="6409199" y="2372130"/>
                  <a:pt x="6386152" y="2349083"/>
                  <a:pt x="6386152" y="2320654"/>
                </a:cubicBezTo>
                <a:lnTo>
                  <a:pt x="6386152" y="1646146"/>
                </a:lnTo>
                <a:cubicBezTo>
                  <a:pt x="6386152" y="1617717"/>
                  <a:pt x="6409199" y="1594670"/>
                  <a:pt x="6437628" y="1594670"/>
                </a:cubicBezTo>
                <a:close/>
                <a:moveTo>
                  <a:pt x="5639359" y="1594670"/>
                </a:moveTo>
                <a:lnTo>
                  <a:pt x="6313867" y="1594670"/>
                </a:lnTo>
                <a:cubicBezTo>
                  <a:pt x="6342296" y="1594670"/>
                  <a:pt x="6365343" y="1617717"/>
                  <a:pt x="6365343" y="1646146"/>
                </a:cubicBezTo>
                <a:lnTo>
                  <a:pt x="6365343" y="2320654"/>
                </a:lnTo>
                <a:cubicBezTo>
                  <a:pt x="6365343" y="2349083"/>
                  <a:pt x="6342296" y="2372130"/>
                  <a:pt x="6313867" y="2372130"/>
                </a:cubicBezTo>
                <a:lnTo>
                  <a:pt x="5639359" y="2372130"/>
                </a:lnTo>
                <a:cubicBezTo>
                  <a:pt x="5610930" y="2372130"/>
                  <a:pt x="5587883" y="2349083"/>
                  <a:pt x="5587883" y="2320654"/>
                </a:cubicBezTo>
                <a:lnTo>
                  <a:pt x="5587883" y="1646146"/>
                </a:lnTo>
                <a:cubicBezTo>
                  <a:pt x="5587883" y="1617717"/>
                  <a:pt x="5610930" y="1594670"/>
                  <a:pt x="5639359" y="1594670"/>
                </a:cubicBezTo>
                <a:close/>
                <a:moveTo>
                  <a:pt x="4841090" y="1594670"/>
                </a:moveTo>
                <a:lnTo>
                  <a:pt x="5515598" y="1594670"/>
                </a:lnTo>
                <a:cubicBezTo>
                  <a:pt x="5544027" y="1594670"/>
                  <a:pt x="5567074" y="1617717"/>
                  <a:pt x="5567074" y="1646146"/>
                </a:cubicBezTo>
                <a:lnTo>
                  <a:pt x="5567074" y="2320654"/>
                </a:lnTo>
                <a:cubicBezTo>
                  <a:pt x="5567074" y="2349083"/>
                  <a:pt x="5544027" y="2372130"/>
                  <a:pt x="5515598" y="2372130"/>
                </a:cubicBezTo>
                <a:lnTo>
                  <a:pt x="4841090" y="2372130"/>
                </a:lnTo>
                <a:cubicBezTo>
                  <a:pt x="4812661" y="2372130"/>
                  <a:pt x="4789614" y="2349083"/>
                  <a:pt x="4789614" y="2320654"/>
                </a:cubicBezTo>
                <a:lnTo>
                  <a:pt x="4789614" y="1646146"/>
                </a:lnTo>
                <a:cubicBezTo>
                  <a:pt x="4789614" y="1617717"/>
                  <a:pt x="4812661" y="1594670"/>
                  <a:pt x="4841090" y="1594670"/>
                </a:cubicBezTo>
                <a:close/>
                <a:moveTo>
                  <a:pt x="4042821" y="1594670"/>
                </a:moveTo>
                <a:lnTo>
                  <a:pt x="4717329" y="1594670"/>
                </a:lnTo>
                <a:cubicBezTo>
                  <a:pt x="4745758" y="1594670"/>
                  <a:pt x="4768805" y="1617717"/>
                  <a:pt x="4768805" y="1646146"/>
                </a:cubicBezTo>
                <a:lnTo>
                  <a:pt x="4768805" y="2320654"/>
                </a:lnTo>
                <a:cubicBezTo>
                  <a:pt x="4768805" y="2349083"/>
                  <a:pt x="4745758" y="2372130"/>
                  <a:pt x="4717329" y="2372130"/>
                </a:cubicBezTo>
                <a:lnTo>
                  <a:pt x="4042821" y="2372130"/>
                </a:lnTo>
                <a:cubicBezTo>
                  <a:pt x="4014392" y="2372130"/>
                  <a:pt x="3991345" y="2349083"/>
                  <a:pt x="3991345" y="2320654"/>
                </a:cubicBezTo>
                <a:lnTo>
                  <a:pt x="3991345" y="1646146"/>
                </a:lnTo>
                <a:cubicBezTo>
                  <a:pt x="3991345" y="1617717"/>
                  <a:pt x="4014392" y="1594670"/>
                  <a:pt x="4042821" y="1594670"/>
                </a:cubicBezTo>
                <a:close/>
                <a:moveTo>
                  <a:pt x="3244552" y="1594670"/>
                </a:moveTo>
                <a:lnTo>
                  <a:pt x="3919060" y="1594670"/>
                </a:lnTo>
                <a:cubicBezTo>
                  <a:pt x="3947489" y="1594670"/>
                  <a:pt x="3970536" y="1617717"/>
                  <a:pt x="3970536" y="1646146"/>
                </a:cubicBezTo>
                <a:lnTo>
                  <a:pt x="3970536" y="2320654"/>
                </a:lnTo>
                <a:cubicBezTo>
                  <a:pt x="3970536" y="2349083"/>
                  <a:pt x="3947489" y="2372130"/>
                  <a:pt x="3919060" y="2372130"/>
                </a:cubicBezTo>
                <a:lnTo>
                  <a:pt x="3244552" y="2372130"/>
                </a:lnTo>
                <a:cubicBezTo>
                  <a:pt x="3216123" y="2372130"/>
                  <a:pt x="3193076" y="2349083"/>
                  <a:pt x="3193076" y="2320654"/>
                </a:cubicBezTo>
                <a:lnTo>
                  <a:pt x="3193076" y="1646146"/>
                </a:lnTo>
                <a:cubicBezTo>
                  <a:pt x="3193076" y="1617717"/>
                  <a:pt x="3216123" y="1594670"/>
                  <a:pt x="3244552" y="1594670"/>
                </a:cubicBezTo>
                <a:close/>
                <a:moveTo>
                  <a:pt x="2446283" y="1594670"/>
                </a:moveTo>
                <a:lnTo>
                  <a:pt x="3120791" y="1594670"/>
                </a:lnTo>
                <a:cubicBezTo>
                  <a:pt x="3149220" y="1594670"/>
                  <a:pt x="3172267" y="1617717"/>
                  <a:pt x="3172267" y="1646146"/>
                </a:cubicBezTo>
                <a:lnTo>
                  <a:pt x="3172267" y="2320654"/>
                </a:lnTo>
                <a:cubicBezTo>
                  <a:pt x="3172267" y="2349083"/>
                  <a:pt x="3149220" y="2372130"/>
                  <a:pt x="3120791" y="2372130"/>
                </a:cubicBezTo>
                <a:lnTo>
                  <a:pt x="2446283" y="2372130"/>
                </a:lnTo>
                <a:cubicBezTo>
                  <a:pt x="2417854" y="2372130"/>
                  <a:pt x="2394807" y="2349083"/>
                  <a:pt x="2394807" y="2320654"/>
                </a:cubicBezTo>
                <a:lnTo>
                  <a:pt x="2394807" y="1646146"/>
                </a:lnTo>
                <a:cubicBezTo>
                  <a:pt x="2394807" y="1617717"/>
                  <a:pt x="2417854" y="1594670"/>
                  <a:pt x="2446283" y="1594670"/>
                </a:cubicBezTo>
                <a:close/>
                <a:moveTo>
                  <a:pt x="1648014" y="1594670"/>
                </a:moveTo>
                <a:lnTo>
                  <a:pt x="2322522" y="1594670"/>
                </a:lnTo>
                <a:cubicBezTo>
                  <a:pt x="2350951" y="1594670"/>
                  <a:pt x="2373998" y="1617717"/>
                  <a:pt x="2373998" y="1646146"/>
                </a:cubicBezTo>
                <a:lnTo>
                  <a:pt x="2373998" y="2320654"/>
                </a:lnTo>
                <a:cubicBezTo>
                  <a:pt x="2373998" y="2349083"/>
                  <a:pt x="2350951" y="2372130"/>
                  <a:pt x="2322522" y="2372130"/>
                </a:cubicBezTo>
                <a:lnTo>
                  <a:pt x="1648014" y="2372130"/>
                </a:lnTo>
                <a:cubicBezTo>
                  <a:pt x="1619585" y="2372130"/>
                  <a:pt x="1596538" y="2349083"/>
                  <a:pt x="1596538" y="2320654"/>
                </a:cubicBezTo>
                <a:lnTo>
                  <a:pt x="1596538" y="1646146"/>
                </a:lnTo>
                <a:cubicBezTo>
                  <a:pt x="1596538" y="1617717"/>
                  <a:pt x="1619585" y="1594670"/>
                  <a:pt x="1648014" y="1594670"/>
                </a:cubicBezTo>
                <a:close/>
                <a:moveTo>
                  <a:pt x="849745" y="1594670"/>
                </a:moveTo>
                <a:lnTo>
                  <a:pt x="1524253" y="1594670"/>
                </a:lnTo>
                <a:cubicBezTo>
                  <a:pt x="1552682" y="1594670"/>
                  <a:pt x="1575729" y="1617717"/>
                  <a:pt x="1575729" y="1646146"/>
                </a:cubicBezTo>
                <a:lnTo>
                  <a:pt x="1575729" y="2320654"/>
                </a:lnTo>
                <a:cubicBezTo>
                  <a:pt x="1575729" y="2349083"/>
                  <a:pt x="1552682" y="2372130"/>
                  <a:pt x="1524253" y="2372130"/>
                </a:cubicBezTo>
                <a:lnTo>
                  <a:pt x="849745" y="2372130"/>
                </a:lnTo>
                <a:cubicBezTo>
                  <a:pt x="821316" y="2372130"/>
                  <a:pt x="798269" y="2349083"/>
                  <a:pt x="798269" y="2320654"/>
                </a:cubicBezTo>
                <a:lnTo>
                  <a:pt x="798269" y="1646146"/>
                </a:lnTo>
                <a:cubicBezTo>
                  <a:pt x="798269" y="1617717"/>
                  <a:pt x="821316" y="1594670"/>
                  <a:pt x="849745" y="1594670"/>
                </a:cubicBezTo>
                <a:close/>
                <a:moveTo>
                  <a:pt x="51476" y="1594670"/>
                </a:moveTo>
                <a:lnTo>
                  <a:pt x="725984" y="1594670"/>
                </a:lnTo>
                <a:cubicBezTo>
                  <a:pt x="754413" y="1594670"/>
                  <a:pt x="777460" y="1617717"/>
                  <a:pt x="777460" y="1646146"/>
                </a:cubicBezTo>
                <a:lnTo>
                  <a:pt x="777460" y="2320654"/>
                </a:lnTo>
                <a:cubicBezTo>
                  <a:pt x="777460" y="2349083"/>
                  <a:pt x="754413" y="2372130"/>
                  <a:pt x="725984" y="2372130"/>
                </a:cubicBezTo>
                <a:lnTo>
                  <a:pt x="51476" y="2372130"/>
                </a:lnTo>
                <a:cubicBezTo>
                  <a:pt x="23047" y="2372130"/>
                  <a:pt x="0" y="2349083"/>
                  <a:pt x="0" y="2320654"/>
                </a:cubicBezTo>
                <a:lnTo>
                  <a:pt x="0" y="1646146"/>
                </a:lnTo>
                <a:cubicBezTo>
                  <a:pt x="0" y="1617717"/>
                  <a:pt x="23047" y="1594670"/>
                  <a:pt x="51476" y="1594670"/>
                </a:cubicBezTo>
                <a:close/>
                <a:moveTo>
                  <a:pt x="7235898" y="797335"/>
                </a:moveTo>
                <a:lnTo>
                  <a:pt x="7910406" y="797335"/>
                </a:lnTo>
                <a:cubicBezTo>
                  <a:pt x="7938835" y="797335"/>
                  <a:pt x="7961882" y="820382"/>
                  <a:pt x="7961882" y="848811"/>
                </a:cubicBezTo>
                <a:lnTo>
                  <a:pt x="7961882" y="1523319"/>
                </a:lnTo>
                <a:cubicBezTo>
                  <a:pt x="7961882" y="1551748"/>
                  <a:pt x="7938835" y="1574795"/>
                  <a:pt x="7910406" y="1574795"/>
                </a:cubicBezTo>
                <a:lnTo>
                  <a:pt x="7235898" y="1574795"/>
                </a:lnTo>
                <a:cubicBezTo>
                  <a:pt x="7207469" y="1574795"/>
                  <a:pt x="7184422" y="1551748"/>
                  <a:pt x="7184422" y="1523319"/>
                </a:cubicBezTo>
                <a:lnTo>
                  <a:pt x="7184422" y="848811"/>
                </a:lnTo>
                <a:cubicBezTo>
                  <a:pt x="7184422" y="820382"/>
                  <a:pt x="7207469" y="797335"/>
                  <a:pt x="7235898" y="797335"/>
                </a:cubicBezTo>
                <a:close/>
                <a:moveTo>
                  <a:pt x="6437628" y="797335"/>
                </a:moveTo>
                <a:lnTo>
                  <a:pt x="7112136" y="797335"/>
                </a:lnTo>
                <a:cubicBezTo>
                  <a:pt x="7140565" y="797335"/>
                  <a:pt x="7163612" y="820382"/>
                  <a:pt x="7163612" y="848811"/>
                </a:cubicBezTo>
                <a:lnTo>
                  <a:pt x="7163612" y="1523319"/>
                </a:lnTo>
                <a:cubicBezTo>
                  <a:pt x="7163612" y="1551748"/>
                  <a:pt x="7140565" y="1574795"/>
                  <a:pt x="7112136" y="1574795"/>
                </a:cubicBezTo>
                <a:lnTo>
                  <a:pt x="6437628" y="1574795"/>
                </a:lnTo>
                <a:cubicBezTo>
                  <a:pt x="6409199" y="1574795"/>
                  <a:pt x="6386152" y="1551748"/>
                  <a:pt x="6386152" y="1523319"/>
                </a:cubicBezTo>
                <a:lnTo>
                  <a:pt x="6386152" y="848811"/>
                </a:lnTo>
                <a:cubicBezTo>
                  <a:pt x="6386152" y="820382"/>
                  <a:pt x="6409199" y="797335"/>
                  <a:pt x="6437628" y="797335"/>
                </a:cubicBezTo>
                <a:close/>
                <a:moveTo>
                  <a:pt x="5639359" y="797335"/>
                </a:moveTo>
                <a:lnTo>
                  <a:pt x="6313867" y="797335"/>
                </a:lnTo>
                <a:cubicBezTo>
                  <a:pt x="6342296" y="797335"/>
                  <a:pt x="6365343" y="820382"/>
                  <a:pt x="6365343" y="848811"/>
                </a:cubicBezTo>
                <a:lnTo>
                  <a:pt x="6365343" y="1523319"/>
                </a:lnTo>
                <a:cubicBezTo>
                  <a:pt x="6365343" y="1551748"/>
                  <a:pt x="6342296" y="1574795"/>
                  <a:pt x="6313867" y="1574795"/>
                </a:cubicBezTo>
                <a:lnTo>
                  <a:pt x="5639359" y="1574795"/>
                </a:lnTo>
                <a:cubicBezTo>
                  <a:pt x="5610930" y="1574795"/>
                  <a:pt x="5587883" y="1551748"/>
                  <a:pt x="5587883" y="1523319"/>
                </a:cubicBezTo>
                <a:lnTo>
                  <a:pt x="5587883" y="848811"/>
                </a:lnTo>
                <a:cubicBezTo>
                  <a:pt x="5587883" y="820382"/>
                  <a:pt x="5610930" y="797335"/>
                  <a:pt x="5639359" y="797335"/>
                </a:cubicBezTo>
                <a:close/>
                <a:moveTo>
                  <a:pt x="4841090" y="797335"/>
                </a:moveTo>
                <a:lnTo>
                  <a:pt x="5515598" y="797335"/>
                </a:lnTo>
                <a:cubicBezTo>
                  <a:pt x="5544027" y="797335"/>
                  <a:pt x="5567074" y="820382"/>
                  <a:pt x="5567074" y="848811"/>
                </a:cubicBezTo>
                <a:lnTo>
                  <a:pt x="5567074" y="1523319"/>
                </a:lnTo>
                <a:cubicBezTo>
                  <a:pt x="5567074" y="1551748"/>
                  <a:pt x="5544027" y="1574795"/>
                  <a:pt x="5515598" y="1574795"/>
                </a:cubicBezTo>
                <a:lnTo>
                  <a:pt x="4841090" y="1574795"/>
                </a:lnTo>
                <a:cubicBezTo>
                  <a:pt x="4812661" y="1574795"/>
                  <a:pt x="4789614" y="1551748"/>
                  <a:pt x="4789614" y="1523319"/>
                </a:cubicBezTo>
                <a:lnTo>
                  <a:pt x="4789614" y="848811"/>
                </a:lnTo>
                <a:cubicBezTo>
                  <a:pt x="4789614" y="820382"/>
                  <a:pt x="4812661" y="797335"/>
                  <a:pt x="4841090" y="797335"/>
                </a:cubicBezTo>
                <a:close/>
                <a:moveTo>
                  <a:pt x="4042821" y="797335"/>
                </a:moveTo>
                <a:lnTo>
                  <a:pt x="4717329" y="797335"/>
                </a:lnTo>
                <a:cubicBezTo>
                  <a:pt x="4745758" y="797335"/>
                  <a:pt x="4768805" y="820382"/>
                  <a:pt x="4768805" y="848811"/>
                </a:cubicBezTo>
                <a:lnTo>
                  <a:pt x="4768805" y="1523319"/>
                </a:lnTo>
                <a:cubicBezTo>
                  <a:pt x="4768805" y="1551748"/>
                  <a:pt x="4745758" y="1574795"/>
                  <a:pt x="4717329" y="1574795"/>
                </a:cubicBezTo>
                <a:lnTo>
                  <a:pt x="4042821" y="1574795"/>
                </a:lnTo>
                <a:cubicBezTo>
                  <a:pt x="4014392" y="1574795"/>
                  <a:pt x="3991345" y="1551748"/>
                  <a:pt x="3991345" y="1523319"/>
                </a:cubicBezTo>
                <a:lnTo>
                  <a:pt x="3991345" y="848811"/>
                </a:lnTo>
                <a:cubicBezTo>
                  <a:pt x="3991345" y="820382"/>
                  <a:pt x="4014392" y="797335"/>
                  <a:pt x="4042821" y="797335"/>
                </a:cubicBezTo>
                <a:close/>
                <a:moveTo>
                  <a:pt x="3244552" y="797335"/>
                </a:moveTo>
                <a:lnTo>
                  <a:pt x="3919060" y="797335"/>
                </a:lnTo>
                <a:cubicBezTo>
                  <a:pt x="3947489" y="797335"/>
                  <a:pt x="3970536" y="820382"/>
                  <a:pt x="3970536" y="848811"/>
                </a:cubicBezTo>
                <a:lnTo>
                  <a:pt x="3970536" y="1523319"/>
                </a:lnTo>
                <a:cubicBezTo>
                  <a:pt x="3970536" y="1551748"/>
                  <a:pt x="3947489" y="1574795"/>
                  <a:pt x="3919060" y="1574795"/>
                </a:cubicBezTo>
                <a:lnTo>
                  <a:pt x="3244552" y="1574795"/>
                </a:lnTo>
                <a:cubicBezTo>
                  <a:pt x="3216123" y="1574795"/>
                  <a:pt x="3193076" y="1551748"/>
                  <a:pt x="3193076" y="1523319"/>
                </a:cubicBezTo>
                <a:lnTo>
                  <a:pt x="3193076" y="848811"/>
                </a:lnTo>
                <a:cubicBezTo>
                  <a:pt x="3193076" y="820382"/>
                  <a:pt x="3216123" y="797335"/>
                  <a:pt x="3244552" y="797335"/>
                </a:cubicBezTo>
                <a:close/>
                <a:moveTo>
                  <a:pt x="2446283" y="797335"/>
                </a:moveTo>
                <a:lnTo>
                  <a:pt x="3120791" y="797335"/>
                </a:lnTo>
                <a:cubicBezTo>
                  <a:pt x="3149220" y="797335"/>
                  <a:pt x="3172267" y="820382"/>
                  <a:pt x="3172267" y="848811"/>
                </a:cubicBezTo>
                <a:lnTo>
                  <a:pt x="3172267" y="1523319"/>
                </a:lnTo>
                <a:cubicBezTo>
                  <a:pt x="3172267" y="1551748"/>
                  <a:pt x="3149220" y="1574795"/>
                  <a:pt x="3120791" y="1574795"/>
                </a:cubicBezTo>
                <a:lnTo>
                  <a:pt x="2446283" y="1574795"/>
                </a:lnTo>
                <a:cubicBezTo>
                  <a:pt x="2417854" y="1574795"/>
                  <a:pt x="2394807" y="1551748"/>
                  <a:pt x="2394807" y="1523319"/>
                </a:cubicBezTo>
                <a:lnTo>
                  <a:pt x="2394807" y="848811"/>
                </a:lnTo>
                <a:cubicBezTo>
                  <a:pt x="2394807" y="820382"/>
                  <a:pt x="2417854" y="797335"/>
                  <a:pt x="2446283" y="797335"/>
                </a:cubicBezTo>
                <a:close/>
                <a:moveTo>
                  <a:pt x="1648014" y="797335"/>
                </a:moveTo>
                <a:lnTo>
                  <a:pt x="2322522" y="797335"/>
                </a:lnTo>
                <a:cubicBezTo>
                  <a:pt x="2350951" y="797335"/>
                  <a:pt x="2373998" y="820382"/>
                  <a:pt x="2373998" y="848811"/>
                </a:cubicBezTo>
                <a:lnTo>
                  <a:pt x="2373998" y="1523319"/>
                </a:lnTo>
                <a:cubicBezTo>
                  <a:pt x="2373998" y="1551748"/>
                  <a:pt x="2350951" y="1574795"/>
                  <a:pt x="2322522" y="1574795"/>
                </a:cubicBezTo>
                <a:lnTo>
                  <a:pt x="1648014" y="1574795"/>
                </a:lnTo>
                <a:cubicBezTo>
                  <a:pt x="1619585" y="1574795"/>
                  <a:pt x="1596538" y="1551748"/>
                  <a:pt x="1596538" y="1523319"/>
                </a:cubicBezTo>
                <a:lnTo>
                  <a:pt x="1596538" y="848811"/>
                </a:lnTo>
                <a:cubicBezTo>
                  <a:pt x="1596538" y="820382"/>
                  <a:pt x="1619585" y="797335"/>
                  <a:pt x="1648014" y="797335"/>
                </a:cubicBezTo>
                <a:close/>
                <a:moveTo>
                  <a:pt x="849745" y="797335"/>
                </a:moveTo>
                <a:lnTo>
                  <a:pt x="1524253" y="797335"/>
                </a:lnTo>
                <a:cubicBezTo>
                  <a:pt x="1552682" y="797335"/>
                  <a:pt x="1575729" y="820382"/>
                  <a:pt x="1575729" y="848811"/>
                </a:cubicBezTo>
                <a:lnTo>
                  <a:pt x="1575729" y="1523319"/>
                </a:lnTo>
                <a:cubicBezTo>
                  <a:pt x="1575729" y="1551748"/>
                  <a:pt x="1552682" y="1574795"/>
                  <a:pt x="1524253" y="1574795"/>
                </a:cubicBezTo>
                <a:lnTo>
                  <a:pt x="849745" y="1574795"/>
                </a:lnTo>
                <a:cubicBezTo>
                  <a:pt x="821316" y="1574795"/>
                  <a:pt x="798269" y="1551748"/>
                  <a:pt x="798269" y="1523319"/>
                </a:cubicBezTo>
                <a:lnTo>
                  <a:pt x="798269" y="848811"/>
                </a:lnTo>
                <a:cubicBezTo>
                  <a:pt x="798269" y="820382"/>
                  <a:pt x="821316" y="797335"/>
                  <a:pt x="849745" y="797335"/>
                </a:cubicBezTo>
                <a:close/>
                <a:moveTo>
                  <a:pt x="51476" y="797335"/>
                </a:moveTo>
                <a:lnTo>
                  <a:pt x="725984" y="797335"/>
                </a:lnTo>
                <a:cubicBezTo>
                  <a:pt x="754413" y="797335"/>
                  <a:pt x="777460" y="820382"/>
                  <a:pt x="777460" y="848811"/>
                </a:cubicBezTo>
                <a:lnTo>
                  <a:pt x="777460" y="1523319"/>
                </a:lnTo>
                <a:cubicBezTo>
                  <a:pt x="777460" y="1551748"/>
                  <a:pt x="754413" y="1574795"/>
                  <a:pt x="725984" y="1574795"/>
                </a:cubicBezTo>
                <a:lnTo>
                  <a:pt x="51476" y="1574795"/>
                </a:lnTo>
                <a:cubicBezTo>
                  <a:pt x="23047" y="1574795"/>
                  <a:pt x="0" y="1551748"/>
                  <a:pt x="0" y="1523319"/>
                </a:cubicBezTo>
                <a:lnTo>
                  <a:pt x="0" y="848811"/>
                </a:lnTo>
                <a:cubicBezTo>
                  <a:pt x="0" y="820382"/>
                  <a:pt x="23047" y="797335"/>
                  <a:pt x="51476" y="797335"/>
                </a:cubicBezTo>
                <a:close/>
                <a:moveTo>
                  <a:pt x="7235898" y="0"/>
                </a:moveTo>
                <a:lnTo>
                  <a:pt x="7910406" y="0"/>
                </a:lnTo>
                <a:cubicBezTo>
                  <a:pt x="7938835" y="0"/>
                  <a:pt x="7961882" y="23047"/>
                  <a:pt x="7961882" y="51476"/>
                </a:cubicBezTo>
                <a:lnTo>
                  <a:pt x="7961882" y="725984"/>
                </a:lnTo>
                <a:cubicBezTo>
                  <a:pt x="7961882" y="754413"/>
                  <a:pt x="7938835" y="777460"/>
                  <a:pt x="7910406" y="777460"/>
                </a:cubicBezTo>
                <a:lnTo>
                  <a:pt x="7235898" y="777460"/>
                </a:lnTo>
                <a:cubicBezTo>
                  <a:pt x="7207469" y="777460"/>
                  <a:pt x="7184422" y="754413"/>
                  <a:pt x="7184422" y="725984"/>
                </a:cubicBezTo>
                <a:lnTo>
                  <a:pt x="7184422" y="51476"/>
                </a:lnTo>
                <a:cubicBezTo>
                  <a:pt x="7184422" y="23047"/>
                  <a:pt x="7207469" y="0"/>
                  <a:pt x="7235898" y="0"/>
                </a:cubicBezTo>
                <a:close/>
                <a:moveTo>
                  <a:pt x="6437628" y="0"/>
                </a:moveTo>
                <a:lnTo>
                  <a:pt x="7112136" y="0"/>
                </a:lnTo>
                <a:cubicBezTo>
                  <a:pt x="7140565" y="0"/>
                  <a:pt x="7163612" y="23047"/>
                  <a:pt x="7163612" y="51476"/>
                </a:cubicBezTo>
                <a:lnTo>
                  <a:pt x="7163612" y="725984"/>
                </a:lnTo>
                <a:cubicBezTo>
                  <a:pt x="7163612" y="754413"/>
                  <a:pt x="7140565" y="777460"/>
                  <a:pt x="7112136" y="777460"/>
                </a:cubicBezTo>
                <a:lnTo>
                  <a:pt x="6437628" y="777460"/>
                </a:lnTo>
                <a:cubicBezTo>
                  <a:pt x="6409199" y="777460"/>
                  <a:pt x="6386152" y="754413"/>
                  <a:pt x="6386152" y="725984"/>
                </a:cubicBezTo>
                <a:lnTo>
                  <a:pt x="6386152" y="51476"/>
                </a:lnTo>
                <a:cubicBezTo>
                  <a:pt x="6386152" y="23047"/>
                  <a:pt x="6409199" y="0"/>
                  <a:pt x="6437628" y="0"/>
                </a:cubicBezTo>
                <a:close/>
                <a:moveTo>
                  <a:pt x="5639359" y="0"/>
                </a:moveTo>
                <a:lnTo>
                  <a:pt x="6313867" y="0"/>
                </a:lnTo>
                <a:cubicBezTo>
                  <a:pt x="6342296" y="0"/>
                  <a:pt x="6365343" y="23047"/>
                  <a:pt x="6365343" y="51476"/>
                </a:cubicBezTo>
                <a:lnTo>
                  <a:pt x="6365343" y="725984"/>
                </a:lnTo>
                <a:cubicBezTo>
                  <a:pt x="6365343" y="754413"/>
                  <a:pt x="6342296" y="777460"/>
                  <a:pt x="6313867" y="777460"/>
                </a:cubicBezTo>
                <a:lnTo>
                  <a:pt x="5639359" y="777460"/>
                </a:lnTo>
                <a:cubicBezTo>
                  <a:pt x="5610930" y="777460"/>
                  <a:pt x="5587883" y="754413"/>
                  <a:pt x="5587883" y="725984"/>
                </a:cubicBezTo>
                <a:lnTo>
                  <a:pt x="5587883" y="51476"/>
                </a:lnTo>
                <a:cubicBezTo>
                  <a:pt x="5587883" y="23047"/>
                  <a:pt x="5610930" y="0"/>
                  <a:pt x="5639359" y="0"/>
                </a:cubicBezTo>
                <a:close/>
                <a:moveTo>
                  <a:pt x="4841090" y="0"/>
                </a:moveTo>
                <a:lnTo>
                  <a:pt x="5515598" y="0"/>
                </a:lnTo>
                <a:cubicBezTo>
                  <a:pt x="5544027" y="0"/>
                  <a:pt x="5567074" y="23047"/>
                  <a:pt x="5567074" y="51476"/>
                </a:cubicBezTo>
                <a:lnTo>
                  <a:pt x="5567074" y="725984"/>
                </a:lnTo>
                <a:cubicBezTo>
                  <a:pt x="5567074" y="754413"/>
                  <a:pt x="5544027" y="777460"/>
                  <a:pt x="5515598" y="777460"/>
                </a:cubicBezTo>
                <a:lnTo>
                  <a:pt x="4841090" y="777460"/>
                </a:lnTo>
                <a:cubicBezTo>
                  <a:pt x="4812661" y="777460"/>
                  <a:pt x="4789614" y="754413"/>
                  <a:pt x="4789614" y="725984"/>
                </a:cubicBezTo>
                <a:lnTo>
                  <a:pt x="4789614" y="51476"/>
                </a:lnTo>
                <a:cubicBezTo>
                  <a:pt x="4789614" y="23047"/>
                  <a:pt x="4812661" y="0"/>
                  <a:pt x="4841090" y="0"/>
                </a:cubicBezTo>
                <a:close/>
                <a:moveTo>
                  <a:pt x="4042821" y="0"/>
                </a:moveTo>
                <a:lnTo>
                  <a:pt x="4717329" y="0"/>
                </a:lnTo>
                <a:cubicBezTo>
                  <a:pt x="4745758" y="0"/>
                  <a:pt x="4768805" y="23047"/>
                  <a:pt x="4768805" y="51476"/>
                </a:cubicBezTo>
                <a:lnTo>
                  <a:pt x="4768805" y="725984"/>
                </a:lnTo>
                <a:cubicBezTo>
                  <a:pt x="4768805" y="754413"/>
                  <a:pt x="4745758" y="777460"/>
                  <a:pt x="4717329" y="777460"/>
                </a:cubicBezTo>
                <a:lnTo>
                  <a:pt x="4042821" y="777460"/>
                </a:lnTo>
                <a:cubicBezTo>
                  <a:pt x="4014392" y="777460"/>
                  <a:pt x="3991345" y="754413"/>
                  <a:pt x="3991345" y="725984"/>
                </a:cubicBezTo>
                <a:lnTo>
                  <a:pt x="3991345" y="51476"/>
                </a:lnTo>
                <a:cubicBezTo>
                  <a:pt x="3991345" y="23047"/>
                  <a:pt x="4014392" y="0"/>
                  <a:pt x="4042821" y="0"/>
                </a:cubicBezTo>
                <a:close/>
                <a:moveTo>
                  <a:pt x="3244552" y="0"/>
                </a:moveTo>
                <a:lnTo>
                  <a:pt x="3919060" y="0"/>
                </a:lnTo>
                <a:cubicBezTo>
                  <a:pt x="3947489" y="0"/>
                  <a:pt x="3970536" y="23047"/>
                  <a:pt x="3970536" y="51476"/>
                </a:cubicBezTo>
                <a:lnTo>
                  <a:pt x="3970536" y="725984"/>
                </a:lnTo>
                <a:cubicBezTo>
                  <a:pt x="3970536" y="754413"/>
                  <a:pt x="3947489" y="777460"/>
                  <a:pt x="3919060" y="777460"/>
                </a:cubicBezTo>
                <a:lnTo>
                  <a:pt x="3244552" y="777460"/>
                </a:lnTo>
                <a:cubicBezTo>
                  <a:pt x="3216123" y="777460"/>
                  <a:pt x="3193076" y="754413"/>
                  <a:pt x="3193076" y="725984"/>
                </a:cubicBezTo>
                <a:lnTo>
                  <a:pt x="3193076" y="51476"/>
                </a:lnTo>
                <a:cubicBezTo>
                  <a:pt x="3193076" y="23047"/>
                  <a:pt x="3216123" y="0"/>
                  <a:pt x="3244552" y="0"/>
                </a:cubicBezTo>
                <a:close/>
                <a:moveTo>
                  <a:pt x="2446283" y="0"/>
                </a:moveTo>
                <a:lnTo>
                  <a:pt x="3120791" y="0"/>
                </a:lnTo>
                <a:cubicBezTo>
                  <a:pt x="3149220" y="0"/>
                  <a:pt x="3172267" y="23047"/>
                  <a:pt x="3172267" y="51476"/>
                </a:cubicBezTo>
                <a:lnTo>
                  <a:pt x="3172267" y="725984"/>
                </a:lnTo>
                <a:cubicBezTo>
                  <a:pt x="3172267" y="754413"/>
                  <a:pt x="3149220" y="777460"/>
                  <a:pt x="3120791" y="777460"/>
                </a:cubicBezTo>
                <a:lnTo>
                  <a:pt x="2446283" y="777460"/>
                </a:lnTo>
                <a:cubicBezTo>
                  <a:pt x="2417854" y="777460"/>
                  <a:pt x="2394807" y="754413"/>
                  <a:pt x="2394807" y="725984"/>
                </a:cubicBezTo>
                <a:lnTo>
                  <a:pt x="2394807" y="51476"/>
                </a:lnTo>
                <a:cubicBezTo>
                  <a:pt x="2394807" y="23047"/>
                  <a:pt x="2417854" y="0"/>
                  <a:pt x="2446283" y="0"/>
                </a:cubicBezTo>
                <a:close/>
                <a:moveTo>
                  <a:pt x="1648014" y="0"/>
                </a:moveTo>
                <a:lnTo>
                  <a:pt x="2322522" y="0"/>
                </a:lnTo>
                <a:cubicBezTo>
                  <a:pt x="2350951" y="0"/>
                  <a:pt x="2373998" y="23047"/>
                  <a:pt x="2373998" y="51476"/>
                </a:cubicBezTo>
                <a:lnTo>
                  <a:pt x="2373998" y="725984"/>
                </a:lnTo>
                <a:cubicBezTo>
                  <a:pt x="2373998" y="754413"/>
                  <a:pt x="2350951" y="777460"/>
                  <a:pt x="2322522" y="777460"/>
                </a:cubicBezTo>
                <a:lnTo>
                  <a:pt x="1648014" y="777460"/>
                </a:lnTo>
                <a:cubicBezTo>
                  <a:pt x="1619585" y="777460"/>
                  <a:pt x="1596538" y="754413"/>
                  <a:pt x="1596538" y="725984"/>
                </a:cubicBezTo>
                <a:lnTo>
                  <a:pt x="1596538" y="51476"/>
                </a:lnTo>
                <a:cubicBezTo>
                  <a:pt x="1596538" y="23047"/>
                  <a:pt x="1619585" y="0"/>
                  <a:pt x="1648014" y="0"/>
                </a:cubicBezTo>
                <a:close/>
                <a:moveTo>
                  <a:pt x="849745" y="0"/>
                </a:moveTo>
                <a:lnTo>
                  <a:pt x="1524253" y="0"/>
                </a:lnTo>
                <a:cubicBezTo>
                  <a:pt x="1552682" y="0"/>
                  <a:pt x="1575729" y="23047"/>
                  <a:pt x="1575729" y="51476"/>
                </a:cubicBezTo>
                <a:lnTo>
                  <a:pt x="1575729" y="725984"/>
                </a:lnTo>
                <a:cubicBezTo>
                  <a:pt x="1575729" y="754413"/>
                  <a:pt x="1552682" y="777460"/>
                  <a:pt x="1524253" y="777460"/>
                </a:cubicBezTo>
                <a:lnTo>
                  <a:pt x="849745" y="777460"/>
                </a:lnTo>
                <a:cubicBezTo>
                  <a:pt x="821316" y="777460"/>
                  <a:pt x="798269" y="754413"/>
                  <a:pt x="798269" y="725984"/>
                </a:cubicBezTo>
                <a:lnTo>
                  <a:pt x="798269" y="51476"/>
                </a:lnTo>
                <a:cubicBezTo>
                  <a:pt x="798269" y="23047"/>
                  <a:pt x="821316" y="0"/>
                  <a:pt x="849745" y="0"/>
                </a:cubicBezTo>
                <a:close/>
                <a:moveTo>
                  <a:pt x="51476" y="0"/>
                </a:moveTo>
                <a:lnTo>
                  <a:pt x="725984" y="0"/>
                </a:lnTo>
                <a:cubicBezTo>
                  <a:pt x="754413" y="0"/>
                  <a:pt x="777460" y="23047"/>
                  <a:pt x="777460" y="51476"/>
                </a:cubicBezTo>
                <a:lnTo>
                  <a:pt x="777460" y="725984"/>
                </a:lnTo>
                <a:cubicBezTo>
                  <a:pt x="777460" y="754413"/>
                  <a:pt x="754413" y="777460"/>
                  <a:pt x="725984" y="777460"/>
                </a:cubicBezTo>
                <a:lnTo>
                  <a:pt x="51476" y="777460"/>
                </a:lnTo>
                <a:cubicBezTo>
                  <a:pt x="23047" y="777460"/>
                  <a:pt x="0" y="754413"/>
                  <a:pt x="0" y="725984"/>
                </a:cubicBezTo>
                <a:lnTo>
                  <a:pt x="0" y="51476"/>
                </a:lnTo>
                <a:cubicBezTo>
                  <a:pt x="0" y="23047"/>
                  <a:pt x="23047" y="0"/>
                  <a:pt x="51476" y="0"/>
                </a:cubicBezTo>
                <a:close/>
              </a:path>
            </a:pathLst>
          </a:custGeom>
          <a:blipFill dpi="0"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389" tIns="45694" rIns="91389" bIns="45694" rtlCol="0" anchor="ctr"/>
          <a:lstStyle/>
          <a:p>
            <a:pPr algn="ctr"/>
            <a:endParaRPr lang="zh-CN" altLang="en-US" sz="1799" dirty="0"/>
          </a:p>
        </p:txBody>
      </p:sp>
    </p:spTree>
    <p:extLst>
      <p:ext uri="{BB962C8B-B14F-4D97-AF65-F5344CB8AC3E}">
        <p14:creationId xmlns:p14="http://schemas.microsoft.com/office/powerpoint/2010/main" val="27459806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3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300"/>
                            </p:stCondLst>
                            <p:childTnLst>
                              <p:par>
                                <p:cTn id="10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800"/>
                            </p:stCondLst>
                            <p:childTnLst>
                              <p:par>
                                <p:cTn id="1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3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100"/>
                            </p:stCondLst>
                            <p:childTnLst>
                              <p:par>
                                <p:cTn id="20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600"/>
                            </p:stCondLst>
                            <p:childTnLst>
                              <p:par>
                                <p:cTn id="2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3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900"/>
                            </p:stCondLst>
                            <p:childTnLst>
                              <p:par>
                                <p:cTn id="3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900"/>
                            </p:stCondLst>
                            <p:childTnLst>
                              <p:par>
                                <p:cTn id="3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2" grpId="0"/>
      <p:bldP spid="84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35ECFCF3-2D2B-46ED-9128-327666FF83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5143500"/>
          </a:xfrm>
          <a:prstGeom prst="rect">
            <a:avLst/>
          </a:prstGeom>
        </p:spPr>
      </p:pic>
      <p:sp>
        <p:nvSpPr>
          <p:cNvPr id="6" name="TextBox 11"/>
          <p:cNvSpPr txBox="1"/>
          <p:nvPr/>
        </p:nvSpPr>
        <p:spPr>
          <a:xfrm>
            <a:off x="4235787" y="2019368"/>
            <a:ext cx="2431754" cy="927431"/>
          </a:xfrm>
          <a:prstGeom prst="rect">
            <a:avLst/>
          </a:prstGeom>
          <a:noFill/>
        </p:spPr>
        <p:txBody>
          <a:bodyPr wrap="none" lIns="65023" tIns="32511" rIns="65023" bIns="32511" rtlCol="0">
            <a:spAutoFit/>
          </a:bodyPr>
          <a:lstStyle/>
          <a:p>
            <a:pPr marL="0" lvl="1"/>
            <a:r>
              <a:rPr lang="zh-CN" altLang="en-US" sz="14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第二部分</a:t>
            </a:r>
            <a:endParaRPr lang="en-US" altLang="zh-CN" sz="20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 algn="ctr"/>
            <a:r>
              <a:rPr lang="zh-CN" altLang="en-US" sz="3600" dirty="0">
                <a:solidFill>
                  <a:srgbClr val="F0D04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2300" dirty="0">
                <a:solidFill>
                  <a:srgbClr val="53535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标题文字内容</a:t>
            </a:r>
            <a:endParaRPr lang="en-US" altLang="zh-CN" sz="3600" dirty="0">
              <a:solidFill>
                <a:srgbClr val="53535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 flipV="1">
            <a:off x="4101061" y="1921253"/>
            <a:ext cx="0" cy="1420419"/>
          </a:xfrm>
          <a:prstGeom prst="line">
            <a:avLst/>
          </a:prstGeom>
          <a:ln w="12700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13"/>
          <p:cNvSpPr txBox="1"/>
          <p:nvPr/>
        </p:nvSpPr>
        <p:spPr>
          <a:xfrm>
            <a:off x="2847277" y="3095499"/>
            <a:ext cx="902574" cy="2461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PART 02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2" name="组合 25"/>
          <p:cNvGrpSpPr/>
          <p:nvPr/>
        </p:nvGrpSpPr>
        <p:grpSpPr>
          <a:xfrm>
            <a:off x="2699792" y="1895094"/>
            <a:ext cx="1050058" cy="1050116"/>
            <a:chOff x="304800" y="673100"/>
            <a:chExt cx="4000500" cy="4000500"/>
          </a:xfrm>
          <a:effectLst/>
        </p:grpSpPr>
        <p:sp>
          <p:nvSpPr>
            <p:cNvPr id="10" name="同心圆 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12" name="TextBox 24"/>
          <p:cNvSpPr txBox="1"/>
          <p:nvPr/>
        </p:nvSpPr>
        <p:spPr>
          <a:xfrm>
            <a:off x="4413663" y="3004486"/>
            <a:ext cx="1064411" cy="153375"/>
          </a:xfrm>
          <a:prstGeom prst="rect">
            <a:avLst/>
          </a:prstGeom>
          <a:noFill/>
        </p:spPr>
        <p:txBody>
          <a:bodyPr wrap="square" lIns="60451" tIns="30226" rIns="60451" bIns="30226" rtlCol="0">
            <a:spAutoFit/>
          </a:bodyPr>
          <a:lstStyle/>
          <a:p>
            <a:r>
              <a:rPr lang="en-US" altLang="zh-CN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01 </a:t>
            </a:r>
            <a:r>
              <a:rPr lang="zh-CN" altLang="en-US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25"/>
          <p:cNvSpPr txBox="1"/>
          <p:nvPr/>
        </p:nvSpPr>
        <p:spPr>
          <a:xfrm>
            <a:off x="5466017" y="3004486"/>
            <a:ext cx="1111942" cy="153375"/>
          </a:xfrm>
          <a:prstGeom prst="rect">
            <a:avLst/>
          </a:prstGeom>
          <a:noFill/>
        </p:spPr>
        <p:txBody>
          <a:bodyPr wrap="square" lIns="60451" tIns="30226" rIns="60451" bIns="30226" rtlCol="0">
            <a:spAutoFit/>
          </a:bodyPr>
          <a:lstStyle/>
          <a:p>
            <a:r>
              <a:rPr lang="en-US" altLang="zh-CN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02 </a:t>
            </a:r>
            <a:r>
              <a:rPr lang="zh-CN" altLang="en-US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829044" y="2060004"/>
            <a:ext cx="902574" cy="7692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5000" b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02</a:t>
            </a:r>
            <a:endParaRPr lang="zh-CN" altLang="en-US" sz="5000" b="1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5" name="TextBox 24"/>
          <p:cNvSpPr txBox="1"/>
          <p:nvPr/>
        </p:nvSpPr>
        <p:spPr>
          <a:xfrm>
            <a:off x="4413663" y="3210463"/>
            <a:ext cx="1064411" cy="153375"/>
          </a:xfrm>
          <a:prstGeom prst="rect">
            <a:avLst/>
          </a:prstGeom>
          <a:noFill/>
        </p:spPr>
        <p:txBody>
          <a:bodyPr wrap="square" lIns="60451" tIns="30226" rIns="60451" bIns="30226" rtlCol="0">
            <a:spAutoFit/>
          </a:bodyPr>
          <a:lstStyle/>
          <a:p>
            <a:r>
              <a:rPr lang="en-US" altLang="zh-CN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03 </a:t>
            </a:r>
            <a:r>
              <a:rPr lang="zh-CN" altLang="en-US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25"/>
          <p:cNvSpPr txBox="1"/>
          <p:nvPr/>
        </p:nvSpPr>
        <p:spPr>
          <a:xfrm>
            <a:off x="5466017" y="3210463"/>
            <a:ext cx="1111942" cy="153375"/>
          </a:xfrm>
          <a:prstGeom prst="rect">
            <a:avLst/>
          </a:prstGeom>
          <a:noFill/>
        </p:spPr>
        <p:txBody>
          <a:bodyPr wrap="square" lIns="60451" tIns="30226" rIns="60451" bIns="30226" rtlCol="0">
            <a:spAutoFit/>
          </a:bodyPr>
          <a:lstStyle/>
          <a:p>
            <a:r>
              <a:rPr lang="en-US" altLang="zh-CN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04 </a:t>
            </a:r>
            <a:r>
              <a:rPr lang="zh-CN" altLang="en-US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3892322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2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2" grpId="0"/>
      <p:bldP spid="13" grpId="0"/>
      <p:bldP spid="14" grpId="0"/>
      <p:bldP spid="15" grpId="0"/>
      <p:bldP spid="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AutoShape 1"/>
          <p:cNvSpPr>
            <a:spLocks/>
          </p:cNvSpPr>
          <p:nvPr/>
        </p:nvSpPr>
        <p:spPr bwMode="auto">
          <a:xfrm>
            <a:off x="2976660" y="1048184"/>
            <a:ext cx="3073331" cy="2713159"/>
          </a:xfrm>
          <a:custGeom>
            <a:avLst/>
            <a:gdLst>
              <a:gd name="T0" fmla="*/ 4718844 w 19762"/>
              <a:gd name="T1" fmla="*/ 4586885 h 19044"/>
              <a:gd name="T2" fmla="*/ 4718844 w 19762"/>
              <a:gd name="T3" fmla="*/ 4586885 h 19044"/>
              <a:gd name="T4" fmla="*/ 4718844 w 19762"/>
              <a:gd name="T5" fmla="*/ 4586885 h 19044"/>
              <a:gd name="T6" fmla="*/ 4718844 w 19762"/>
              <a:gd name="T7" fmla="*/ 4586885 h 1904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762" h="19044">
                <a:moveTo>
                  <a:pt x="500" y="4092"/>
                </a:moveTo>
                <a:cubicBezTo>
                  <a:pt x="1007" y="3072"/>
                  <a:pt x="1899" y="2369"/>
                  <a:pt x="2902" y="1983"/>
                </a:cubicBezTo>
                <a:cubicBezTo>
                  <a:pt x="4142" y="1507"/>
                  <a:pt x="5481" y="1530"/>
                  <a:pt x="6778" y="1317"/>
                </a:cubicBezTo>
                <a:cubicBezTo>
                  <a:pt x="9870" y="810"/>
                  <a:pt x="13046" y="-963"/>
                  <a:pt x="15828" y="686"/>
                </a:cubicBezTo>
                <a:cubicBezTo>
                  <a:pt x="17060" y="1417"/>
                  <a:pt x="17887" y="2706"/>
                  <a:pt x="18539" y="4060"/>
                </a:cubicBezTo>
                <a:cubicBezTo>
                  <a:pt x="19806" y="6692"/>
                  <a:pt x="20395" y="9844"/>
                  <a:pt x="18776" y="12136"/>
                </a:cubicBezTo>
                <a:cubicBezTo>
                  <a:pt x="17768" y="13563"/>
                  <a:pt x="16075" y="14187"/>
                  <a:pt x="15011" y="15562"/>
                </a:cubicBezTo>
                <a:cubicBezTo>
                  <a:pt x="14354" y="16412"/>
                  <a:pt x="13975" y="17507"/>
                  <a:pt x="13178" y="18206"/>
                </a:cubicBezTo>
                <a:cubicBezTo>
                  <a:pt x="10404" y="20637"/>
                  <a:pt x="7018" y="17321"/>
                  <a:pt x="4306" y="14017"/>
                </a:cubicBezTo>
                <a:cubicBezTo>
                  <a:pt x="1787" y="10948"/>
                  <a:pt x="-1205" y="7527"/>
                  <a:pt x="500" y="4092"/>
                </a:cubicBezTo>
                <a:close/>
              </a:path>
            </a:pathLst>
          </a:custGeom>
          <a:solidFill>
            <a:srgbClr val="EDEDED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674" name="AutoShape 2"/>
          <p:cNvSpPr>
            <a:spLocks/>
          </p:cNvSpPr>
          <p:nvPr/>
        </p:nvSpPr>
        <p:spPr bwMode="auto">
          <a:xfrm rot="224277">
            <a:off x="3203090" y="1245156"/>
            <a:ext cx="2529488" cy="2232876"/>
          </a:xfrm>
          <a:custGeom>
            <a:avLst/>
            <a:gdLst>
              <a:gd name="T0" fmla="*/ 3883819 w 19762"/>
              <a:gd name="T1" fmla="*/ 3774915 h 19044"/>
              <a:gd name="T2" fmla="*/ 3883819 w 19762"/>
              <a:gd name="T3" fmla="*/ 3774915 h 19044"/>
              <a:gd name="T4" fmla="*/ 3883819 w 19762"/>
              <a:gd name="T5" fmla="*/ 3774915 h 19044"/>
              <a:gd name="T6" fmla="*/ 3883819 w 19762"/>
              <a:gd name="T7" fmla="*/ 3774915 h 1904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762" h="19044">
                <a:moveTo>
                  <a:pt x="500" y="4092"/>
                </a:moveTo>
                <a:cubicBezTo>
                  <a:pt x="1007" y="3072"/>
                  <a:pt x="1899" y="2369"/>
                  <a:pt x="2902" y="1983"/>
                </a:cubicBezTo>
                <a:cubicBezTo>
                  <a:pt x="4142" y="1507"/>
                  <a:pt x="5481" y="1530"/>
                  <a:pt x="6778" y="1317"/>
                </a:cubicBezTo>
                <a:cubicBezTo>
                  <a:pt x="9870" y="810"/>
                  <a:pt x="13046" y="-963"/>
                  <a:pt x="15828" y="686"/>
                </a:cubicBezTo>
                <a:cubicBezTo>
                  <a:pt x="17060" y="1417"/>
                  <a:pt x="17887" y="2706"/>
                  <a:pt x="18539" y="4060"/>
                </a:cubicBezTo>
                <a:cubicBezTo>
                  <a:pt x="19806" y="6692"/>
                  <a:pt x="20395" y="9844"/>
                  <a:pt x="18776" y="12136"/>
                </a:cubicBezTo>
                <a:cubicBezTo>
                  <a:pt x="17768" y="13563"/>
                  <a:pt x="16075" y="14187"/>
                  <a:pt x="15011" y="15562"/>
                </a:cubicBezTo>
                <a:cubicBezTo>
                  <a:pt x="14354" y="16412"/>
                  <a:pt x="13975" y="17507"/>
                  <a:pt x="13178" y="18206"/>
                </a:cubicBezTo>
                <a:cubicBezTo>
                  <a:pt x="10404" y="20637"/>
                  <a:pt x="7018" y="17321"/>
                  <a:pt x="4306" y="14017"/>
                </a:cubicBezTo>
                <a:cubicBezTo>
                  <a:pt x="1787" y="10948"/>
                  <a:pt x="-1205" y="7527"/>
                  <a:pt x="500" y="4092"/>
                </a:cubicBezTo>
                <a:close/>
              </a:path>
            </a:pathLst>
          </a:custGeom>
          <a:solidFill>
            <a:srgbClr val="DEDEDE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675" name="AutoShape 3"/>
          <p:cNvSpPr>
            <a:spLocks/>
          </p:cNvSpPr>
          <p:nvPr/>
        </p:nvSpPr>
        <p:spPr bwMode="auto">
          <a:xfrm rot="224277">
            <a:off x="3545317" y="1593607"/>
            <a:ext cx="1837278" cy="1621277"/>
          </a:xfrm>
          <a:custGeom>
            <a:avLst/>
            <a:gdLst>
              <a:gd name="T0" fmla="*/ 2820988 w 19762"/>
              <a:gd name="T1" fmla="*/ 2740943 h 19044"/>
              <a:gd name="T2" fmla="*/ 2820988 w 19762"/>
              <a:gd name="T3" fmla="*/ 2740943 h 19044"/>
              <a:gd name="T4" fmla="*/ 2820988 w 19762"/>
              <a:gd name="T5" fmla="*/ 2740943 h 19044"/>
              <a:gd name="T6" fmla="*/ 2820988 w 19762"/>
              <a:gd name="T7" fmla="*/ 2740943 h 19044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19762" h="19044">
                <a:moveTo>
                  <a:pt x="500" y="4092"/>
                </a:moveTo>
                <a:cubicBezTo>
                  <a:pt x="1007" y="3072"/>
                  <a:pt x="1899" y="2369"/>
                  <a:pt x="2902" y="1983"/>
                </a:cubicBezTo>
                <a:cubicBezTo>
                  <a:pt x="4142" y="1507"/>
                  <a:pt x="5481" y="1530"/>
                  <a:pt x="6778" y="1317"/>
                </a:cubicBezTo>
                <a:cubicBezTo>
                  <a:pt x="9870" y="810"/>
                  <a:pt x="13046" y="-963"/>
                  <a:pt x="15828" y="686"/>
                </a:cubicBezTo>
                <a:cubicBezTo>
                  <a:pt x="17060" y="1417"/>
                  <a:pt x="17887" y="2706"/>
                  <a:pt x="18539" y="4060"/>
                </a:cubicBezTo>
                <a:cubicBezTo>
                  <a:pt x="19806" y="6692"/>
                  <a:pt x="20395" y="9844"/>
                  <a:pt x="18776" y="12136"/>
                </a:cubicBezTo>
                <a:cubicBezTo>
                  <a:pt x="17768" y="13563"/>
                  <a:pt x="16075" y="14187"/>
                  <a:pt x="15011" y="15562"/>
                </a:cubicBezTo>
                <a:cubicBezTo>
                  <a:pt x="14354" y="16412"/>
                  <a:pt x="13975" y="17507"/>
                  <a:pt x="13178" y="18206"/>
                </a:cubicBezTo>
                <a:cubicBezTo>
                  <a:pt x="10404" y="20636"/>
                  <a:pt x="7018" y="17321"/>
                  <a:pt x="4306" y="14017"/>
                </a:cubicBezTo>
                <a:cubicBezTo>
                  <a:pt x="1787" y="10948"/>
                  <a:pt x="-1205" y="7527"/>
                  <a:pt x="500" y="4092"/>
                </a:cubicBezTo>
                <a:close/>
              </a:path>
            </a:pathLst>
          </a:custGeom>
          <a:solidFill>
            <a:srgbClr val="B9B9B9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625964" y="2228469"/>
            <a:ext cx="1850202" cy="1018986"/>
            <a:chOff x="-1" y="-1"/>
            <a:chExt cx="5682117" cy="3128816"/>
          </a:xfrm>
        </p:grpSpPr>
        <p:sp>
          <p:nvSpPr>
            <p:cNvPr id="28677" name="AutoShape 5"/>
            <p:cNvSpPr>
              <a:spLocks/>
            </p:cNvSpPr>
            <p:nvPr/>
          </p:nvSpPr>
          <p:spPr bwMode="auto">
            <a:xfrm>
              <a:off x="12700" y="688942"/>
              <a:ext cx="5661477" cy="2439873"/>
            </a:xfrm>
            <a:custGeom>
              <a:avLst/>
              <a:gdLst>
                <a:gd name="T0" fmla="*/ 2830739 w 21600"/>
                <a:gd name="T1" fmla="*/ 1219937 h 19380"/>
                <a:gd name="T2" fmla="*/ 2830739 w 21600"/>
                <a:gd name="T3" fmla="*/ 1219937 h 19380"/>
                <a:gd name="T4" fmla="*/ 2830739 w 21600"/>
                <a:gd name="T5" fmla="*/ 1219937 h 19380"/>
                <a:gd name="T6" fmla="*/ 2830739 w 21600"/>
                <a:gd name="T7" fmla="*/ 1219937 h 1938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19380">
                  <a:moveTo>
                    <a:pt x="0" y="0"/>
                  </a:moveTo>
                  <a:cubicBezTo>
                    <a:pt x="332" y="4654"/>
                    <a:pt x="1358" y="9136"/>
                    <a:pt x="3079" y="12719"/>
                  </a:cubicBezTo>
                  <a:cubicBezTo>
                    <a:pt x="7345" y="21599"/>
                    <a:pt x="14261" y="21600"/>
                    <a:pt x="18527" y="12719"/>
                  </a:cubicBezTo>
                  <a:cubicBezTo>
                    <a:pt x="20240" y="9152"/>
                    <a:pt x="21262" y="4695"/>
                    <a:pt x="21599" y="63"/>
                  </a:cubicBezTo>
                  <a:cubicBezTo>
                    <a:pt x="21539" y="110"/>
                    <a:pt x="21481" y="164"/>
                    <a:pt x="21420" y="209"/>
                  </a:cubicBezTo>
                  <a:cubicBezTo>
                    <a:pt x="20990" y="1115"/>
                    <a:pt x="20020" y="1977"/>
                    <a:pt x="18504" y="2681"/>
                  </a:cubicBezTo>
                  <a:cubicBezTo>
                    <a:pt x="14270" y="4646"/>
                    <a:pt x="7406" y="4646"/>
                    <a:pt x="3172" y="2681"/>
                  </a:cubicBezTo>
                  <a:cubicBezTo>
                    <a:pt x="1691" y="1994"/>
                    <a:pt x="730" y="1155"/>
                    <a:pt x="286" y="273"/>
                  </a:cubicBezTo>
                  <a:cubicBezTo>
                    <a:pt x="189" y="186"/>
                    <a:pt x="95" y="90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678" name="AutoShape 6"/>
            <p:cNvSpPr>
              <a:spLocks/>
            </p:cNvSpPr>
            <p:nvPr/>
          </p:nvSpPr>
          <p:spPr bwMode="auto">
            <a:xfrm>
              <a:off x="-1" y="-1"/>
              <a:ext cx="5682117" cy="1266765"/>
            </a:xfrm>
            <a:custGeom>
              <a:avLst/>
              <a:gdLst>
                <a:gd name="T0" fmla="*/ 2840914 w 19679"/>
                <a:gd name="T1" fmla="*/ 695211 h 19679"/>
                <a:gd name="T2" fmla="*/ 2840914 w 19679"/>
                <a:gd name="T3" fmla="*/ 695211 h 19679"/>
                <a:gd name="T4" fmla="*/ 2840914 w 19679"/>
                <a:gd name="T5" fmla="*/ 695211 h 19679"/>
                <a:gd name="T6" fmla="*/ 2840914 w 19679"/>
                <a:gd name="T7" fmla="*/ 695211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rgbClr val="08425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679" name="AutoShape 7"/>
            <p:cNvSpPr>
              <a:spLocks/>
            </p:cNvSpPr>
            <p:nvPr/>
          </p:nvSpPr>
          <p:spPr bwMode="auto">
            <a:xfrm>
              <a:off x="123834" y="795300"/>
              <a:ext cx="5518591" cy="2022380"/>
            </a:xfrm>
            <a:custGeom>
              <a:avLst/>
              <a:gdLst>
                <a:gd name="T0" fmla="*/ 2759296 w 21600"/>
                <a:gd name="T1" fmla="*/ 1011190 h 21600"/>
                <a:gd name="T2" fmla="*/ 2759296 w 21600"/>
                <a:gd name="T3" fmla="*/ 1011190 h 21600"/>
                <a:gd name="T4" fmla="*/ 2759296 w 21600"/>
                <a:gd name="T5" fmla="*/ 1011190 h 21600"/>
                <a:gd name="T6" fmla="*/ 2759296 w 21600"/>
                <a:gd name="T7" fmla="*/ 101119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0"/>
                  </a:moveTo>
                  <a:cubicBezTo>
                    <a:pt x="21496" y="118"/>
                    <a:pt x="21395" y="238"/>
                    <a:pt x="21287" y="353"/>
                  </a:cubicBezTo>
                  <a:cubicBezTo>
                    <a:pt x="21285" y="355"/>
                    <a:pt x="21282" y="357"/>
                    <a:pt x="21280" y="359"/>
                  </a:cubicBezTo>
                  <a:cubicBezTo>
                    <a:pt x="20785" y="1404"/>
                    <a:pt x="19842" y="2393"/>
                    <a:pt x="18436" y="3215"/>
                  </a:cubicBezTo>
                  <a:cubicBezTo>
                    <a:pt x="17215" y="3928"/>
                    <a:pt x="15778" y="4432"/>
                    <a:pt x="14250" y="4744"/>
                  </a:cubicBezTo>
                  <a:lnTo>
                    <a:pt x="14276" y="4848"/>
                  </a:lnTo>
                  <a:lnTo>
                    <a:pt x="14515" y="5157"/>
                  </a:lnTo>
                  <a:lnTo>
                    <a:pt x="14689" y="5699"/>
                  </a:lnTo>
                  <a:lnTo>
                    <a:pt x="15088" y="6021"/>
                  </a:lnTo>
                  <a:lnTo>
                    <a:pt x="15325" y="6728"/>
                  </a:lnTo>
                  <a:lnTo>
                    <a:pt x="15851" y="6749"/>
                  </a:lnTo>
                  <a:lnTo>
                    <a:pt x="16505" y="6592"/>
                  </a:lnTo>
                  <a:lnTo>
                    <a:pt x="16624" y="6032"/>
                  </a:lnTo>
                  <a:lnTo>
                    <a:pt x="17096" y="5982"/>
                  </a:lnTo>
                  <a:lnTo>
                    <a:pt x="17412" y="6130"/>
                  </a:lnTo>
                  <a:lnTo>
                    <a:pt x="17455" y="6642"/>
                  </a:lnTo>
                  <a:lnTo>
                    <a:pt x="18120" y="6377"/>
                  </a:lnTo>
                  <a:lnTo>
                    <a:pt x="18229" y="6896"/>
                  </a:lnTo>
                  <a:lnTo>
                    <a:pt x="18107" y="7933"/>
                  </a:lnTo>
                  <a:lnTo>
                    <a:pt x="18164" y="8461"/>
                  </a:lnTo>
                  <a:lnTo>
                    <a:pt x="18399" y="8549"/>
                  </a:lnTo>
                  <a:lnTo>
                    <a:pt x="18670" y="8263"/>
                  </a:lnTo>
                  <a:lnTo>
                    <a:pt x="19008" y="8375"/>
                  </a:lnTo>
                  <a:lnTo>
                    <a:pt x="19039" y="8812"/>
                  </a:lnTo>
                  <a:lnTo>
                    <a:pt x="19008" y="9033"/>
                  </a:lnTo>
                  <a:lnTo>
                    <a:pt x="18683" y="8947"/>
                  </a:lnTo>
                  <a:lnTo>
                    <a:pt x="18530" y="9407"/>
                  </a:lnTo>
                  <a:lnTo>
                    <a:pt x="18596" y="9828"/>
                  </a:lnTo>
                  <a:lnTo>
                    <a:pt x="18635" y="11255"/>
                  </a:lnTo>
                  <a:lnTo>
                    <a:pt x="18351" y="11632"/>
                  </a:lnTo>
                  <a:lnTo>
                    <a:pt x="18275" y="12101"/>
                  </a:lnTo>
                  <a:lnTo>
                    <a:pt x="18319" y="12773"/>
                  </a:lnTo>
                  <a:lnTo>
                    <a:pt x="18728" y="13000"/>
                  </a:lnTo>
                  <a:lnTo>
                    <a:pt x="18847" y="13618"/>
                  </a:lnTo>
                  <a:lnTo>
                    <a:pt x="18728" y="14697"/>
                  </a:lnTo>
                  <a:lnTo>
                    <a:pt x="18940" y="14830"/>
                  </a:lnTo>
                  <a:cubicBezTo>
                    <a:pt x="20394" y="10516"/>
                    <a:pt x="21278" y="5353"/>
                    <a:pt x="21599" y="0"/>
                  </a:cubicBezTo>
                  <a:close/>
                  <a:moveTo>
                    <a:pt x="0" y="624"/>
                  </a:moveTo>
                  <a:lnTo>
                    <a:pt x="146" y="1267"/>
                  </a:lnTo>
                  <a:lnTo>
                    <a:pt x="420" y="1458"/>
                  </a:lnTo>
                  <a:lnTo>
                    <a:pt x="405" y="1246"/>
                  </a:lnTo>
                  <a:cubicBezTo>
                    <a:pt x="252" y="1042"/>
                    <a:pt x="116" y="835"/>
                    <a:pt x="0" y="624"/>
                  </a:cubicBezTo>
                  <a:close/>
                  <a:moveTo>
                    <a:pt x="1172" y="2092"/>
                  </a:moveTo>
                  <a:lnTo>
                    <a:pt x="1156" y="2676"/>
                  </a:lnTo>
                  <a:lnTo>
                    <a:pt x="1538" y="3336"/>
                  </a:lnTo>
                  <a:lnTo>
                    <a:pt x="1924" y="3569"/>
                  </a:lnTo>
                  <a:lnTo>
                    <a:pt x="2114" y="3843"/>
                  </a:lnTo>
                  <a:lnTo>
                    <a:pt x="2747" y="3807"/>
                  </a:lnTo>
                  <a:lnTo>
                    <a:pt x="2877" y="4105"/>
                  </a:lnTo>
                  <a:lnTo>
                    <a:pt x="3054" y="4294"/>
                  </a:lnTo>
                  <a:lnTo>
                    <a:pt x="3468" y="4279"/>
                  </a:lnTo>
                  <a:lnTo>
                    <a:pt x="3648" y="4494"/>
                  </a:lnTo>
                  <a:lnTo>
                    <a:pt x="3747" y="4877"/>
                  </a:lnTo>
                  <a:lnTo>
                    <a:pt x="3887" y="5257"/>
                  </a:lnTo>
                  <a:lnTo>
                    <a:pt x="4012" y="5679"/>
                  </a:lnTo>
                  <a:lnTo>
                    <a:pt x="4316" y="5888"/>
                  </a:lnTo>
                  <a:lnTo>
                    <a:pt x="4537" y="5670"/>
                  </a:lnTo>
                  <a:lnTo>
                    <a:pt x="4780" y="5623"/>
                  </a:lnTo>
                  <a:lnTo>
                    <a:pt x="4951" y="6094"/>
                  </a:lnTo>
                  <a:lnTo>
                    <a:pt x="5125" y="6698"/>
                  </a:lnTo>
                  <a:lnTo>
                    <a:pt x="4985" y="7356"/>
                  </a:lnTo>
                  <a:lnTo>
                    <a:pt x="4696" y="7754"/>
                  </a:lnTo>
                  <a:lnTo>
                    <a:pt x="4584" y="8202"/>
                  </a:lnTo>
                  <a:lnTo>
                    <a:pt x="4584" y="8723"/>
                  </a:lnTo>
                  <a:lnTo>
                    <a:pt x="4512" y="9177"/>
                  </a:lnTo>
                  <a:cubicBezTo>
                    <a:pt x="4527" y="9324"/>
                    <a:pt x="4558" y="9464"/>
                    <a:pt x="4607" y="9593"/>
                  </a:cubicBezTo>
                  <a:cubicBezTo>
                    <a:pt x="4677" y="9775"/>
                    <a:pt x="4778" y="9930"/>
                    <a:pt x="4899" y="10035"/>
                  </a:cubicBezTo>
                  <a:lnTo>
                    <a:pt x="4882" y="10562"/>
                  </a:lnTo>
                  <a:lnTo>
                    <a:pt x="5019" y="11031"/>
                  </a:lnTo>
                  <a:cubicBezTo>
                    <a:pt x="5151" y="11041"/>
                    <a:pt x="5268" y="11171"/>
                    <a:pt x="5310" y="11361"/>
                  </a:cubicBezTo>
                  <a:cubicBezTo>
                    <a:pt x="5357" y="11576"/>
                    <a:pt x="5297" y="11834"/>
                    <a:pt x="5386" y="12021"/>
                  </a:cubicBezTo>
                  <a:cubicBezTo>
                    <a:pt x="5490" y="12238"/>
                    <a:pt x="5708" y="12227"/>
                    <a:pt x="5804" y="12000"/>
                  </a:cubicBezTo>
                  <a:lnTo>
                    <a:pt x="6163" y="12266"/>
                  </a:lnTo>
                  <a:lnTo>
                    <a:pt x="6400" y="12749"/>
                  </a:lnTo>
                  <a:lnTo>
                    <a:pt x="6325" y="13200"/>
                  </a:lnTo>
                  <a:lnTo>
                    <a:pt x="6368" y="14550"/>
                  </a:lnTo>
                  <a:lnTo>
                    <a:pt x="6641" y="14962"/>
                  </a:lnTo>
                  <a:lnTo>
                    <a:pt x="6375" y="15611"/>
                  </a:lnTo>
                  <a:lnTo>
                    <a:pt x="6533" y="16224"/>
                  </a:lnTo>
                  <a:lnTo>
                    <a:pt x="6402" y="16781"/>
                  </a:lnTo>
                  <a:lnTo>
                    <a:pt x="6641" y="17244"/>
                  </a:lnTo>
                  <a:lnTo>
                    <a:pt x="6597" y="17804"/>
                  </a:lnTo>
                  <a:lnTo>
                    <a:pt x="6763" y="18134"/>
                  </a:lnTo>
                  <a:lnTo>
                    <a:pt x="6852" y="18865"/>
                  </a:lnTo>
                  <a:lnTo>
                    <a:pt x="6897" y="19534"/>
                  </a:lnTo>
                  <a:lnTo>
                    <a:pt x="7016" y="19843"/>
                  </a:lnTo>
                  <a:lnTo>
                    <a:pt x="6875" y="20603"/>
                  </a:lnTo>
                  <a:lnTo>
                    <a:pt x="7156" y="20668"/>
                  </a:lnTo>
                  <a:lnTo>
                    <a:pt x="7264" y="21293"/>
                  </a:lnTo>
                  <a:lnTo>
                    <a:pt x="7548" y="21594"/>
                  </a:lnTo>
                  <a:lnTo>
                    <a:pt x="7850" y="21600"/>
                  </a:lnTo>
                  <a:lnTo>
                    <a:pt x="7958" y="21054"/>
                  </a:lnTo>
                  <a:lnTo>
                    <a:pt x="8049" y="20494"/>
                  </a:lnTo>
                  <a:lnTo>
                    <a:pt x="8184" y="20079"/>
                  </a:lnTo>
                  <a:lnTo>
                    <a:pt x="7803" y="19796"/>
                  </a:lnTo>
                  <a:lnTo>
                    <a:pt x="7791" y="19171"/>
                  </a:lnTo>
                  <a:lnTo>
                    <a:pt x="7944" y="18959"/>
                  </a:lnTo>
                  <a:lnTo>
                    <a:pt x="7809" y="18770"/>
                  </a:lnTo>
                  <a:lnTo>
                    <a:pt x="7799" y="18461"/>
                  </a:lnTo>
                  <a:lnTo>
                    <a:pt x="8030" y="18366"/>
                  </a:lnTo>
                  <a:lnTo>
                    <a:pt x="8050" y="17706"/>
                  </a:lnTo>
                  <a:lnTo>
                    <a:pt x="8401" y="17742"/>
                  </a:lnTo>
                  <a:lnTo>
                    <a:pt x="8673" y="17509"/>
                  </a:lnTo>
                  <a:lnTo>
                    <a:pt x="8621" y="17105"/>
                  </a:lnTo>
                  <a:lnTo>
                    <a:pt x="8423" y="16760"/>
                  </a:lnTo>
                  <a:lnTo>
                    <a:pt x="8533" y="16498"/>
                  </a:lnTo>
                  <a:lnTo>
                    <a:pt x="8817" y="16681"/>
                  </a:lnTo>
                  <a:lnTo>
                    <a:pt x="9248" y="16330"/>
                  </a:lnTo>
                  <a:lnTo>
                    <a:pt x="9164" y="15634"/>
                  </a:lnTo>
                  <a:lnTo>
                    <a:pt x="9263" y="15325"/>
                  </a:lnTo>
                  <a:lnTo>
                    <a:pt x="9619" y="15183"/>
                  </a:lnTo>
                  <a:lnTo>
                    <a:pt x="9443" y="14223"/>
                  </a:lnTo>
                  <a:lnTo>
                    <a:pt x="9711" y="13819"/>
                  </a:lnTo>
                  <a:lnTo>
                    <a:pt x="10168" y="13618"/>
                  </a:lnTo>
                  <a:lnTo>
                    <a:pt x="10483" y="13654"/>
                  </a:lnTo>
                  <a:lnTo>
                    <a:pt x="10629" y="13085"/>
                  </a:lnTo>
                  <a:lnTo>
                    <a:pt x="10772" y="12280"/>
                  </a:lnTo>
                  <a:lnTo>
                    <a:pt x="10663" y="11446"/>
                  </a:lnTo>
                  <a:lnTo>
                    <a:pt x="10818" y="10854"/>
                  </a:lnTo>
                  <a:lnTo>
                    <a:pt x="11108" y="10453"/>
                  </a:lnTo>
                  <a:lnTo>
                    <a:pt x="11370" y="9961"/>
                  </a:lnTo>
                  <a:lnTo>
                    <a:pt x="11286" y="9489"/>
                  </a:lnTo>
                  <a:lnTo>
                    <a:pt x="10880" y="9106"/>
                  </a:lnTo>
                  <a:lnTo>
                    <a:pt x="10629" y="8535"/>
                  </a:lnTo>
                  <a:lnTo>
                    <a:pt x="9987" y="8535"/>
                  </a:lnTo>
                  <a:lnTo>
                    <a:pt x="9687" y="8151"/>
                  </a:lnTo>
                  <a:lnTo>
                    <a:pt x="9339" y="7889"/>
                  </a:lnTo>
                  <a:lnTo>
                    <a:pt x="8947" y="8069"/>
                  </a:lnTo>
                  <a:lnTo>
                    <a:pt x="8930" y="7353"/>
                  </a:lnTo>
                  <a:lnTo>
                    <a:pt x="8777" y="6651"/>
                  </a:lnTo>
                  <a:lnTo>
                    <a:pt x="8477" y="6348"/>
                  </a:lnTo>
                  <a:lnTo>
                    <a:pt x="7912" y="6330"/>
                  </a:lnTo>
                  <a:lnTo>
                    <a:pt x="7791" y="5859"/>
                  </a:lnTo>
                  <a:lnTo>
                    <a:pt x="7436" y="5611"/>
                  </a:lnTo>
                  <a:lnTo>
                    <a:pt x="7240" y="5166"/>
                  </a:lnTo>
                  <a:lnTo>
                    <a:pt x="6501" y="5201"/>
                  </a:lnTo>
                  <a:lnTo>
                    <a:pt x="6315" y="4921"/>
                  </a:lnTo>
                  <a:lnTo>
                    <a:pt x="5934" y="4874"/>
                  </a:lnTo>
                  <a:lnTo>
                    <a:pt x="5700" y="4936"/>
                  </a:lnTo>
                  <a:lnTo>
                    <a:pt x="5357" y="5528"/>
                  </a:lnTo>
                  <a:lnTo>
                    <a:pt x="5179" y="5897"/>
                  </a:lnTo>
                  <a:lnTo>
                    <a:pt x="4925" y="5310"/>
                  </a:lnTo>
                  <a:lnTo>
                    <a:pt x="4547" y="5346"/>
                  </a:lnTo>
                  <a:lnTo>
                    <a:pt x="4352" y="5525"/>
                  </a:lnTo>
                  <a:lnTo>
                    <a:pt x="4211" y="5310"/>
                  </a:lnTo>
                  <a:lnTo>
                    <a:pt x="4103" y="4774"/>
                  </a:lnTo>
                  <a:lnTo>
                    <a:pt x="4110" y="4294"/>
                  </a:lnTo>
                  <a:lnTo>
                    <a:pt x="4217" y="4052"/>
                  </a:lnTo>
                  <a:lnTo>
                    <a:pt x="4166" y="3925"/>
                  </a:lnTo>
                  <a:cubicBezTo>
                    <a:pt x="4087" y="3892"/>
                    <a:pt x="4008" y="3856"/>
                    <a:pt x="3930" y="3822"/>
                  </a:cubicBezTo>
                  <a:lnTo>
                    <a:pt x="3853" y="3869"/>
                  </a:lnTo>
                  <a:lnTo>
                    <a:pt x="3525" y="3919"/>
                  </a:lnTo>
                  <a:lnTo>
                    <a:pt x="3374" y="3681"/>
                  </a:lnTo>
                  <a:lnTo>
                    <a:pt x="3390" y="3574"/>
                  </a:lnTo>
                  <a:cubicBezTo>
                    <a:pt x="3158" y="3459"/>
                    <a:pt x="2928" y="3343"/>
                    <a:pt x="2709" y="3215"/>
                  </a:cubicBezTo>
                  <a:cubicBezTo>
                    <a:pt x="2705" y="3213"/>
                    <a:pt x="2702" y="3211"/>
                    <a:pt x="2699" y="3209"/>
                  </a:cubicBezTo>
                  <a:lnTo>
                    <a:pt x="2696" y="3209"/>
                  </a:lnTo>
                  <a:lnTo>
                    <a:pt x="2695" y="3206"/>
                  </a:lnTo>
                  <a:cubicBezTo>
                    <a:pt x="2107" y="2861"/>
                    <a:pt x="1600" y="2488"/>
                    <a:pt x="1172" y="2092"/>
                  </a:cubicBezTo>
                  <a:close/>
                </a:path>
              </a:pathLst>
            </a:custGeom>
            <a:solidFill>
              <a:srgbClr val="F2F3F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8"/>
          <p:cNvGrpSpPr>
            <a:grpSpLocks/>
          </p:cNvGrpSpPr>
          <p:nvPr/>
        </p:nvGrpSpPr>
        <p:grpSpPr bwMode="auto">
          <a:xfrm>
            <a:off x="3625964" y="1182602"/>
            <a:ext cx="1850202" cy="1018985"/>
            <a:chOff x="-1" y="-1"/>
            <a:chExt cx="5682116" cy="3128816"/>
          </a:xfrm>
        </p:grpSpPr>
        <p:sp>
          <p:nvSpPr>
            <p:cNvPr id="28681" name="AutoShape 9"/>
            <p:cNvSpPr>
              <a:spLocks/>
            </p:cNvSpPr>
            <p:nvPr/>
          </p:nvSpPr>
          <p:spPr bwMode="auto">
            <a:xfrm rot="10800000">
              <a:off x="7938" y="-1"/>
              <a:ext cx="5661476" cy="2439873"/>
            </a:xfrm>
            <a:custGeom>
              <a:avLst/>
              <a:gdLst>
                <a:gd name="T0" fmla="*/ 2830738 w 21600"/>
                <a:gd name="T1" fmla="*/ 1219937 h 19380"/>
                <a:gd name="T2" fmla="*/ 2830738 w 21600"/>
                <a:gd name="T3" fmla="*/ 1219937 h 19380"/>
                <a:gd name="T4" fmla="*/ 2830738 w 21600"/>
                <a:gd name="T5" fmla="*/ 1219937 h 19380"/>
                <a:gd name="T6" fmla="*/ 2830738 w 21600"/>
                <a:gd name="T7" fmla="*/ 1219937 h 1938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19380">
                  <a:moveTo>
                    <a:pt x="0" y="0"/>
                  </a:moveTo>
                  <a:cubicBezTo>
                    <a:pt x="332" y="4654"/>
                    <a:pt x="1358" y="9136"/>
                    <a:pt x="3079" y="12719"/>
                  </a:cubicBezTo>
                  <a:cubicBezTo>
                    <a:pt x="7345" y="21599"/>
                    <a:pt x="14261" y="21600"/>
                    <a:pt x="18527" y="12719"/>
                  </a:cubicBezTo>
                  <a:cubicBezTo>
                    <a:pt x="20240" y="9152"/>
                    <a:pt x="21262" y="4695"/>
                    <a:pt x="21599" y="63"/>
                  </a:cubicBezTo>
                  <a:cubicBezTo>
                    <a:pt x="21539" y="110"/>
                    <a:pt x="21481" y="164"/>
                    <a:pt x="21420" y="209"/>
                  </a:cubicBezTo>
                  <a:cubicBezTo>
                    <a:pt x="20990" y="1115"/>
                    <a:pt x="20020" y="1977"/>
                    <a:pt x="18504" y="2681"/>
                  </a:cubicBezTo>
                  <a:cubicBezTo>
                    <a:pt x="14270" y="4646"/>
                    <a:pt x="7406" y="4646"/>
                    <a:pt x="3172" y="2681"/>
                  </a:cubicBezTo>
                  <a:cubicBezTo>
                    <a:pt x="1691" y="1994"/>
                    <a:pt x="730" y="1155"/>
                    <a:pt x="286" y="273"/>
                  </a:cubicBezTo>
                  <a:cubicBezTo>
                    <a:pt x="189" y="186"/>
                    <a:pt x="95" y="90"/>
                    <a:pt x="0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682" name="AutoShape 10"/>
            <p:cNvSpPr>
              <a:spLocks/>
            </p:cNvSpPr>
            <p:nvPr/>
          </p:nvSpPr>
          <p:spPr bwMode="auto">
            <a:xfrm rot="10800000">
              <a:off x="-1" y="1862049"/>
              <a:ext cx="5682116" cy="1266766"/>
            </a:xfrm>
            <a:custGeom>
              <a:avLst/>
              <a:gdLst>
                <a:gd name="T0" fmla="*/ 2840914 w 19679"/>
                <a:gd name="T1" fmla="*/ 695212 h 19679"/>
                <a:gd name="T2" fmla="*/ 2840914 w 19679"/>
                <a:gd name="T3" fmla="*/ 695212 h 19679"/>
                <a:gd name="T4" fmla="*/ 2840914 w 19679"/>
                <a:gd name="T5" fmla="*/ 695212 h 19679"/>
                <a:gd name="T6" fmla="*/ 2840914 w 19679"/>
                <a:gd name="T7" fmla="*/ 695212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rgbClr val="08425B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683" name="AutoShape 11"/>
            <p:cNvSpPr>
              <a:spLocks/>
            </p:cNvSpPr>
            <p:nvPr/>
          </p:nvSpPr>
          <p:spPr bwMode="auto">
            <a:xfrm>
              <a:off x="520741" y="407967"/>
              <a:ext cx="5126447" cy="1916024"/>
            </a:xfrm>
            <a:custGeom>
              <a:avLst/>
              <a:gdLst>
                <a:gd name="T0" fmla="*/ 2563224 w 21600"/>
                <a:gd name="T1" fmla="*/ 958012 h 21600"/>
                <a:gd name="T2" fmla="*/ 2563224 w 21600"/>
                <a:gd name="T3" fmla="*/ 958012 h 21600"/>
                <a:gd name="T4" fmla="*/ 2563224 w 21600"/>
                <a:gd name="T5" fmla="*/ 958012 h 21600"/>
                <a:gd name="T6" fmla="*/ 2563224 w 21600"/>
                <a:gd name="T7" fmla="*/ 958012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15313" y="0"/>
                  </a:moveTo>
                  <a:lnTo>
                    <a:pt x="15124" y="200"/>
                  </a:lnTo>
                  <a:lnTo>
                    <a:pt x="14332" y="3"/>
                  </a:lnTo>
                  <a:lnTo>
                    <a:pt x="13204" y="61"/>
                  </a:lnTo>
                  <a:lnTo>
                    <a:pt x="13205" y="643"/>
                  </a:lnTo>
                  <a:lnTo>
                    <a:pt x="12654" y="724"/>
                  </a:lnTo>
                  <a:lnTo>
                    <a:pt x="11722" y="565"/>
                  </a:lnTo>
                  <a:lnTo>
                    <a:pt x="11433" y="970"/>
                  </a:lnTo>
                  <a:cubicBezTo>
                    <a:pt x="11339" y="1052"/>
                    <a:pt x="11240" y="1117"/>
                    <a:pt x="11138" y="1160"/>
                  </a:cubicBezTo>
                  <a:cubicBezTo>
                    <a:pt x="10981" y="1227"/>
                    <a:pt x="10820" y="1246"/>
                    <a:pt x="10659" y="1215"/>
                  </a:cubicBezTo>
                  <a:lnTo>
                    <a:pt x="10322" y="1303"/>
                  </a:lnTo>
                  <a:cubicBezTo>
                    <a:pt x="10284" y="1417"/>
                    <a:pt x="10283" y="1563"/>
                    <a:pt x="10321" y="1678"/>
                  </a:cubicBezTo>
                  <a:cubicBezTo>
                    <a:pt x="10350" y="1766"/>
                    <a:pt x="10399" y="1827"/>
                    <a:pt x="10455" y="1846"/>
                  </a:cubicBezTo>
                  <a:lnTo>
                    <a:pt x="10734" y="1687"/>
                  </a:lnTo>
                  <a:lnTo>
                    <a:pt x="11307" y="1762"/>
                  </a:lnTo>
                  <a:lnTo>
                    <a:pt x="11623" y="1978"/>
                  </a:lnTo>
                  <a:lnTo>
                    <a:pt x="11449" y="2703"/>
                  </a:lnTo>
                  <a:lnTo>
                    <a:pt x="11269" y="2929"/>
                  </a:lnTo>
                  <a:lnTo>
                    <a:pt x="11797" y="3062"/>
                  </a:lnTo>
                  <a:lnTo>
                    <a:pt x="11644" y="3763"/>
                  </a:lnTo>
                  <a:lnTo>
                    <a:pt x="11120" y="4064"/>
                  </a:lnTo>
                  <a:lnTo>
                    <a:pt x="11325" y="5694"/>
                  </a:lnTo>
                  <a:lnTo>
                    <a:pt x="11774" y="5771"/>
                  </a:lnTo>
                  <a:cubicBezTo>
                    <a:pt x="11835" y="5488"/>
                    <a:pt x="11926" y="5228"/>
                    <a:pt x="12042" y="5008"/>
                  </a:cubicBezTo>
                  <a:cubicBezTo>
                    <a:pt x="12175" y="4756"/>
                    <a:pt x="12336" y="4562"/>
                    <a:pt x="12516" y="4439"/>
                  </a:cubicBezTo>
                  <a:lnTo>
                    <a:pt x="12723" y="3812"/>
                  </a:lnTo>
                  <a:lnTo>
                    <a:pt x="12948" y="3812"/>
                  </a:lnTo>
                  <a:lnTo>
                    <a:pt x="13152" y="3928"/>
                  </a:lnTo>
                  <a:lnTo>
                    <a:pt x="13302" y="3324"/>
                  </a:lnTo>
                  <a:cubicBezTo>
                    <a:pt x="13431" y="3373"/>
                    <a:pt x="13561" y="3407"/>
                    <a:pt x="13692" y="3427"/>
                  </a:cubicBezTo>
                  <a:cubicBezTo>
                    <a:pt x="13846" y="3450"/>
                    <a:pt x="13999" y="3452"/>
                    <a:pt x="14153" y="3434"/>
                  </a:cubicBezTo>
                  <a:lnTo>
                    <a:pt x="14312" y="2848"/>
                  </a:lnTo>
                  <a:lnTo>
                    <a:pt x="14584" y="2719"/>
                  </a:lnTo>
                  <a:cubicBezTo>
                    <a:pt x="14653" y="2589"/>
                    <a:pt x="14725" y="2465"/>
                    <a:pt x="14800" y="2347"/>
                  </a:cubicBezTo>
                  <a:cubicBezTo>
                    <a:pt x="14880" y="2219"/>
                    <a:pt x="14964" y="2098"/>
                    <a:pt x="15051" y="1985"/>
                  </a:cubicBezTo>
                  <a:lnTo>
                    <a:pt x="15062" y="1286"/>
                  </a:lnTo>
                  <a:lnTo>
                    <a:pt x="15283" y="646"/>
                  </a:lnTo>
                  <a:lnTo>
                    <a:pt x="15550" y="630"/>
                  </a:lnTo>
                  <a:lnTo>
                    <a:pt x="15605" y="294"/>
                  </a:lnTo>
                  <a:lnTo>
                    <a:pt x="15313" y="0"/>
                  </a:lnTo>
                  <a:close/>
                  <a:moveTo>
                    <a:pt x="10693" y="139"/>
                  </a:moveTo>
                  <a:lnTo>
                    <a:pt x="10285" y="384"/>
                  </a:lnTo>
                  <a:lnTo>
                    <a:pt x="9573" y="565"/>
                  </a:lnTo>
                  <a:lnTo>
                    <a:pt x="9301" y="268"/>
                  </a:lnTo>
                  <a:lnTo>
                    <a:pt x="8655" y="194"/>
                  </a:lnTo>
                  <a:lnTo>
                    <a:pt x="8493" y="591"/>
                  </a:lnTo>
                  <a:lnTo>
                    <a:pt x="8200" y="614"/>
                  </a:lnTo>
                  <a:lnTo>
                    <a:pt x="8169" y="1183"/>
                  </a:lnTo>
                  <a:lnTo>
                    <a:pt x="8714" y="1257"/>
                  </a:lnTo>
                  <a:lnTo>
                    <a:pt x="8958" y="1118"/>
                  </a:lnTo>
                  <a:lnTo>
                    <a:pt x="8991" y="1704"/>
                  </a:lnTo>
                  <a:lnTo>
                    <a:pt x="9304" y="1875"/>
                  </a:lnTo>
                  <a:lnTo>
                    <a:pt x="9470" y="1248"/>
                  </a:lnTo>
                  <a:lnTo>
                    <a:pt x="9925" y="798"/>
                  </a:lnTo>
                  <a:lnTo>
                    <a:pt x="10297" y="759"/>
                  </a:lnTo>
                  <a:lnTo>
                    <a:pt x="10826" y="630"/>
                  </a:lnTo>
                  <a:lnTo>
                    <a:pt x="11220" y="430"/>
                  </a:lnTo>
                  <a:lnTo>
                    <a:pt x="10693" y="139"/>
                  </a:lnTo>
                  <a:close/>
                  <a:moveTo>
                    <a:pt x="7737" y="989"/>
                  </a:moveTo>
                  <a:lnTo>
                    <a:pt x="7359" y="1044"/>
                  </a:lnTo>
                  <a:lnTo>
                    <a:pt x="6897" y="1037"/>
                  </a:lnTo>
                  <a:lnTo>
                    <a:pt x="6752" y="1532"/>
                  </a:lnTo>
                  <a:lnTo>
                    <a:pt x="6993" y="1700"/>
                  </a:lnTo>
                  <a:lnTo>
                    <a:pt x="7410" y="1319"/>
                  </a:lnTo>
                  <a:lnTo>
                    <a:pt x="7852" y="1183"/>
                  </a:lnTo>
                  <a:lnTo>
                    <a:pt x="7737" y="989"/>
                  </a:lnTo>
                  <a:close/>
                  <a:moveTo>
                    <a:pt x="7665" y="1710"/>
                  </a:moveTo>
                  <a:lnTo>
                    <a:pt x="7251" y="1784"/>
                  </a:lnTo>
                  <a:lnTo>
                    <a:pt x="7426" y="2234"/>
                  </a:lnTo>
                  <a:lnTo>
                    <a:pt x="7600" y="2195"/>
                  </a:lnTo>
                  <a:lnTo>
                    <a:pt x="7665" y="1710"/>
                  </a:lnTo>
                  <a:close/>
                  <a:moveTo>
                    <a:pt x="6468" y="1894"/>
                  </a:moveTo>
                  <a:lnTo>
                    <a:pt x="6220" y="2234"/>
                  </a:lnTo>
                  <a:lnTo>
                    <a:pt x="5507" y="2531"/>
                  </a:lnTo>
                  <a:lnTo>
                    <a:pt x="5028" y="1978"/>
                  </a:lnTo>
                  <a:lnTo>
                    <a:pt x="4509" y="2085"/>
                  </a:lnTo>
                  <a:lnTo>
                    <a:pt x="4044" y="2470"/>
                  </a:lnTo>
                  <a:lnTo>
                    <a:pt x="4405" y="2774"/>
                  </a:lnTo>
                  <a:lnTo>
                    <a:pt x="4874" y="2657"/>
                  </a:lnTo>
                  <a:lnTo>
                    <a:pt x="4958" y="3314"/>
                  </a:lnTo>
                  <a:cubicBezTo>
                    <a:pt x="5004" y="3427"/>
                    <a:pt x="5077" y="3492"/>
                    <a:pt x="5154" y="3498"/>
                  </a:cubicBezTo>
                  <a:cubicBezTo>
                    <a:pt x="5338" y="3514"/>
                    <a:pt x="5483" y="3216"/>
                    <a:pt x="5450" y="2887"/>
                  </a:cubicBezTo>
                  <a:lnTo>
                    <a:pt x="5750" y="2871"/>
                  </a:lnTo>
                  <a:lnTo>
                    <a:pt x="5999" y="3214"/>
                  </a:lnTo>
                  <a:lnTo>
                    <a:pt x="6346" y="2832"/>
                  </a:lnTo>
                  <a:lnTo>
                    <a:pt x="6468" y="1894"/>
                  </a:lnTo>
                  <a:close/>
                  <a:moveTo>
                    <a:pt x="8888" y="2062"/>
                  </a:moveTo>
                  <a:lnTo>
                    <a:pt x="8649" y="2570"/>
                  </a:lnTo>
                  <a:lnTo>
                    <a:pt x="8466" y="2722"/>
                  </a:lnTo>
                  <a:lnTo>
                    <a:pt x="8071" y="2221"/>
                  </a:lnTo>
                  <a:lnTo>
                    <a:pt x="7753" y="2405"/>
                  </a:lnTo>
                  <a:lnTo>
                    <a:pt x="7768" y="3243"/>
                  </a:lnTo>
                  <a:lnTo>
                    <a:pt x="7961" y="3466"/>
                  </a:lnTo>
                  <a:lnTo>
                    <a:pt x="7791" y="4051"/>
                  </a:lnTo>
                  <a:lnTo>
                    <a:pt x="8188" y="4284"/>
                  </a:lnTo>
                  <a:lnTo>
                    <a:pt x="8190" y="3162"/>
                  </a:lnTo>
                  <a:lnTo>
                    <a:pt x="8555" y="2987"/>
                  </a:lnTo>
                  <a:lnTo>
                    <a:pt x="8845" y="3456"/>
                  </a:lnTo>
                  <a:lnTo>
                    <a:pt x="9163" y="4294"/>
                  </a:lnTo>
                  <a:lnTo>
                    <a:pt x="9791" y="4142"/>
                  </a:lnTo>
                  <a:lnTo>
                    <a:pt x="10016" y="4261"/>
                  </a:lnTo>
                  <a:lnTo>
                    <a:pt x="9843" y="3362"/>
                  </a:lnTo>
                  <a:lnTo>
                    <a:pt x="9330" y="3100"/>
                  </a:lnTo>
                  <a:lnTo>
                    <a:pt x="9189" y="2221"/>
                  </a:lnTo>
                  <a:lnTo>
                    <a:pt x="8888" y="2062"/>
                  </a:lnTo>
                  <a:close/>
                  <a:moveTo>
                    <a:pt x="7038" y="2412"/>
                  </a:moveTo>
                  <a:lnTo>
                    <a:pt x="6930" y="3476"/>
                  </a:lnTo>
                  <a:lnTo>
                    <a:pt x="6577" y="3951"/>
                  </a:lnTo>
                  <a:lnTo>
                    <a:pt x="6064" y="4310"/>
                  </a:lnTo>
                  <a:lnTo>
                    <a:pt x="5558" y="4032"/>
                  </a:lnTo>
                  <a:lnTo>
                    <a:pt x="5299" y="3660"/>
                  </a:lnTo>
                  <a:lnTo>
                    <a:pt x="5118" y="4756"/>
                  </a:lnTo>
                  <a:lnTo>
                    <a:pt x="4784" y="4303"/>
                  </a:lnTo>
                  <a:lnTo>
                    <a:pt x="4730" y="3660"/>
                  </a:lnTo>
                  <a:lnTo>
                    <a:pt x="4377" y="3789"/>
                  </a:lnTo>
                  <a:lnTo>
                    <a:pt x="3742" y="3434"/>
                  </a:lnTo>
                  <a:lnTo>
                    <a:pt x="3193" y="3178"/>
                  </a:lnTo>
                  <a:lnTo>
                    <a:pt x="2933" y="3595"/>
                  </a:lnTo>
                  <a:lnTo>
                    <a:pt x="2567" y="3909"/>
                  </a:lnTo>
                  <a:lnTo>
                    <a:pt x="1919" y="3501"/>
                  </a:lnTo>
                  <a:lnTo>
                    <a:pt x="1750" y="3453"/>
                  </a:lnTo>
                  <a:cubicBezTo>
                    <a:pt x="1580" y="3859"/>
                    <a:pt x="1412" y="4275"/>
                    <a:pt x="1249" y="4711"/>
                  </a:cubicBezTo>
                  <a:cubicBezTo>
                    <a:pt x="1109" y="5087"/>
                    <a:pt x="973" y="5472"/>
                    <a:pt x="841" y="5862"/>
                  </a:cubicBezTo>
                  <a:lnTo>
                    <a:pt x="1071" y="5768"/>
                  </a:lnTo>
                  <a:lnTo>
                    <a:pt x="1025" y="7634"/>
                  </a:lnTo>
                  <a:lnTo>
                    <a:pt x="948" y="9432"/>
                  </a:lnTo>
                  <a:lnTo>
                    <a:pt x="326" y="10551"/>
                  </a:lnTo>
                  <a:lnTo>
                    <a:pt x="0" y="11459"/>
                  </a:lnTo>
                  <a:lnTo>
                    <a:pt x="7" y="12675"/>
                  </a:lnTo>
                  <a:lnTo>
                    <a:pt x="126" y="13328"/>
                  </a:lnTo>
                  <a:lnTo>
                    <a:pt x="137" y="14499"/>
                  </a:lnTo>
                  <a:lnTo>
                    <a:pt x="432" y="16054"/>
                  </a:lnTo>
                  <a:lnTo>
                    <a:pt x="703" y="16284"/>
                  </a:lnTo>
                  <a:lnTo>
                    <a:pt x="673" y="15763"/>
                  </a:lnTo>
                  <a:lnTo>
                    <a:pt x="400" y="14683"/>
                  </a:lnTo>
                  <a:lnTo>
                    <a:pt x="504" y="14185"/>
                  </a:lnTo>
                  <a:lnTo>
                    <a:pt x="782" y="14731"/>
                  </a:lnTo>
                  <a:lnTo>
                    <a:pt x="1089" y="15957"/>
                  </a:lnTo>
                  <a:lnTo>
                    <a:pt x="1450" y="16730"/>
                  </a:lnTo>
                  <a:lnTo>
                    <a:pt x="1428" y="17732"/>
                  </a:lnTo>
                  <a:lnTo>
                    <a:pt x="1656" y="18201"/>
                  </a:lnTo>
                  <a:cubicBezTo>
                    <a:pt x="1981" y="18045"/>
                    <a:pt x="2316" y="17902"/>
                    <a:pt x="2660" y="17768"/>
                  </a:cubicBezTo>
                  <a:lnTo>
                    <a:pt x="2531" y="17648"/>
                  </a:lnTo>
                  <a:lnTo>
                    <a:pt x="2443" y="16879"/>
                  </a:lnTo>
                  <a:lnTo>
                    <a:pt x="2545" y="15757"/>
                  </a:lnTo>
                  <a:lnTo>
                    <a:pt x="2713" y="15045"/>
                  </a:lnTo>
                  <a:lnTo>
                    <a:pt x="3139" y="14631"/>
                  </a:lnTo>
                  <a:lnTo>
                    <a:pt x="3470" y="14415"/>
                  </a:lnTo>
                  <a:lnTo>
                    <a:pt x="3589" y="14845"/>
                  </a:lnTo>
                  <a:lnTo>
                    <a:pt x="3846" y="14744"/>
                  </a:lnTo>
                  <a:lnTo>
                    <a:pt x="3931" y="14418"/>
                  </a:lnTo>
                  <a:lnTo>
                    <a:pt x="4320" y="14418"/>
                  </a:lnTo>
                  <a:lnTo>
                    <a:pt x="4675" y="14418"/>
                  </a:lnTo>
                  <a:lnTo>
                    <a:pt x="4836" y="14867"/>
                  </a:lnTo>
                  <a:lnTo>
                    <a:pt x="4917" y="15750"/>
                  </a:lnTo>
                  <a:lnTo>
                    <a:pt x="5085" y="16119"/>
                  </a:lnTo>
                  <a:lnTo>
                    <a:pt x="5251" y="15815"/>
                  </a:lnTo>
                  <a:lnTo>
                    <a:pt x="5195" y="14925"/>
                  </a:lnTo>
                  <a:lnTo>
                    <a:pt x="5124" y="14001"/>
                  </a:lnTo>
                  <a:cubicBezTo>
                    <a:pt x="5215" y="13863"/>
                    <a:pt x="5313" y="13743"/>
                    <a:pt x="5416" y="13639"/>
                  </a:cubicBezTo>
                  <a:cubicBezTo>
                    <a:pt x="5589" y="13464"/>
                    <a:pt x="5776" y="13339"/>
                    <a:pt x="5970" y="13270"/>
                  </a:cubicBezTo>
                  <a:lnTo>
                    <a:pt x="6141" y="12788"/>
                  </a:lnTo>
                  <a:lnTo>
                    <a:pt x="6119" y="11870"/>
                  </a:lnTo>
                  <a:lnTo>
                    <a:pt x="6438" y="11731"/>
                  </a:lnTo>
                  <a:lnTo>
                    <a:pt x="6651" y="11223"/>
                  </a:lnTo>
                  <a:lnTo>
                    <a:pt x="6986" y="11162"/>
                  </a:lnTo>
                  <a:lnTo>
                    <a:pt x="7412" y="10421"/>
                  </a:lnTo>
                  <a:lnTo>
                    <a:pt x="7818" y="9868"/>
                  </a:lnTo>
                  <a:cubicBezTo>
                    <a:pt x="7943" y="9776"/>
                    <a:pt x="8086" y="9845"/>
                    <a:pt x="8168" y="10040"/>
                  </a:cubicBezTo>
                  <a:cubicBezTo>
                    <a:pt x="8234" y="10197"/>
                    <a:pt x="8244" y="10415"/>
                    <a:pt x="8323" y="10554"/>
                  </a:cubicBezTo>
                  <a:cubicBezTo>
                    <a:pt x="8441" y="10763"/>
                    <a:pt x="8636" y="10716"/>
                    <a:pt x="8719" y="10457"/>
                  </a:cubicBezTo>
                  <a:lnTo>
                    <a:pt x="8773" y="10011"/>
                  </a:lnTo>
                  <a:lnTo>
                    <a:pt x="8547" y="9778"/>
                  </a:lnTo>
                  <a:lnTo>
                    <a:pt x="8273" y="9522"/>
                  </a:lnTo>
                  <a:lnTo>
                    <a:pt x="8088" y="8504"/>
                  </a:lnTo>
                  <a:lnTo>
                    <a:pt x="8390" y="8209"/>
                  </a:lnTo>
                  <a:lnTo>
                    <a:pt x="8916" y="8329"/>
                  </a:lnTo>
                  <a:lnTo>
                    <a:pt x="8980" y="8795"/>
                  </a:lnTo>
                  <a:lnTo>
                    <a:pt x="9454" y="8287"/>
                  </a:lnTo>
                  <a:lnTo>
                    <a:pt x="9401" y="7876"/>
                  </a:lnTo>
                  <a:lnTo>
                    <a:pt x="9593" y="7721"/>
                  </a:lnTo>
                  <a:lnTo>
                    <a:pt x="9722" y="7372"/>
                  </a:lnTo>
                  <a:lnTo>
                    <a:pt x="9485" y="7175"/>
                  </a:lnTo>
                  <a:lnTo>
                    <a:pt x="9337" y="6628"/>
                  </a:lnTo>
                  <a:lnTo>
                    <a:pt x="9359" y="5872"/>
                  </a:lnTo>
                  <a:lnTo>
                    <a:pt x="9203" y="5788"/>
                  </a:lnTo>
                  <a:lnTo>
                    <a:pt x="9021" y="6295"/>
                  </a:lnTo>
                  <a:lnTo>
                    <a:pt x="8634" y="6583"/>
                  </a:lnTo>
                  <a:lnTo>
                    <a:pt x="8549" y="6153"/>
                  </a:lnTo>
                  <a:lnTo>
                    <a:pt x="8603" y="5726"/>
                  </a:lnTo>
                  <a:lnTo>
                    <a:pt x="8377" y="5493"/>
                  </a:lnTo>
                  <a:lnTo>
                    <a:pt x="8119" y="5160"/>
                  </a:lnTo>
                  <a:lnTo>
                    <a:pt x="7889" y="5590"/>
                  </a:lnTo>
                  <a:lnTo>
                    <a:pt x="7382" y="6043"/>
                  </a:lnTo>
                  <a:lnTo>
                    <a:pt x="7728" y="6648"/>
                  </a:lnTo>
                  <a:lnTo>
                    <a:pt x="7728" y="7233"/>
                  </a:lnTo>
                  <a:lnTo>
                    <a:pt x="7330" y="7249"/>
                  </a:lnTo>
                  <a:lnTo>
                    <a:pt x="7093" y="7097"/>
                  </a:lnTo>
                  <a:lnTo>
                    <a:pt x="7048" y="7863"/>
                  </a:lnTo>
                  <a:lnTo>
                    <a:pt x="6972" y="8294"/>
                  </a:lnTo>
                  <a:lnTo>
                    <a:pt x="6747" y="8449"/>
                  </a:lnTo>
                  <a:lnTo>
                    <a:pt x="6490" y="8449"/>
                  </a:lnTo>
                  <a:lnTo>
                    <a:pt x="6350" y="7960"/>
                  </a:lnTo>
                  <a:lnTo>
                    <a:pt x="6639" y="7450"/>
                  </a:lnTo>
                  <a:lnTo>
                    <a:pt x="6359" y="7317"/>
                  </a:lnTo>
                  <a:lnTo>
                    <a:pt x="6255" y="6813"/>
                  </a:lnTo>
                  <a:lnTo>
                    <a:pt x="5933" y="6968"/>
                  </a:lnTo>
                  <a:lnTo>
                    <a:pt x="5676" y="6793"/>
                  </a:lnTo>
                  <a:lnTo>
                    <a:pt x="5615" y="6066"/>
                  </a:lnTo>
                  <a:lnTo>
                    <a:pt x="5615" y="5771"/>
                  </a:lnTo>
                  <a:lnTo>
                    <a:pt x="6246" y="5083"/>
                  </a:lnTo>
                  <a:lnTo>
                    <a:pt x="6988" y="4711"/>
                  </a:lnTo>
                  <a:lnTo>
                    <a:pt x="7041" y="4342"/>
                  </a:lnTo>
                  <a:lnTo>
                    <a:pt x="7295" y="4171"/>
                  </a:lnTo>
                  <a:lnTo>
                    <a:pt x="7401" y="3838"/>
                  </a:lnTo>
                  <a:lnTo>
                    <a:pt x="7262" y="3508"/>
                  </a:lnTo>
                  <a:lnTo>
                    <a:pt x="7038" y="2412"/>
                  </a:lnTo>
                  <a:close/>
                  <a:moveTo>
                    <a:pt x="14606" y="3980"/>
                  </a:moveTo>
                  <a:lnTo>
                    <a:pt x="14279" y="4080"/>
                  </a:lnTo>
                  <a:lnTo>
                    <a:pt x="14200" y="4543"/>
                  </a:lnTo>
                  <a:lnTo>
                    <a:pt x="14779" y="5134"/>
                  </a:lnTo>
                  <a:lnTo>
                    <a:pt x="15299" y="5361"/>
                  </a:lnTo>
                  <a:lnTo>
                    <a:pt x="15507" y="4740"/>
                  </a:lnTo>
                  <a:lnTo>
                    <a:pt x="15440" y="3980"/>
                  </a:lnTo>
                  <a:lnTo>
                    <a:pt x="14971" y="4071"/>
                  </a:lnTo>
                  <a:lnTo>
                    <a:pt x="14820" y="4284"/>
                  </a:lnTo>
                  <a:lnTo>
                    <a:pt x="14606" y="3980"/>
                  </a:lnTo>
                  <a:close/>
                  <a:moveTo>
                    <a:pt x="18206" y="4517"/>
                  </a:moveTo>
                  <a:lnTo>
                    <a:pt x="18111" y="4646"/>
                  </a:lnTo>
                  <a:lnTo>
                    <a:pt x="17851" y="5189"/>
                  </a:lnTo>
                  <a:lnTo>
                    <a:pt x="17449" y="5131"/>
                  </a:lnTo>
                  <a:cubicBezTo>
                    <a:pt x="17352" y="5393"/>
                    <a:pt x="17351" y="5735"/>
                    <a:pt x="17448" y="5998"/>
                  </a:cubicBezTo>
                  <a:cubicBezTo>
                    <a:pt x="17510" y="6165"/>
                    <a:pt x="17606" y="6280"/>
                    <a:pt x="17714" y="6318"/>
                  </a:cubicBezTo>
                  <a:lnTo>
                    <a:pt x="18200" y="5830"/>
                  </a:lnTo>
                  <a:cubicBezTo>
                    <a:pt x="18281" y="5850"/>
                    <a:pt x="18352" y="5935"/>
                    <a:pt x="18394" y="6062"/>
                  </a:cubicBezTo>
                  <a:cubicBezTo>
                    <a:pt x="18464" y="6278"/>
                    <a:pt x="18438" y="6554"/>
                    <a:pt x="18332" y="6716"/>
                  </a:cubicBezTo>
                  <a:lnTo>
                    <a:pt x="17763" y="6754"/>
                  </a:lnTo>
                  <a:cubicBezTo>
                    <a:pt x="17720" y="6847"/>
                    <a:pt x="17700" y="6968"/>
                    <a:pt x="17708" y="7087"/>
                  </a:cubicBezTo>
                  <a:cubicBezTo>
                    <a:pt x="17723" y="7295"/>
                    <a:pt x="17814" y="7461"/>
                    <a:pt x="17928" y="7485"/>
                  </a:cubicBezTo>
                  <a:cubicBezTo>
                    <a:pt x="18036" y="7403"/>
                    <a:pt x="18143" y="7320"/>
                    <a:pt x="18251" y="7239"/>
                  </a:cubicBezTo>
                  <a:cubicBezTo>
                    <a:pt x="18398" y="7129"/>
                    <a:pt x="18544" y="7019"/>
                    <a:pt x="18692" y="6913"/>
                  </a:cubicBezTo>
                  <a:lnTo>
                    <a:pt x="18766" y="6337"/>
                  </a:lnTo>
                  <a:lnTo>
                    <a:pt x="18801" y="6195"/>
                  </a:lnTo>
                  <a:cubicBezTo>
                    <a:pt x="18635" y="5691"/>
                    <a:pt x="18464" y="5193"/>
                    <a:pt x="18284" y="4711"/>
                  </a:cubicBezTo>
                  <a:cubicBezTo>
                    <a:pt x="18258" y="4644"/>
                    <a:pt x="18232" y="4583"/>
                    <a:pt x="18206" y="4517"/>
                  </a:cubicBezTo>
                  <a:close/>
                  <a:moveTo>
                    <a:pt x="16416" y="6331"/>
                  </a:moveTo>
                  <a:lnTo>
                    <a:pt x="16215" y="6347"/>
                  </a:lnTo>
                  <a:lnTo>
                    <a:pt x="16235" y="6703"/>
                  </a:lnTo>
                  <a:lnTo>
                    <a:pt x="16416" y="7058"/>
                  </a:lnTo>
                  <a:lnTo>
                    <a:pt x="16498" y="7624"/>
                  </a:lnTo>
                  <a:lnTo>
                    <a:pt x="16256" y="8045"/>
                  </a:lnTo>
                  <a:lnTo>
                    <a:pt x="16226" y="8520"/>
                  </a:lnTo>
                  <a:lnTo>
                    <a:pt x="16625" y="8445"/>
                  </a:lnTo>
                  <a:lnTo>
                    <a:pt x="16961" y="7909"/>
                  </a:lnTo>
                  <a:lnTo>
                    <a:pt x="16912" y="7411"/>
                  </a:lnTo>
                  <a:lnTo>
                    <a:pt x="16692" y="7016"/>
                  </a:lnTo>
                  <a:lnTo>
                    <a:pt x="16585" y="6657"/>
                  </a:lnTo>
                  <a:lnTo>
                    <a:pt x="16416" y="6331"/>
                  </a:lnTo>
                  <a:close/>
                  <a:moveTo>
                    <a:pt x="16017" y="7117"/>
                  </a:moveTo>
                  <a:lnTo>
                    <a:pt x="15475" y="7382"/>
                  </a:lnTo>
                  <a:lnTo>
                    <a:pt x="15384" y="7948"/>
                  </a:lnTo>
                  <a:lnTo>
                    <a:pt x="15583" y="8281"/>
                  </a:lnTo>
                  <a:lnTo>
                    <a:pt x="15866" y="8009"/>
                  </a:lnTo>
                  <a:lnTo>
                    <a:pt x="16007" y="7479"/>
                  </a:lnTo>
                  <a:lnTo>
                    <a:pt x="16017" y="7117"/>
                  </a:lnTo>
                  <a:close/>
                  <a:moveTo>
                    <a:pt x="19193" y="7440"/>
                  </a:moveTo>
                  <a:lnTo>
                    <a:pt x="18835" y="7634"/>
                  </a:lnTo>
                  <a:lnTo>
                    <a:pt x="18302" y="8158"/>
                  </a:lnTo>
                  <a:lnTo>
                    <a:pt x="17708" y="8009"/>
                  </a:lnTo>
                  <a:lnTo>
                    <a:pt x="17406" y="8229"/>
                  </a:lnTo>
                  <a:lnTo>
                    <a:pt x="16895" y="8795"/>
                  </a:lnTo>
                  <a:lnTo>
                    <a:pt x="16376" y="9099"/>
                  </a:lnTo>
                  <a:lnTo>
                    <a:pt x="16532" y="9587"/>
                  </a:lnTo>
                  <a:cubicBezTo>
                    <a:pt x="16675" y="9672"/>
                    <a:pt x="16770" y="9918"/>
                    <a:pt x="16763" y="10192"/>
                  </a:cubicBezTo>
                  <a:cubicBezTo>
                    <a:pt x="16755" y="10473"/>
                    <a:pt x="16642" y="10711"/>
                    <a:pt x="16490" y="10764"/>
                  </a:cubicBezTo>
                  <a:lnTo>
                    <a:pt x="15854" y="10528"/>
                  </a:lnTo>
                  <a:lnTo>
                    <a:pt x="15415" y="10479"/>
                  </a:lnTo>
                  <a:lnTo>
                    <a:pt x="15367" y="11197"/>
                  </a:lnTo>
                  <a:lnTo>
                    <a:pt x="15775" y="12439"/>
                  </a:lnTo>
                  <a:lnTo>
                    <a:pt x="15745" y="12675"/>
                  </a:lnTo>
                  <a:lnTo>
                    <a:pt x="16317" y="12381"/>
                  </a:lnTo>
                  <a:lnTo>
                    <a:pt x="16735" y="12245"/>
                  </a:lnTo>
                  <a:lnTo>
                    <a:pt x="16777" y="11385"/>
                  </a:lnTo>
                  <a:lnTo>
                    <a:pt x="17067" y="11171"/>
                  </a:lnTo>
                  <a:lnTo>
                    <a:pt x="17155" y="10386"/>
                  </a:lnTo>
                  <a:lnTo>
                    <a:pt x="17509" y="10308"/>
                  </a:lnTo>
                  <a:lnTo>
                    <a:pt x="17830" y="10308"/>
                  </a:lnTo>
                  <a:lnTo>
                    <a:pt x="18024" y="10835"/>
                  </a:lnTo>
                  <a:lnTo>
                    <a:pt x="18388" y="10835"/>
                  </a:lnTo>
                  <a:lnTo>
                    <a:pt x="18481" y="11362"/>
                  </a:lnTo>
                  <a:lnTo>
                    <a:pt x="18809" y="11440"/>
                  </a:lnTo>
                  <a:lnTo>
                    <a:pt x="18906" y="12161"/>
                  </a:lnTo>
                  <a:lnTo>
                    <a:pt x="18610" y="12500"/>
                  </a:lnTo>
                  <a:lnTo>
                    <a:pt x="19077" y="12578"/>
                  </a:lnTo>
                  <a:lnTo>
                    <a:pt x="19191" y="11947"/>
                  </a:lnTo>
                  <a:lnTo>
                    <a:pt x="19190" y="11401"/>
                  </a:lnTo>
                  <a:lnTo>
                    <a:pt x="18852" y="11126"/>
                  </a:lnTo>
                  <a:lnTo>
                    <a:pt x="18767" y="10696"/>
                  </a:lnTo>
                  <a:lnTo>
                    <a:pt x="18991" y="10712"/>
                  </a:lnTo>
                  <a:lnTo>
                    <a:pt x="19236" y="10926"/>
                  </a:lnTo>
                  <a:lnTo>
                    <a:pt x="19448" y="11818"/>
                  </a:lnTo>
                  <a:lnTo>
                    <a:pt x="19606" y="12510"/>
                  </a:lnTo>
                  <a:lnTo>
                    <a:pt x="19820" y="12559"/>
                  </a:lnTo>
                  <a:lnTo>
                    <a:pt x="19906" y="11685"/>
                  </a:lnTo>
                  <a:lnTo>
                    <a:pt x="20197" y="11563"/>
                  </a:lnTo>
                  <a:lnTo>
                    <a:pt x="20316" y="12070"/>
                  </a:lnTo>
                  <a:lnTo>
                    <a:pt x="20357" y="12177"/>
                  </a:lnTo>
                  <a:cubicBezTo>
                    <a:pt x="20024" y="10531"/>
                    <a:pt x="19640" y="8942"/>
                    <a:pt x="19193" y="7440"/>
                  </a:cubicBezTo>
                  <a:close/>
                  <a:moveTo>
                    <a:pt x="17755" y="12458"/>
                  </a:moveTo>
                  <a:lnTo>
                    <a:pt x="17122" y="12714"/>
                  </a:lnTo>
                  <a:lnTo>
                    <a:pt x="16526" y="13500"/>
                  </a:lnTo>
                  <a:lnTo>
                    <a:pt x="15885" y="13360"/>
                  </a:lnTo>
                  <a:lnTo>
                    <a:pt x="15328" y="13752"/>
                  </a:lnTo>
                  <a:lnTo>
                    <a:pt x="15306" y="14379"/>
                  </a:lnTo>
                  <a:lnTo>
                    <a:pt x="15299" y="15223"/>
                  </a:lnTo>
                  <a:lnTo>
                    <a:pt x="14697" y="15689"/>
                  </a:lnTo>
                  <a:lnTo>
                    <a:pt x="14346" y="16694"/>
                  </a:lnTo>
                  <a:lnTo>
                    <a:pt x="14311" y="17066"/>
                  </a:lnTo>
                  <a:cubicBezTo>
                    <a:pt x="15877" y="17437"/>
                    <a:pt x="17346" y="17995"/>
                    <a:pt x="18612" y="18751"/>
                  </a:cubicBezTo>
                  <a:cubicBezTo>
                    <a:pt x="20005" y="19581"/>
                    <a:pt x="20992" y="20560"/>
                    <a:pt x="21600" y="21600"/>
                  </a:cubicBezTo>
                  <a:cubicBezTo>
                    <a:pt x="21433" y="19192"/>
                    <a:pt x="21163" y="16829"/>
                    <a:pt x="20791" y="14554"/>
                  </a:cubicBezTo>
                  <a:lnTo>
                    <a:pt x="20525" y="14670"/>
                  </a:lnTo>
                  <a:lnTo>
                    <a:pt x="20363" y="14182"/>
                  </a:lnTo>
                  <a:lnTo>
                    <a:pt x="20017" y="14308"/>
                  </a:lnTo>
                  <a:lnTo>
                    <a:pt x="19621" y="13736"/>
                  </a:lnTo>
                  <a:lnTo>
                    <a:pt x="19578" y="14709"/>
                  </a:lnTo>
                  <a:cubicBezTo>
                    <a:pt x="19486" y="14817"/>
                    <a:pt x="19378" y="14875"/>
                    <a:pt x="19268" y="14874"/>
                  </a:cubicBezTo>
                  <a:cubicBezTo>
                    <a:pt x="19126" y="14872"/>
                    <a:pt x="18990" y="14775"/>
                    <a:pt x="18886" y="14602"/>
                  </a:cubicBezTo>
                  <a:lnTo>
                    <a:pt x="18826" y="14208"/>
                  </a:lnTo>
                  <a:lnTo>
                    <a:pt x="18374" y="14369"/>
                  </a:lnTo>
                  <a:lnTo>
                    <a:pt x="18117" y="14156"/>
                  </a:lnTo>
                  <a:lnTo>
                    <a:pt x="18213" y="12649"/>
                  </a:lnTo>
                  <a:lnTo>
                    <a:pt x="17755" y="12458"/>
                  </a:lnTo>
                  <a:close/>
                  <a:moveTo>
                    <a:pt x="3868" y="17140"/>
                  </a:moveTo>
                  <a:lnTo>
                    <a:pt x="3534" y="17257"/>
                  </a:lnTo>
                  <a:lnTo>
                    <a:pt x="3488" y="17474"/>
                  </a:lnTo>
                  <a:cubicBezTo>
                    <a:pt x="3644" y="17422"/>
                    <a:pt x="3802" y="17372"/>
                    <a:pt x="3961" y="17325"/>
                  </a:cubicBezTo>
                  <a:lnTo>
                    <a:pt x="3868" y="17140"/>
                  </a:lnTo>
                  <a:close/>
                </a:path>
              </a:pathLst>
            </a:custGeom>
            <a:solidFill>
              <a:srgbClr val="F2F3F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8685" name="AutoShape 13"/>
          <p:cNvSpPr>
            <a:spLocks/>
          </p:cNvSpPr>
          <p:nvPr/>
        </p:nvSpPr>
        <p:spPr bwMode="auto">
          <a:xfrm>
            <a:off x="3747448" y="2256388"/>
            <a:ext cx="1639282" cy="308643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20000"/>
              </a:lnSpc>
              <a:defRPr/>
            </a:pPr>
            <a:endParaRPr lang="es-ES" sz="2300" dirty="0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28686" name="AutoShape 14"/>
          <p:cNvSpPr>
            <a:spLocks/>
          </p:cNvSpPr>
          <p:nvPr/>
        </p:nvSpPr>
        <p:spPr bwMode="auto">
          <a:xfrm>
            <a:off x="3856011" y="2273964"/>
            <a:ext cx="1404065" cy="250740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20000"/>
              </a:lnSpc>
              <a:defRPr/>
            </a:pPr>
            <a:endParaRPr lang="es-ES" sz="2300" dirty="0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28687" name="AutoShape 15"/>
          <p:cNvSpPr>
            <a:spLocks/>
          </p:cNvSpPr>
          <p:nvPr/>
        </p:nvSpPr>
        <p:spPr bwMode="auto">
          <a:xfrm>
            <a:off x="3994038" y="2288958"/>
            <a:ext cx="1131110" cy="195421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9" y="6724"/>
                  <a:pt x="20639" y="12953"/>
                  <a:pt x="16796" y="16796"/>
                </a:cubicBezTo>
                <a:cubicBezTo>
                  <a:pt x="12953" y="20639"/>
                  <a:pt x="6724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20000"/>
              </a:lnSpc>
              <a:defRPr/>
            </a:pPr>
            <a:endParaRPr lang="es-ES" sz="2300" dirty="0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28688" name="AutoShape 16"/>
          <p:cNvSpPr>
            <a:spLocks/>
          </p:cNvSpPr>
          <p:nvPr/>
        </p:nvSpPr>
        <p:spPr bwMode="auto">
          <a:xfrm>
            <a:off x="4149126" y="2299814"/>
            <a:ext cx="820934" cy="157682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8"/>
                  <a:pt x="6724" y="20638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4" y="-961"/>
                  <a:pt x="12953" y="-961"/>
                  <a:pt x="16796" y="2881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20000"/>
              </a:lnSpc>
              <a:defRPr/>
            </a:pPr>
            <a:endParaRPr lang="es-ES" sz="2300" dirty="0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28689" name="AutoShape 17"/>
          <p:cNvSpPr>
            <a:spLocks/>
          </p:cNvSpPr>
          <p:nvPr/>
        </p:nvSpPr>
        <p:spPr bwMode="auto">
          <a:xfrm>
            <a:off x="4236493" y="2094052"/>
            <a:ext cx="613632" cy="338111"/>
          </a:xfrm>
          <a:custGeom>
            <a:avLst/>
            <a:gdLst>
              <a:gd name="T0" fmla="+- 0 10805 263"/>
              <a:gd name="T1" fmla="*/ T0 w 21085"/>
              <a:gd name="T2" fmla="*/ 10590 h 21181"/>
              <a:gd name="T3" fmla="+- 0 10805 263"/>
              <a:gd name="T4" fmla="*/ T3 w 21085"/>
              <a:gd name="T5" fmla="*/ 10590 h 21181"/>
              <a:gd name="T6" fmla="+- 0 10805 263"/>
              <a:gd name="T7" fmla="*/ T6 w 21085"/>
              <a:gd name="T8" fmla="*/ 10590 h 21181"/>
              <a:gd name="T9" fmla="+- 0 10805 263"/>
              <a:gd name="T10" fmla="*/ T9 w 21085"/>
              <a:gd name="T11" fmla="*/ 10590 h 21181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21085" h="21181">
                <a:moveTo>
                  <a:pt x="10531" y="0"/>
                </a:moveTo>
                <a:cubicBezTo>
                  <a:pt x="7812" y="0"/>
                  <a:pt x="5092" y="1891"/>
                  <a:pt x="3018" y="5675"/>
                </a:cubicBezTo>
                <a:cubicBezTo>
                  <a:pt x="1352" y="8715"/>
                  <a:pt x="357" y="12513"/>
                  <a:pt x="29" y="16461"/>
                </a:cubicBezTo>
                <a:cubicBezTo>
                  <a:pt x="39" y="16454"/>
                  <a:pt x="49" y="16446"/>
                  <a:pt x="58" y="16439"/>
                </a:cubicBezTo>
                <a:cubicBezTo>
                  <a:pt x="-263" y="17682"/>
                  <a:pt x="745" y="18972"/>
                  <a:pt x="3086" y="19925"/>
                </a:cubicBezTo>
                <a:cubicBezTo>
                  <a:pt x="7204" y="21600"/>
                  <a:pt x="13880" y="21600"/>
                  <a:pt x="17997" y="19925"/>
                </a:cubicBezTo>
                <a:cubicBezTo>
                  <a:pt x="20325" y="18978"/>
                  <a:pt x="21336" y="17697"/>
                  <a:pt x="21032" y="16461"/>
                </a:cubicBezTo>
                <a:cubicBezTo>
                  <a:pt x="20704" y="12513"/>
                  <a:pt x="19708" y="8715"/>
                  <a:pt x="18042" y="5675"/>
                </a:cubicBezTo>
                <a:cubicBezTo>
                  <a:pt x="15968" y="1891"/>
                  <a:pt x="13250" y="0"/>
                  <a:pt x="10531" y="0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20000"/>
              </a:lnSpc>
              <a:defRPr/>
            </a:pPr>
            <a:endParaRPr lang="es-ES" sz="2300" dirty="0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28692" name="Line 20"/>
          <p:cNvSpPr>
            <a:spLocks noChangeShapeType="1"/>
          </p:cNvSpPr>
          <p:nvPr/>
        </p:nvSpPr>
        <p:spPr bwMode="auto">
          <a:xfrm flipH="1" flipV="1">
            <a:off x="2848454" y="2318426"/>
            <a:ext cx="1108881" cy="0"/>
          </a:xfrm>
          <a:prstGeom prst="line">
            <a:avLst/>
          </a:prstGeom>
          <a:noFill/>
          <a:ln w="6350" cap="flat" cmpd="sng">
            <a:solidFill>
              <a:schemeClr val="bg1">
                <a:lumMod val="65000"/>
              </a:schemeClr>
            </a:solidFill>
            <a:prstDash val="dash"/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148882">
              <a:defRPr/>
            </a:pPr>
            <a:endParaRPr lang="es-ES" sz="6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693" name="Line 21"/>
          <p:cNvSpPr>
            <a:spLocks noChangeShapeType="1"/>
          </p:cNvSpPr>
          <p:nvPr/>
        </p:nvSpPr>
        <p:spPr bwMode="auto">
          <a:xfrm flipH="1">
            <a:off x="3397466" y="2499889"/>
            <a:ext cx="882453" cy="882500"/>
          </a:xfrm>
          <a:prstGeom prst="line">
            <a:avLst/>
          </a:prstGeom>
          <a:noFill/>
          <a:ln w="6350" cap="flat" cmpd="sng">
            <a:solidFill>
              <a:schemeClr val="bg1">
                <a:lumMod val="65000"/>
              </a:schemeClr>
            </a:solidFill>
            <a:prstDash val="dash"/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148882">
              <a:defRPr/>
            </a:pPr>
            <a:endParaRPr lang="es-ES" sz="6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694" name="Line 22"/>
          <p:cNvSpPr>
            <a:spLocks noChangeShapeType="1"/>
          </p:cNvSpPr>
          <p:nvPr/>
        </p:nvSpPr>
        <p:spPr bwMode="auto">
          <a:xfrm>
            <a:off x="4575619" y="2316875"/>
            <a:ext cx="1834177" cy="0"/>
          </a:xfrm>
          <a:prstGeom prst="line">
            <a:avLst/>
          </a:prstGeom>
          <a:noFill/>
          <a:ln w="6350" cap="flat" cmpd="sng">
            <a:solidFill>
              <a:schemeClr val="bg1">
                <a:lumMod val="65000"/>
              </a:schemeClr>
            </a:solidFill>
            <a:prstDash val="dash"/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148882">
              <a:defRPr/>
            </a:pPr>
            <a:endParaRPr lang="es-ES" sz="6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695" name="Line 23"/>
          <p:cNvSpPr>
            <a:spLocks noChangeShapeType="1"/>
          </p:cNvSpPr>
          <p:nvPr/>
        </p:nvSpPr>
        <p:spPr bwMode="auto">
          <a:xfrm>
            <a:off x="4563211" y="2470421"/>
            <a:ext cx="0" cy="884051"/>
          </a:xfrm>
          <a:prstGeom prst="line">
            <a:avLst/>
          </a:prstGeom>
          <a:noFill/>
          <a:ln w="6350" cap="flat" cmpd="sng">
            <a:solidFill>
              <a:schemeClr val="bg1">
                <a:lumMod val="65000"/>
              </a:schemeClr>
            </a:solidFill>
            <a:prstDash val="dash"/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148882">
              <a:defRPr/>
            </a:pPr>
            <a:endParaRPr lang="es-ES" sz="6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696" name="Line 24"/>
          <p:cNvSpPr>
            <a:spLocks noChangeShapeType="1"/>
          </p:cNvSpPr>
          <p:nvPr/>
        </p:nvSpPr>
        <p:spPr bwMode="auto">
          <a:xfrm>
            <a:off x="4769480" y="2437851"/>
            <a:ext cx="944487" cy="944539"/>
          </a:xfrm>
          <a:prstGeom prst="line">
            <a:avLst/>
          </a:prstGeom>
          <a:noFill/>
          <a:ln w="6350" cap="flat" cmpd="sng">
            <a:solidFill>
              <a:schemeClr val="bg1">
                <a:lumMod val="65000"/>
              </a:schemeClr>
            </a:solidFill>
            <a:prstDash val="dash"/>
            <a:round/>
            <a:headEnd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148882">
              <a:defRPr/>
            </a:pPr>
            <a:endParaRPr lang="es-ES" sz="600" dirty="0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697" name="AutoShape 25"/>
          <p:cNvSpPr>
            <a:spLocks/>
          </p:cNvSpPr>
          <p:nvPr/>
        </p:nvSpPr>
        <p:spPr bwMode="auto">
          <a:xfrm>
            <a:off x="6476483" y="2429578"/>
            <a:ext cx="1321476" cy="33239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554"/>
              </a:spcBef>
            </a:pPr>
            <a:r>
              <a:rPr lang="en-US" altLang="zh-CN" sz="6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6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698" name="AutoShape 26"/>
          <p:cNvSpPr>
            <a:spLocks/>
          </p:cNvSpPr>
          <p:nvPr/>
        </p:nvSpPr>
        <p:spPr bwMode="auto">
          <a:xfrm>
            <a:off x="6472348" y="2209152"/>
            <a:ext cx="1058170" cy="20972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2407" tIns="12407" rIns="12407" bIns="12407" anchor="t" anchorCtr="0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l" eaLnBrk="1">
              <a:lnSpc>
                <a:spcPct val="120000"/>
              </a:lnSpc>
            </a:pPr>
            <a:r>
              <a:rPr lang="zh-CN" altLang="en-US" sz="10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0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699" name="AutoShape 27"/>
          <p:cNvSpPr>
            <a:spLocks/>
          </p:cNvSpPr>
          <p:nvPr/>
        </p:nvSpPr>
        <p:spPr bwMode="auto">
          <a:xfrm>
            <a:off x="5838553" y="3462005"/>
            <a:ext cx="1320868" cy="33239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554"/>
              </a:spcBef>
            </a:pPr>
            <a:r>
              <a:rPr lang="en-US" altLang="zh-CN" sz="6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6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700" name="AutoShape 28"/>
          <p:cNvSpPr>
            <a:spLocks/>
          </p:cNvSpPr>
          <p:nvPr/>
        </p:nvSpPr>
        <p:spPr bwMode="auto">
          <a:xfrm>
            <a:off x="5833900" y="3241579"/>
            <a:ext cx="1058861" cy="20972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2407" tIns="12407" rIns="12407" bIns="12407" anchor="t" anchorCtr="0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l" eaLnBrk="1">
              <a:lnSpc>
                <a:spcPct val="120000"/>
              </a:lnSpc>
            </a:pPr>
            <a:r>
              <a:rPr lang="zh-CN" altLang="en-US" sz="10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0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701" name="AutoShape 29"/>
          <p:cNvSpPr>
            <a:spLocks/>
          </p:cNvSpPr>
          <p:nvPr/>
        </p:nvSpPr>
        <p:spPr bwMode="auto">
          <a:xfrm>
            <a:off x="4019370" y="3997089"/>
            <a:ext cx="1240705" cy="44319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554"/>
              </a:spcBef>
            </a:pPr>
            <a:r>
              <a:rPr lang="en-US" altLang="zh-CN" sz="6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6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702" name="AutoShape 30"/>
          <p:cNvSpPr>
            <a:spLocks/>
          </p:cNvSpPr>
          <p:nvPr/>
        </p:nvSpPr>
        <p:spPr bwMode="auto">
          <a:xfrm>
            <a:off x="4015235" y="3822864"/>
            <a:ext cx="1125423" cy="14889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2407" tIns="12407" rIns="12407" bIns="12407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</a:pPr>
            <a:r>
              <a:rPr lang="zh-CN" altLang="en-US" sz="10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0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703" name="AutoShape 31"/>
          <p:cNvSpPr>
            <a:spLocks/>
          </p:cNvSpPr>
          <p:nvPr/>
        </p:nvSpPr>
        <p:spPr bwMode="auto">
          <a:xfrm>
            <a:off x="1742280" y="3505433"/>
            <a:ext cx="1541972" cy="33239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554"/>
              </a:spcBef>
            </a:pPr>
            <a:r>
              <a:rPr lang="en-US" altLang="zh-CN" sz="6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6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704" name="AutoShape 32"/>
          <p:cNvSpPr>
            <a:spLocks/>
          </p:cNvSpPr>
          <p:nvPr/>
        </p:nvSpPr>
        <p:spPr bwMode="auto">
          <a:xfrm>
            <a:off x="1738334" y="3313976"/>
            <a:ext cx="1541264" cy="20972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2407" tIns="12407" rIns="12407" bIns="12407" anchor="ctr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</a:pPr>
            <a:r>
              <a:rPr lang="zh-CN" altLang="en-US" sz="10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0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705" name="AutoShape 33"/>
          <p:cNvSpPr>
            <a:spLocks/>
          </p:cNvSpPr>
          <p:nvPr/>
        </p:nvSpPr>
        <p:spPr bwMode="auto">
          <a:xfrm>
            <a:off x="1196370" y="2401144"/>
            <a:ext cx="1541972" cy="332399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>
            <a:spAutoFit/>
          </a:bodyPr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554"/>
              </a:spcBef>
            </a:pPr>
            <a:r>
              <a:rPr lang="en-US" altLang="zh-CN" sz="6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6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706" name="AutoShape 34"/>
          <p:cNvSpPr>
            <a:spLocks/>
          </p:cNvSpPr>
          <p:nvPr/>
        </p:nvSpPr>
        <p:spPr bwMode="auto">
          <a:xfrm>
            <a:off x="1192424" y="2210204"/>
            <a:ext cx="1541264" cy="20972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2407" tIns="12407" rIns="12407" bIns="12407" anchor="ctr">
            <a:spAutoFit/>
          </a:bodyPr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</a:pPr>
            <a:r>
              <a:rPr lang="zh-CN" altLang="en-US" sz="1000" b="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0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30854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86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800"/>
                            </p:stCondLst>
                            <p:childTnLst>
                              <p:par>
                                <p:cTn id="9" presetID="4" presetClass="entr" presetSubtype="32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1" dur="500"/>
                                        <p:tgtEl>
                                          <p:spTgt spid="286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600"/>
                            </p:stCondLst>
                            <p:childTnLst>
                              <p:par>
                                <p:cTn id="13" presetID="4" presetClass="entr" presetSubtype="32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5" dur="500"/>
                                        <p:tgtEl>
                                          <p:spTgt spid="286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2400"/>
                            </p:stCondLst>
                            <p:childTnLst>
                              <p:par>
                                <p:cTn id="17" presetID="23" presetClass="entr" presetSubtype="16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3000"/>
                            </p:stCondLst>
                            <p:childTnLst>
                              <p:par>
                                <p:cTn id="22" presetID="23" presetClass="entr" presetSubtype="16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3600"/>
                            </p:stCondLst>
                            <p:childTnLst>
                              <p:par>
                                <p:cTn id="27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286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 nodeType="afterGroup">
                            <p:stCondLst>
                              <p:cond delay="4200"/>
                            </p:stCondLst>
                            <p:childTnLst>
                              <p:par>
                                <p:cTn id="31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286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4800"/>
                            </p:stCondLst>
                            <p:childTnLst>
                              <p:par>
                                <p:cTn id="35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286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5400"/>
                            </p:stCondLst>
                            <p:childTnLst>
                              <p:par>
                                <p:cTn id="39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1" dur="500"/>
                                        <p:tgtEl>
                                          <p:spTgt spid="286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43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5" dur="500"/>
                                        <p:tgtEl>
                                          <p:spTgt spid="286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 nodeType="afterGroup">
                            <p:stCondLst>
                              <p:cond delay="66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86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 nodeType="afterGroup">
                            <p:stCondLst>
                              <p:cond delay="72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86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78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286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84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86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86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9600"/>
                            </p:stCondLst>
                            <p:childTnLst>
                              <p:par>
                                <p:cTn id="67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869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869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 nodeType="afterGroup">
                            <p:stCondLst>
                              <p:cond delay="10200"/>
                            </p:stCondLst>
                            <p:childTnLst>
                              <p:par>
                                <p:cTn id="72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869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2869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10800"/>
                            </p:stCondLst>
                            <p:childTnLst>
                              <p:par>
                                <p:cTn id="77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2870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2870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11400"/>
                            </p:stCondLst>
                            <p:childTnLst>
                              <p:par>
                                <p:cTn id="82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6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2869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2869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12000"/>
                            </p:stCondLst>
                            <p:childTnLst>
                              <p:par>
                                <p:cTn id="87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287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287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 nodeType="afterGroup">
                            <p:stCondLst>
                              <p:cond delay="12600"/>
                            </p:stCondLst>
                            <p:childTnLst>
                              <p:par>
                                <p:cTn id="92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287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287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13200"/>
                            </p:stCondLst>
                            <p:childTnLst>
                              <p:par>
                                <p:cTn id="97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2870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2870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 nodeType="afterGroup">
                            <p:stCondLst>
                              <p:cond delay="13800"/>
                            </p:stCondLst>
                            <p:childTnLst>
                              <p:par>
                                <p:cTn id="102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87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287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 nodeType="afterGroup">
                            <p:stCondLst>
                              <p:cond delay="14400"/>
                            </p:stCondLst>
                            <p:childTnLst>
                              <p:par>
                                <p:cTn id="107" presetID="2" presetClass="entr" presetSubtype="4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2870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2870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 nodeType="afterGroup">
                            <p:stCondLst>
                              <p:cond delay="15000"/>
                            </p:stCondLst>
                            <p:childTnLst>
                              <p:par>
                                <p:cTn id="112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7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287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287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673" grpId="0" animBg="1"/>
      <p:bldP spid="28674" grpId="0" animBg="1"/>
      <p:bldP spid="28675" grpId="0" animBg="1"/>
      <p:bldP spid="28697" grpId="0" autoUpdateAnimBg="0"/>
      <p:bldP spid="28698" grpId="0" autoUpdateAnimBg="0"/>
      <p:bldP spid="28699" grpId="0" autoUpdateAnimBg="0"/>
      <p:bldP spid="28700" grpId="0" autoUpdateAnimBg="0"/>
      <p:bldP spid="28701" grpId="0" autoUpdateAnimBg="0"/>
      <p:bldP spid="28702" grpId="0" autoUpdateAnimBg="0"/>
      <p:bldP spid="28703" grpId="0" autoUpdateAnimBg="0"/>
      <p:bldP spid="28704" grpId="0" autoUpdateAnimBg="0"/>
      <p:bldP spid="28705" grpId="0" autoUpdateAnimBg="0"/>
      <p:bldP spid="28706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>
            <a:spLocks noChangeArrowheads="1"/>
          </p:cNvSpPr>
          <p:nvPr/>
        </p:nvSpPr>
        <p:spPr bwMode="auto">
          <a:xfrm>
            <a:off x="3965658" y="1411437"/>
            <a:ext cx="1038085" cy="915987"/>
          </a:xfrm>
          <a:custGeom>
            <a:avLst/>
            <a:gdLst>
              <a:gd name="T0" fmla="*/ 2684 w 2684"/>
              <a:gd name="T1" fmla="*/ 2365 h 2365"/>
              <a:gd name="T2" fmla="*/ 1342 w 2684"/>
              <a:gd name="T3" fmla="*/ 0 h 2365"/>
              <a:gd name="T4" fmla="*/ 0 w 2684"/>
              <a:gd name="T5" fmla="*/ 2365 h 2365"/>
              <a:gd name="T6" fmla="*/ 2684 w 2684"/>
              <a:gd name="T7" fmla="*/ 2365 h 2365"/>
              <a:gd name="T8" fmla="*/ 0 60000 65536"/>
              <a:gd name="T9" fmla="*/ 0 60000 65536"/>
              <a:gd name="T10" fmla="*/ 0 60000 65536"/>
              <a:gd name="T11" fmla="*/ 0 60000 65536"/>
              <a:gd name="T12" fmla="*/ 0 w 2684"/>
              <a:gd name="T13" fmla="*/ 0 h 2365"/>
              <a:gd name="T14" fmla="*/ 2684 w 2684"/>
              <a:gd name="T15" fmla="*/ 2365 h 2365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684" h="2365">
                <a:moveTo>
                  <a:pt x="2684" y="2365"/>
                </a:moveTo>
                <a:lnTo>
                  <a:pt x="1342" y="0"/>
                </a:lnTo>
                <a:lnTo>
                  <a:pt x="0" y="2365"/>
                </a:lnTo>
                <a:lnTo>
                  <a:pt x="2684" y="2365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/>
          <a:lstStyle/>
          <a:p>
            <a:endParaRPr lang="zh-CN" altLang="zh-CN" sz="1799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9" name="Freeform 8"/>
          <p:cNvSpPr>
            <a:spLocks noChangeArrowheads="1"/>
          </p:cNvSpPr>
          <p:nvPr/>
        </p:nvSpPr>
        <p:spPr bwMode="auto">
          <a:xfrm>
            <a:off x="2937096" y="2327424"/>
            <a:ext cx="1028562" cy="990600"/>
          </a:xfrm>
          <a:custGeom>
            <a:avLst/>
            <a:gdLst>
              <a:gd name="T0" fmla="*/ 2664 w 2664"/>
              <a:gd name="T1" fmla="*/ 0 h 2553"/>
              <a:gd name="T2" fmla="*/ 0 w 2664"/>
              <a:gd name="T3" fmla="*/ 546 h 2553"/>
              <a:gd name="T4" fmla="*/ 1835 w 2664"/>
              <a:gd name="T5" fmla="*/ 2553 h 2553"/>
              <a:gd name="T6" fmla="*/ 2664 w 2664"/>
              <a:gd name="T7" fmla="*/ 0 h 2553"/>
              <a:gd name="T8" fmla="*/ 0 60000 65536"/>
              <a:gd name="T9" fmla="*/ 0 60000 65536"/>
              <a:gd name="T10" fmla="*/ 0 60000 65536"/>
              <a:gd name="T11" fmla="*/ 0 60000 65536"/>
              <a:gd name="T12" fmla="*/ 0 w 2664"/>
              <a:gd name="T13" fmla="*/ 0 h 2553"/>
              <a:gd name="T14" fmla="*/ 2664 w 2664"/>
              <a:gd name="T15" fmla="*/ 2553 h 255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664" h="2553">
                <a:moveTo>
                  <a:pt x="2664" y="0"/>
                </a:moveTo>
                <a:lnTo>
                  <a:pt x="0" y="546"/>
                </a:lnTo>
                <a:lnTo>
                  <a:pt x="1835" y="2553"/>
                </a:lnTo>
                <a:lnTo>
                  <a:pt x="2664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zh-CN" sz="1799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0" name="Freeform 9"/>
          <p:cNvSpPr>
            <a:spLocks noChangeArrowheads="1"/>
          </p:cNvSpPr>
          <p:nvPr/>
        </p:nvSpPr>
        <p:spPr bwMode="auto">
          <a:xfrm>
            <a:off x="3527568" y="3318024"/>
            <a:ext cx="955546" cy="1044576"/>
          </a:xfrm>
          <a:custGeom>
            <a:avLst/>
            <a:gdLst>
              <a:gd name="T0" fmla="*/ 305 w 2476"/>
              <a:gd name="T1" fmla="*/ 0 h 2702"/>
              <a:gd name="T2" fmla="*/ 0 w 2476"/>
              <a:gd name="T3" fmla="*/ 2702 h 2702"/>
              <a:gd name="T4" fmla="*/ 2476 w 2476"/>
              <a:gd name="T5" fmla="*/ 1578 h 2702"/>
              <a:gd name="T6" fmla="*/ 305 w 2476"/>
              <a:gd name="T7" fmla="*/ 0 h 2702"/>
              <a:gd name="T8" fmla="*/ 0 60000 65536"/>
              <a:gd name="T9" fmla="*/ 0 60000 65536"/>
              <a:gd name="T10" fmla="*/ 0 60000 65536"/>
              <a:gd name="T11" fmla="*/ 0 60000 65536"/>
              <a:gd name="T12" fmla="*/ 0 w 2476"/>
              <a:gd name="T13" fmla="*/ 0 h 2702"/>
              <a:gd name="T14" fmla="*/ 2476 w 2476"/>
              <a:gd name="T15" fmla="*/ 2702 h 270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476" h="2702">
                <a:moveTo>
                  <a:pt x="305" y="0"/>
                </a:moveTo>
                <a:lnTo>
                  <a:pt x="0" y="2702"/>
                </a:lnTo>
                <a:lnTo>
                  <a:pt x="2476" y="1578"/>
                </a:lnTo>
                <a:lnTo>
                  <a:pt x="305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zh-CN" sz="1799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1" name="Freeform 10"/>
          <p:cNvSpPr>
            <a:spLocks noChangeArrowheads="1"/>
          </p:cNvSpPr>
          <p:nvPr/>
        </p:nvSpPr>
        <p:spPr bwMode="auto">
          <a:xfrm>
            <a:off x="4483112" y="3318024"/>
            <a:ext cx="958721" cy="1044576"/>
          </a:xfrm>
          <a:custGeom>
            <a:avLst/>
            <a:gdLst>
              <a:gd name="T0" fmla="*/ 0 w 2476"/>
              <a:gd name="T1" fmla="*/ 1578 h 2702"/>
              <a:gd name="T2" fmla="*/ 2476 w 2476"/>
              <a:gd name="T3" fmla="*/ 2702 h 2702"/>
              <a:gd name="T4" fmla="*/ 2172 w 2476"/>
              <a:gd name="T5" fmla="*/ 0 h 2702"/>
              <a:gd name="T6" fmla="*/ 0 w 2476"/>
              <a:gd name="T7" fmla="*/ 1578 h 2702"/>
              <a:gd name="T8" fmla="*/ 0 60000 65536"/>
              <a:gd name="T9" fmla="*/ 0 60000 65536"/>
              <a:gd name="T10" fmla="*/ 0 60000 65536"/>
              <a:gd name="T11" fmla="*/ 0 60000 65536"/>
              <a:gd name="T12" fmla="*/ 0 w 2476"/>
              <a:gd name="T13" fmla="*/ 0 h 2702"/>
              <a:gd name="T14" fmla="*/ 2476 w 2476"/>
              <a:gd name="T15" fmla="*/ 2702 h 2702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476" h="2702">
                <a:moveTo>
                  <a:pt x="0" y="1578"/>
                </a:moveTo>
                <a:lnTo>
                  <a:pt x="2476" y="2702"/>
                </a:lnTo>
                <a:lnTo>
                  <a:pt x="2172" y="0"/>
                </a:lnTo>
                <a:lnTo>
                  <a:pt x="0" y="1578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/>
          <a:lstStyle/>
          <a:p>
            <a:endParaRPr lang="zh-CN" altLang="zh-CN" sz="1799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2" name="Freeform 11"/>
          <p:cNvSpPr>
            <a:spLocks noChangeArrowheads="1"/>
          </p:cNvSpPr>
          <p:nvPr/>
        </p:nvSpPr>
        <p:spPr bwMode="auto">
          <a:xfrm>
            <a:off x="5003742" y="2327424"/>
            <a:ext cx="1028562" cy="990600"/>
          </a:xfrm>
          <a:custGeom>
            <a:avLst/>
            <a:gdLst>
              <a:gd name="T0" fmla="*/ 830 w 2664"/>
              <a:gd name="T1" fmla="*/ 2553 h 2553"/>
              <a:gd name="T2" fmla="*/ 2664 w 2664"/>
              <a:gd name="T3" fmla="*/ 546 h 2553"/>
              <a:gd name="T4" fmla="*/ 0 w 2664"/>
              <a:gd name="T5" fmla="*/ 0 h 2553"/>
              <a:gd name="T6" fmla="*/ 830 w 2664"/>
              <a:gd name="T7" fmla="*/ 2553 h 2553"/>
              <a:gd name="T8" fmla="*/ 0 60000 65536"/>
              <a:gd name="T9" fmla="*/ 0 60000 65536"/>
              <a:gd name="T10" fmla="*/ 0 60000 65536"/>
              <a:gd name="T11" fmla="*/ 0 60000 65536"/>
              <a:gd name="T12" fmla="*/ 0 w 2664"/>
              <a:gd name="T13" fmla="*/ 0 h 2553"/>
              <a:gd name="T14" fmla="*/ 2664 w 2664"/>
              <a:gd name="T15" fmla="*/ 2553 h 2553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2664" h="2553">
                <a:moveTo>
                  <a:pt x="830" y="2553"/>
                </a:moveTo>
                <a:lnTo>
                  <a:pt x="2664" y="546"/>
                </a:lnTo>
                <a:lnTo>
                  <a:pt x="0" y="0"/>
                </a:lnTo>
                <a:lnTo>
                  <a:pt x="830" y="2553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/>
          <a:lstStyle/>
          <a:p>
            <a:endParaRPr lang="zh-CN" altLang="zh-CN" sz="1799">
              <a:solidFill>
                <a:srgbClr val="000000"/>
              </a:solidFill>
              <a:latin typeface="Calibri" pitchFamily="34" charset="0"/>
              <a:sym typeface="宋体" pitchFamily="2" charset="-122"/>
            </a:endParaRPr>
          </a:p>
        </p:txBody>
      </p:sp>
      <p:sp>
        <p:nvSpPr>
          <p:cNvPr id="13" name="矩形 7"/>
          <p:cNvSpPr>
            <a:spLocks noChangeArrowheads="1"/>
          </p:cNvSpPr>
          <p:nvPr/>
        </p:nvSpPr>
        <p:spPr bwMode="auto">
          <a:xfrm>
            <a:off x="4303751" y="1830537"/>
            <a:ext cx="357139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2799">
                <a:solidFill>
                  <a:schemeClr val="bg1"/>
                </a:solidFill>
                <a:latin typeface="Swiss911 UCm BT" pitchFamily="2" charset="0"/>
                <a:sym typeface="Swiss911 UCm BT" pitchFamily="2" charset="0"/>
              </a:rPr>
              <a:t>01</a:t>
            </a:r>
            <a:endParaRPr lang="zh-CN" altLang="en-US" sz="2799">
              <a:solidFill>
                <a:schemeClr val="bg1"/>
              </a:solidFill>
              <a:latin typeface="Swiss911 UCm BT" pitchFamily="2" charset="0"/>
              <a:sym typeface="Swiss911 UCm BT" pitchFamily="2" charset="0"/>
            </a:endParaRPr>
          </a:p>
        </p:txBody>
      </p:sp>
      <p:sp>
        <p:nvSpPr>
          <p:cNvPr id="14" name="矩形 8"/>
          <p:cNvSpPr>
            <a:spLocks noChangeArrowheads="1"/>
          </p:cNvSpPr>
          <p:nvPr/>
        </p:nvSpPr>
        <p:spPr bwMode="auto">
          <a:xfrm>
            <a:off x="5264056" y="2514751"/>
            <a:ext cx="35714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2799">
                <a:solidFill>
                  <a:schemeClr val="bg1"/>
                </a:solidFill>
                <a:latin typeface="Swiss911 UCm BT" pitchFamily="2" charset="0"/>
                <a:sym typeface="Swiss911 UCm BT" pitchFamily="2" charset="0"/>
              </a:rPr>
              <a:t>02</a:t>
            </a:r>
            <a:endParaRPr lang="zh-CN" altLang="en-US" sz="2799">
              <a:solidFill>
                <a:schemeClr val="bg1"/>
              </a:solidFill>
              <a:latin typeface="Swiss911 UCm BT" pitchFamily="2" charset="0"/>
              <a:sym typeface="Swiss911 UCm BT" pitchFamily="2" charset="0"/>
            </a:endParaRPr>
          </a:p>
        </p:txBody>
      </p:sp>
      <p:sp>
        <p:nvSpPr>
          <p:cNvPr id="15" name="矩形 9"/>
          <p:cNvSpPr>
            <a:spLocks noChangeArrowheads="1"/>
          </p:cNvSpPr>
          <p:nvPr/>
        </p:nvSpPr>
        <p:spPr bwMode="auto">
          <a:xfrm>
            <a:off x="4905330" y="3654574"/>
            <a:ext cx="357140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2799">
                <a:solidFill>
                  <a:schemeClr val="bg1"/>
                </a:solidFill>
                <a:latin typeface="Swiss911 UCm BT" pitchFamily="2" charset="0"/>
                <a:sym typeface="Swiss911 UCm BT" pitchFamily="2" charset="0"/>
              </a:rPr>
              <a:t>03</a:t>
            </a:r>
            <a:endParaRPr lang="zh-CN" altLang="en-US" sz="2799">
              <a:solidFill>
                <a:schemeClr val="bg1"/>
              </a:solidFill>
              <a:latin typeface="Swiss911 UCm BT" pitchFamily="2" charset="0"/>
              <a:sym typeface="Swiss911 UCm BT" pitchFamily="2" charset="0"/>
            </a:endParaRPr>
          </a:p>
        </p:txBody>
      </p:sp>
      <p:sp>
        <p:nvSpPr>
          <p:cNvPr id="16" name="矩形 10"/>
          <p:cNvSpPr>
            <a:spLocks noChangeArrowheads="1"/>
          </p:cNvSpPr>
          <p:nvPr/>
        </p:nvSpPr>
        <p:spPr bwMode="auto">
          <a:xfrm>
            <a:off x="3646615" y="3668864"/>
            <a:ext cx="357139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2799">
                <a:solidFill>
                  <a:schemeClr val="bg1"/>
                </a:solidFill>
                <a:latin typeface="Swiss911 UCm BT" pitchFamily="2" charset="0"/>
                <a:sym typeface="Swiss911 UCm BT" pitchFamily="2" charset="0"/>
              </a:rPr>
              <a:t>04</a:t>
            </a:r>
            <a:endParaRPr lang="zh-CN" altLang="en-US" sz="2799">
              <a:solidFill>
                <a:schemeClr val="bg1"/>
              </a:solidFill>
              <a:latin typeface="Swiss911 UCm BT" pitchFamily="2" charset="0"/>
              <a:sym typeface="Swiss911 UCm BT" pitchFamily="2" charset="0"/>
            </a:endParaRPr>
          </a:p>
        </p:txBody>
      </p:sp>
      <p:sp>
        <p:nvSpPr>
          <p:cNvPr id="17" name="矩形 11"/>
          <p:cNvSpPr>
            <a:spLocks noChangeArrowheads="1"/>
          </p:cNvSpPr>
          <p:nvPr/>
        </p:nvSpPr>
        <p:spPr bwMode="auto">
          <a:xfrm>
            <a:off x="3348205" y="2524275"/>
            <a:ext cx="357139" cy="431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ctr"/>
            <a:r>
              <a:rPr lang="en-US" altLang="zh-CN" sz="2799">
                <a:solidFill>
                  <a:schemeClr val="bg1"/>
                </a:solidFill>
                <a:latin typeface="Swiss911 UCm BT" pitchFamily="2" charset="0"/>
                <a:sym typeface="Swiss911 UCm BT" pitchFamily="2" charset="0"/>
              </a:rPr>
              <a:t>05</a:t>
            </a:r>
            <a:endParaRPr lang="zh-CN" altLang="en-US" sz="2799">
              <a:solidFill>
                <a:schemeClr val="bg1"/>
              </a:solidFill>
              <a:latin typeface="Swiss911 UCm BT" pitchFamily="2" charset="0"/>
              <a:sym typeface="Swiss911 UCm BT" pitchFamily="2" charset="0"/>
            </a:endParaRPr>
          </a:p>
        </p:txBody>
      </p:sp>
      <p:sp>
        <p:nvSpPr>
          <p:cNvPr id="18" name="TextBox 12"/>
          <p:cNvSpPr>
            <a:spLocks noChangeArrowheads="1"/>
          </p:cNvSpPr>
          <p:nvPr/>
        </p:nvSpPr>
        <p:spPr bwMode="auto">
          <a:xfrm>
            <a:off x="4879934" y="1260626"/>
            <a:ext cx="2571403" cy="2461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just"/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详写内容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点击输入本栏的具体文字，简明扼要的说明分项内容，此为概念图解，请根据您的具体内容酌情修改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9" name="TextBox 13"/>
          <p:cNvSpPr>
            <a:spLocks noChangeArrowheads="1"/>
          </p:cNvSpPr>
          <p:nvPr/>
        </p:nvSpPr>
        <p:spPr bwMode="auto">
          <a:xfrm>
            <a:off x="6138654" y="2484587"/>
            <a:ext cx="2109502" cy="369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just"/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详写内容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点击输入本栏的具体文字，简明扼要的说明分项内容，此为概念图解，请根据您的具体内容酌情修改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0" name="TextBox 14"/>
          <p:cNvSpPr>
            <a:spLocks noChangeArrowheads="1"/>
          </p:cNvSpPr>
          <p:nvPr/>
        </p:nvSpPr>
        <p:spPr bwMode="auto">
          <a:xfrm>
            <a:off x="5622784" y="3930800"/>
            <a:ext cx="2109503" cy="369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just"/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详写内容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点击输入本栏的具体文字，简明扼要的说明分项内容，此为概念图解，请根据您的具体内容酌情修改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1" name="TextBox 15"/>
          <p:cNvSpPr>
            <a:spLocks noChangeArrowheads="1"/>
          </p:cNvSpPr>
          <p:nvPr/>
        </p:nvSpPr>
        <p:spPr bwMode="auto">
          <a:xfrm>
            <a:off x="1137113" y="3629175"/>
            <a:ext cx="2107915" cy="4153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just"/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详写内容</a:t>
            </a:r>
            <a:r>
              <a:rPr lang="en-US" altLang="zh-CN" sz="9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r>
              <a:rPr lang="zh-CN" altLang="en-US" sz="9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点击输入本栏的具体文字，简明扼要的说明分项内容，此为概念图解，请根据您的具体内容酌情修改</a:t>
            </a:r>
            <a:endParaRPr lang="en-US" altLang="zh-CN" sz="9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2" name="TextBox 16"/>
          <p:cNvSpPr>
            <a:spLocks noChangeArrowheads="1"/>
          </p:cNvSpPr>
          <p:nvPr/>
        </p:nvSpPr>
        <p:spPr bwMode="auto">
          <a:xfrm>
            <a:off x="1137113" y="1881337"/>
            <a:ext cx="2107915" cy="369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pPr algn="just"/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详写内容</a:t>
            </a:r>
            <a:r>
              <a:rPr lang="en-US" altLang="zh-CN" sz="8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……</a:t>
            </a: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点击输入本栏的具体文字，简明扼要的说明分项内容，此为概念图解，请根据您的具体内容酌情修改</a:t>
            </a:r>
            <a:endParaRPr lang="en-US" altLang="zh-CN" sz="8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23" name="TextBox 17"/>
          <p:cNvSpPr>
            <a:spLocks noChangeArrowheads="1"/>
          </p:cNvSpPr>
          <p:nvPr/>
        </p:nvSpPr>
        <p:spPr bwMode="auto">
          <a:xfrm>
            <a:off x="4879935" y="1059133"/>
            <a:ext cx="1261893" cy="184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24" name="TextBox 18"/>
          <p:cNvSpPr>
            <a:spLocks noChangeArrowheads="1"/>
          </p:cNvSpPr>
          <p:nvPr/>
        </p:nvSpPr>
        <p:spPr bwMode="auto">
          <a:xfrm>
            <a:off x="6138652" y="2260871"/>
            <a:ext cx="1261892" cy="184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25" name="TextBox 19"/>
          <p:cNvSpPr>
            <a:spLocks noChangeArrowheads="1"/>
          </p:cNvSpPr>
          <p:nvPr/>
        </p:nvSpPr>
        <p:spPr bwMode="auto">
          <a:xfrm>
            <a:off x="5622784" y="3708671"/>
            <a:ext cx="1261893" cy="184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26" name="TextBox 20"/>
          <p:cNvSpPr>
            <a:spLocks noChangeArrowheads="1"/>
          </p:cNvSpPr>
          <p:nvPr/>
        </p:nvSpPr>
        <p:spPr bwMode="auto">
          <a:xfrm>
            <a:off x="1137114" y="3403871"/>
            <a:ext cx="1202940" cy="184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27" name="TextBox 21"/>
          <p:cNvSpPr>
            <a:spLocks noChangeArrowheads="1"/>
          </p:cNvSpPr>
          <p:nvPr/>
        </p:nvSpPr>
        <p:spPr bwMode="auto">
          <a:xfrm>
            <a:off x="1137113" y="1649683"/>
            <a:ext cx="1080942" cy="184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/>
          <a:p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</a:p>
        </p:txBody>
      </p:sp>
      <p:sp>
        <p:nvSpPr>
          <p:cNvPr id="28" name="TextBox 22"/>
          <p:cNvSpPr>
            <a:spLocks noChangeArrowheads="1"/>
          </p:cNvSpPr>
          <p:nvPr/>
        </p:nvSpPr>
        <p:spPr bwMode="auto">
          <a:xfrm>
            <a:off x="3996014" y="2891041"/>
            <a:ext cx="991260" cy="1846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添加标题内容</a:t>
            </a:r>
          </a:p>
        </p:txBody>
      </p:sp>
    </p:spTree>
    <p:extLst>
      <p:ext uri="{BB962C8B-B14F-4D97-AF65-F5344CB8AC3E}">
        <p14:creationId xmlns:p14="http://schemas.microsoft.com/office/powerpoint/2010/main" val="3119155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5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>
                                      <p:cBhvr>
                                        <p:cTn id="7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0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500"/>
                            </p:stCondLst>
                            <p:childTnLst>
                              <p:par>
                                <p:cTn id="7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7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25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000"/>
                            </p:stCondLst>
                            <p:childTnLst>
                              <p:par>
                                <p:cTn id="8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88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40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4500"/>
                            </p:stCondLst>
                            <p:childTnLst>
                              <p:par>
                                <p:cTn id="9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9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550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6000"/>
                            </p:stCondLst>
                            <p:childTnLst>
                              <p:par>
                                <p:cTn id="10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08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7000"/>
                            </p:stCondLst>
                            <p:childTnLst>
                              <p:par>
                                <p:cTn id="11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7500"/>
                            </p:stCondLst>
                            <p:childTnLst>
                              <p:par>
                                <p:cTn id="11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>
                                      <p:cBhvr>
                                        <p:cTn id="118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 autoUpdateAnimBg="0"/>
      <p:bldP spid="9" grpId="0" bldLvl="0" animBg="1" autoUpdateAnimBg="0"/>
      <p:bldP spid="10" grpId="0" bldLvl="0" animBg="1" autoUpdateAnimBg="0"/>
      <p:bldP spid="11" grpId="0" bldLvl="0" animBg="1" autoUpdateAnimBg="0"/>
      <p:bldP spid="12" grpId="0" bldLvl="0" animBg="1" autoUpdateAnimBg="0"/>
      <p:bldP spid="13" grpId="0" bldLvl="0" autoUpdateAnimBg="0"/>
      <p:bldP spid="14" grpId="0" bldLvl="0" autoUpdateAnimBg="0"/>
      <p:bldP spid="15" grpId="0" bldLvl="0" autoUpdateAnimBg="0"/>
      <p:bldP spid="16" grpId="0" bldLvl="0" autoUpdateAnimBg="0"/>
      <p:bldP spid="17" grpId="0" bldLvl="0" autoUpdateAnimBg="0"/>
      <p:bldP spid="18" grpId="0" bldLvl="0" autoUpdateAnimBg="0"/>
      <p:bldP spid="19" grpId="0" bldLvl="0" autoUpdateAnimBg="0"/>
      <p:bldP spid="20" grpId="0" bldLvl="0" autoUpdateAnimBg="0"/>
      <p:bldP spid="21" grpId="0" bldLvl="0" autoUpdateAnimBg="0"/>
      <p:bldP spid="22" grpId="0" bldLvl="0" autoUpdateAnimBg="0"/>
      <p:bldP spid="23" grpId="0" bldLvl="0" autoUpdateAnimBg="0"/>
      <p:bldP spid="24" grpId="0" bldLvl="0" autoUpdateAnimBg="0"/>
      <p:bldP spid="25" grpId="0" bldLvl="0" autoUpdateAnimBg="0"/>
      <p:bldP spid="26" grpId="0" bldLvl="0" autoUpdateAnimBg="0"/>
      <p:bldP spid="27" grpId="0" bldLvl="0" autoUpdateAnimBg="0"/>
      <p:bldP spid="28" grpId="0" bldLvl="0" autoUpdateAnimBg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Oval 12"/>
          <p:cNvSpPr>
            <a:spLocks noChangeArrowheads="1"/>
          </p:cNvSpPr>
          <p:nvPr/>
        </p:nvSpPr>
        <p:spPr bwMode="auto">
          <a:xfrm>
            <a:off x="1457747" y="1883356"/>
            <a:ext cx="974593" cy="976615"/>
          </a:xfrm>
          <a:prstGeom prst="ellipse">
            <a:avLst/>
          </a:prstGeom>
          <a:solidFill>
            <a:schemeClr val="accent1"/>
          </a:solidFill>
          <a:ln>
            <a:noFill/>
          </a:ln>
          <a:extLst/>
        </p:spPr>
        <p:txBody>
          <a:bodyPr lIns="91430" tIns="45715" rIns="91430" bIns="45715"/>
          <a:lstStyle/>
          <a:p>
            <a:endParaRPr lang="zh-CN" altLang="en-US" sz="1799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5" name="Freeform 13"/>
          <p:cNvSpPr>
            <a:spLocks/>
          </p:cNvSpPr>
          <p:nvPr/>
        </p:nvSpPr>
        <p:spPr bwMode="auto">
          <a:xfrm>
            <a:off x="1945044" y="1676917"/>
            <a:ext cx="688882" cy="693952"/>
          </a:xfrm>
          <a:custGeom>
            <a:avLst/>
            <a:gdLst>
              <a:gd name="T0" fmla="*/ 184 w 184"/>
              <a:gd name="T1" fmla="*/ 185 h 185"/>
              <a:gd name="T2" fmla="*/ 0 w 184"/>
              <a:gd name="T3" fmla="*/ 0 h 18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84" h="185">
                <a:moveTo>
                  <a:pt x="184" y="185"/>
                </a:moveTo>
                <a:cubicBezTo>
                  <a:pt x="184" y="83"/>
                  <a:pt x="102" y="0"/>
                  <a:pt x="0" y="0"/>
                </a:cubicBezTo>
              </a:path>
            </a:pathLst>
          </a:custGeom>
          <a:noFill/>
          <a:ln w="6350" cap="flat" cmpd="sng">
            <a:solidFill>
              <a:schemeClr val="accent1"/>
            </a:solidFill>
            <a:prstDash val="solid"/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30" tIns="45715" rIns="91430" bIns="45715"/>
          <a:lstStyle/>
          <a:p>
            <a:endParaRPr lang="zh-CN" altLang="en-US" sz="1799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6" name="Oval 14"/>
          <p:cNvSpPr>
            <a:spLocks noChangeArrowheads="1"/>
          </p:cNvSpPr>
          <p:nvPr/>
        </p:nvSpPr>
        <p:spPr bwMode="auto">
          <a:xfrm>
            <a:off x="5010091" y="1883356"/>
            <a:ext cx="971419" cy="976615"/>
          </a:xfrm>
          <a:prstGeom prst="ellipse">
            <a:avLst/>
          </a:prstGeom>
          <a:solidFill>
            <a:schemeClr val="accent3"/>
          </a:solidFill>
          <a:ln>
            <a:noFill/>
          </a:ln>
          <a:extLst/>
        </p:spPr>
        <p:txBody>
          <a:bodyPr lIns="91430" tIns="45715" rIns="91430" bIns="45715"/>
          <a:lstStyle/>
          <a:p>
            <a:endParaRPr lang="zh-CN" altLang="en-US" sz="1799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Freeform 15"/>
          <p:cNvSpPr>
            <a:spLocks/>
          </p:cNvSpPr>
          <p:nvPr/>
        </p:nvSpPr>
        <p:spPr bwMode="auto">
          <a:xfrm>
            <a:off x="5498976" y="1676917"/>
            <a:ext cx="688882" cy="693952"/>
          </a:xfrm>
          <a:custGeom>
            <a:avLst/>
            <a:gdLst>
              <a:gd name="T0" fmla="*/ 184 w 184"/>
              <a:gd name="T1" fmla="*/ 185 h 185"/>
              <a:gd name="T2" fmla="*/ 0 w 184"/>
              <a:gd name="T3" fmla="*/ 0 h 18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84" h="185">
                <a:moveTo>
                  <a:pt x="184" y="185"/>
                </a:moveTo>
                <a:cubicBezTo>
                  <a:pt x="184" y="83"/>
                  <a:pt x="101" y="0"/>
                  <a:pt x="0" y="0"/>
                </a:cubicBezTo>
              </a:path>
            </a:pathLst>
          </a:custGeom>
          <a:noFill/>
          <a:ln w="6350" cap="flat" cmpd="sng">
            <a:solidFill>
              <a:schemeClr val="accent3"/>
            </a:solidFill>
            <a:prstDash val="solid"/>
            <a:round/>
            <a:headEnd type="triangle" w="med" len="med"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30" tIns="45715" rIns="91430" bIns="45715"/>
          <a:lstStyle/>
          <a:p>
            <a:endParaRPr lang="zh-CN" altLang="en-US" sz="1799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Oval 16"/>
          <p:cNvSpPr>
            <a:spLocks noChangeArrowheads="1"/>
          </p:cNvSpPr>
          <p:nvPr/>
        </p:nvSpPr>
        <p:spPr bwMode="auto">
          <a:xfrm>
            <a:off x="3172015" y="2915550"/>
            <a:ext cx="974593" cy="975026"/>
          </a:xfrm>
          <a:prstGeom prst="ellipse">
            <a:avLst/>
          </a:prstGeom>
          <a:solidFill>
            <a:schemeClr val="accent2"/>
          </a:solidFill>
          <a:ln>
            <a:noFill/>
          </a:ln>
          <a:extLst/>
        </p:spPr>
        <p:txBody>
          <a:bodyPr lIns="91430" tIns="45715" rIns="91430" bIns="45715"/>
          <a:lstStyle/>
          <a:p>
            <a:endParaRPr lang="zh-CN" altLang="en-US" sz="1799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Freeform 17"/>
          <p:cNvSpPr>
            <a:spLocks/>
          </p:cNvSpPr>
          <p:nvPr/>
        </p:nvSpPr>
        <p:spPr bwMode="auto">
          <a:xfrm>
            <a:off x="3659313" y="3403065"/>
            <a:ext cx="693643" cy="693951"/>
          </a:xfrm>
          <a:custGeom>
            <a:avLst/>
            <a:gdLst>
              <a:gd name="T0" fmla="*/ 0 w 185"/>
              <a:gd name="T1" fmla="*/ 185 h 185"/>
              <a:gd name="T2" fmla="*/ 185 w 185"/>
              <a:gd name="T3" fmla="*/ 0 h 18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85" h="185">
                <a:moveTo>
                  <a:pt x="0" y="185"/>
                </a:moveTo>
                <a:cubicBezTo>
                  <a:pt x="102" y="185"/>
                  <a:pt x="185" y="102"/>
                  <a:pt x="185" y="0"/>
                </a:cubicBezTo>
              </a:path>
            </a:pathLst>
          </a:custGeom>
          <a:noFill/>
          <a:ln w="6350" cap="flat" cmpd="sng">
            <a:solidFill>
              <a:schemeClr val="accent2"/>
            </a:solidFill>
            <a:prstDash val="solid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30" tIns="45715" rIns="91430" bIns="45715"/>
          <a:lstStyle/>
          <a:p>
            <a:endParaRPr lang="zh-CN" altLang="en-US" sz="1799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Oval 18"/>
          <p:cNvSpPr>
            <a:spLocks noChangeArrowheads="1"/>
          </p:cNvSpPr>
          <p:nvPr/>
        </p:nvSpPr>
        <p:spPr bwMode="auto">
          <a:xfrm>
            <a:off x="6778328" y="2915550"/>
            <a:ext cx="976182" cy="975026"/>
          </a:xfrm>
          <a:prstGeom prst="ellipse">
            <a:avLst/>
          </a:prstGeom>
          <a:solidFill>
            <a:schemeClr val="accent4"/>
          </a:solidFill>
          <a:ln>
            <a:noFill/>
          </a:ln>
          <a:extLst/>
        </p:spPr>
        <p:txBody>
          <a:bodyPr lIns="91430" tIns="45715" rIns="91430" bIns="45715"/>
          <a:lstStyle/>
          <a:p>
            <a:endParaRPr lang="zh-CN" altLang="en-US" sz="1799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Freeform 19"/>
          <p:cNvSpPr>
            <a:spLocks/>
          </p:cNvSpPr>
          <p:nvPr/>
        </p:nvSpPr>
        <p:spPr bwMode="auto">
          <a:xfrm>
            <a:off x="7265625" y="3403065"/>
            <a:ext cx="690469" cy="693951"/>
          </a:xfrm>
          <a:custGeom>
            <a:avLst/>
            <a:gdLst>
              <a:gd name="T0" fmla="*/ 0 w 184"/>
              <a:gd name="T1" fmla="*/ 185 h 185"/>
              <a:gd name="T2" fmla="*/ 184 w 184"/>
              <a:gd name="T3" fmla="*/ 0 h 185"/>
            </a:gdLst>
            <a:ahLst/>
            <a:cxnLst>
              <a:cxn ang="0">
                <a:pos x="T0" y="T1"/>
              </a:cxn>
              <a:cxn ang="0">
                <a:pos x="T2" y="T3"/>
              </a:cxn>
            </a:cxnLst>
            <a:rect l="0" t="0" r="r" b="b"/>
            <a:pathLst>
              <a:path w="184" h="185">
                <a:moveTo>
                  <a:pt x="0" y="185"/>
                </a:moveTo>
                <a:cubicBezTo>
                  <a:pt x="102" y="185"/>
                  <a:pt x="184" y="102"/>
                  <a:pt x="184" y="0"/>
                </a:cubicBezTo>
              </a:path>
            </a:pathLst>
          </a:custGeom>
          <a:noFill/>
          <a:ln w="6350" cap="flat" cmpd="sng">
            <a:solidFill>
              <a:schemeClr val="accent4"/>
            </a:solidFill>
            <a:prstDash val="solid"/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30" tIns="45715" rIns="91430" bIns="45715"/>
          <a:lstStyle/>
          <a:p>
            <a:endParaRPr lang="zh-CN" altLang="en-US" sz="1799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Freeform 20"/>
          <p:cNvSpPr>
            <a:spLocks noEditPoints="1"/>
          </p:cNvSpPr>
          <p:nvPr/>
        </p:nvSpPr>
        <p:spPr bwMode="auto">
          <a:xfrm>
            <a:off x="7078326" y="3215680"/>
            <a:ext cx="376186" cy="374766"/>
          </a:xfrm>
          <a:custGeom>
            <a:avLst/>
            <a:gdLst>
              <a:gd name="T0" fmla="*/ 100 w 100"/>
              <a:gd name="T1" fmla="*/ 56 h 100"/>
              <a:gd name="T2" fmla="*/ 44 w 100"/>
              <a:gd name="T3" fmla="*/ 0 h 100"/>
              <a:gd name="T4" fmla="*/ 40 w 100"/>
              <a:gd name="T5" fmla="*/ 0 h 100"/>
              <a:gd name="T6" fmla="*/ 40 w 100"/>
              <a:gd name="T7" fmla="*/ 11 h 100"/>
              <a:gd name="T8" fmla="*/ 0 w 100"/>
              <a:gd name="T9" fmla="*/ 56 h 100"/>
              <a:gd name="T10" fmla="*/ 44 w 100"/>
              <a:gd name="T11" fmla="*/ 100 h 100"/>
              <a:gd name="T12" fmla="*/ 69 w 100"/>
              <a:gd name="T13" fmla="*/ 93 h 100"/>
              <a:gd name="T14" fmla="*/ 89 w 100"/>
              <a:gd name="T15" fmla="*/ 60 h 100"/>
              <a:gd name="T16" fmla="*/ 100 w 100"/>
              <a:gd name="T17" fmla="*/ 60 h 100"/>
              <a:gd name="T18" fmla="*/ 100 w 100"/>
              <a:gd name="T19" fmla="*/ 56 h 100"/>
              <a:gd name="T20" fmla="*/ 64 w 100"/>
              <a:gd name="T21" fmla="*/ 86 h 100"/>
              <a:gd name="T22" fmla="*/ 44 w 100"/>
              <a:gd name="T23" fmla="*/ 92 h 100"/>
              <a:gd name="T24" fmla="*/ 8 w 100"/>
              <a:gd name="T25" fmla="*/ 56 h 100"/>
              <a:gd name="T26" fmla="*/ 40 w 100"/>
              <a:gd name="T27" fmla="*/ 20 h 100"/>
              <a:gd name="T28" fmla="*/ 40 w 100"/>
              <a:gd name="T29" fmla="*/ 60 h 100"/>
              <a:gd name="T30" fmla="*/ 80 w 100"/>
              <a:gd name="T31" fmla="*/ 60 h 100"/>
              <a:gd name="T32" fmla="*/ 64 w 100"/>
              <a:gd name="T33" fmla="*/ 86 h 100"/>
              <a:gd name="T34" fmla="*/ 49 w 100"/>
              <a:gd name="T35" fmla="*/ 52 h 100"/>
              <a:gd name="T36" fmla="*/ 49 w 100"/>
              <a:gd name="T37" fmla="*/ 9 h 100"/>
              <a:gd name="T38" fmla="*/ 91 w 100"/>
              <a:gd name="T39" fmla="*/ 52 h 100"/>
              <a:gd name="T40" fmla="*/ 49 w 100"/>
              <a:gd name="T41" fmla="*/ 52 h 1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100" h="100">
                <a:moveTo>
                  <a:pt x="100" y="56"/>
                </a:moveTo>
                <a:cubicBezTo>
                  <a:pt x="100" y="25"/>
                  <a:pt x="75" y="0"/>
                  <a:pt x="44" y="0"/>
                </a:cubicBezTo>
                <a:cubicBezTo>
                  <a:pt x="40" y="0"/>
                  <a:pt x="40" y="0"/>
                  <a:pt x="40" y="0"/>
                </a:cubicBezTo>
                <a:cubicBezTo>
                  <a:pt x="40" y="11"/>
                  <a:pt x="40" y="11"/>
                  <a:pt x="40" y="11"/>
                </a:cubicBezTo>
                <a:cubicBezTo>
                  <a:pt x="17" y="14"/>
                  <a:pt x="0" y="33"/>
                  <a:pt x="0" y="56"/>
                </a:cubicBezTo>
                <a:cubicBezTo>
                  <a:pt x="0" y="80"/>
                  <a:pt x="20" y="100"/>
                  <a:pt x="44" y="100"/>
                </a:cubicBezTo>
                <a:cubicBezTo>
                  <a:pt x="53" y="100"/>
                  <a:pt x="62" y="98"/>
                  <a:pt x="69" y="93"/>
                </a:cubicBezTo>
                <a:cubicBezTo>
                  <a:pt x="80" y="85"/>
                  <a:pt x="87" y="73"/>
                  <a:pt x="89" y="60"/>
                </a:cubicBezTo>
                <a:cubicBezTo>
                  <a:pt x="100" y="60"/>
                  <a:pt x="100" y="60"/>
                  <a:pt x="100" y="60"/>
                </a:cubicBezTo>
                <a:lnTo>
                  <a:pt x="100" y="56"/>
                </a:lnTo>
                <a:close/>
                <a:moveTo>
                  <a:pt x="64" y="86"/>
                </a:moveTo>
                <a:cubicBezTo>
                  <a:pt x="59" y="90"/>
                  <a:pt x="52" y="92"/>
                  <a:pt x="44" y="92"/>
                </a:cubicBezTo>
                <a:cubicBezTo>
                  <a:pt x="25" y="92"/>
                  <a:pt x="8" y="76"/>
                  <a:pt x="8" y="56"/>
                </a:cubicBezTo>
                <a:cubicBezTo>
                  <a:pt x="8" y="37"/>
                  <a:pt x="22" y="22"/>
                  <a:pt x="40" y="20"/>
                </a:cubicBezTo>
                <a:cubicBezTo>
                  <a:pt x="40" y="60"/>
                  <a:pt x="40" y="60"/>
                  <a:pt x="40" y="60"/>
                </a:cubicBezTo>
                <a:cubicBezTo>
                  <a:pt x="80" y="60"/>
                  <a:pt x="80" y="60"/>
                  <a:pt x="80" y="60"/>
                </a:cubicBezTo>
                <a:cubicBezTo>
                  <a:pt x="79" y="70"/>
                  <a:pt x="73" y="80"/>
                  <a:pt x="64" y="86"/>
                </a:cubicBezTo>
                <a:moveTo>
                  <a:pt x="49" y="52"/>
                </a:moveTo>
                <a:cubicBezTo>
                  <a:pt x="49" y="9"/>
                  <a:pt x="49" y="9"/>
                  <a:pt x="49" y="9"/>
                </a:cubicBezTo>
                <a:cubicBezTo>
                  <a:pt x="71" y="11"/>
                  <a:pt x="89" y="29"/>
                  <a:pt x="91" y="52"/>
                </a:cubicBezTo>
                <a:lnTo>
                  <a:pt x="49" y="52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91430" tIns="45715" rIns="91430" bIns="45715"/>
          <a:lstStyle/>
          <a:p>
            <a:endParaRPr lang="zh-CN" altLang="en-US" sz="1799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2" name="Group 21"/>
          <p:cNvGrpSpPr>
            <a:grpSpLocks/>
          </p:cNvGrpSpPr>
          <p:nvPr/>
        </p:nvGrpSpPr>
        <p:grpSpPr bwMode="auto">
          <a:xfrm>
            <a:off x="3472012" y="3237912"/>
            <a:ext cx="374599" cy="330302"/>
            <a:chOff x="0" y="0"/>
            <a:chExt cx="236" cy="208"/>
          </a:xfrm>
        </p:grpSpPr>
        <p:sp>
          <p:nvSpPr>
            <p:cNvPr id="14" name="Freeform 22"/>
            <p:cNvSpPr>
              <a:spLocks noEditPoints="1"/>
            </p:cNvSpPr>
            <p:nvPr/>
          </p:nvSpPr>
          <p:spPr bwMode="auto">
            <a:xfrm>
              <a:off x="0" y="45"/>
              <a:ext cx="193" cy="163"/>
            </a:xfrm>
            <a:custGeom>
              <a:avLst/>
              <a:gdLst>
                <a:gd name="T0" fmla="*/ 77 w 82"/>
                <a:gd name="T1" fmla="*/ 0 h 69"/>
                <a:gd name="T2" fmla="*/ 4 w 82"/>
                <a:gd name="T3" fmla="*/ 0 h 69"/>
                <a:gd name="T4" fmla="*/ 0 w 82"/>
                <a:gd name="T5" fmla="*/ 4 h 69"/>
                <a:gd name="T6" fmla="*/ 0 w 82"/>
                <a:gd name="T7" fmla="*/ 65 h 69"/>
                <a:gd name="T8" fmla="*/ 4 w 82"/>
                <a:gd name="T9" fmla="*/ 69 h 69"/>
                <a:gd name="T10" fmla="*/ 77 w 82"/>
                <a:gd name="T11" fmla="*/ 69 h 69"/>
                <a:gd name="T12" fmla="*/ 82 w 82"/>
                <a:gd name="T13" fmla="*/ 65 h 69"/>
                <a:gd name="T14" fmla="*/ 82 w 82"/>
                <a:gd name="T15" fmla="*/ 40 h 69"/>
                <a:gd name="T16" fmla="*/ 82 w 82"/>
                <a:gd name="T17" fmla="*/ 29 h 69"/>
                <a:gd name="T18" fmla="*/ 82 w 82"/>
                <a:gd name="T19" fmla="*/ 4 h 69"/>
                <a:gd name="T20" fmla="*/ 77 w 82"/>
                <a:gd name="T21" fmla="*/ 0 h 69"/>
                <a:gd name="T22" fmla="*/ 9 w 82"/>
                <a:gd name="T23" fmla="*/ 61 h 69"/>
                <a:gd name="T24" fmla="*/ 9 w 82"/>
                <a:gd name="T25" fmla="*/ 9 h 69"/>
                <a:gd name="T26" fmla="*/ 73 w 82"/>
                <a:gd name="T27" fmla="*/ 9 h 69"/>
                <a:gd name="T28" fmla="*/ 73 w 82"/>
                <a:gd name="T29" fmla="*/ 25 h 69"/>
                <a:gd name="T30" fmla="*/ 64 w 82"/>
                <a:gd name="T31" fmla="*/ 25 h 69"/>
                <a:gd name="T32" fmla="*/ 55 w 82"/>
                <a:gd name="T33" fmla="*/ 35 h 69"/>
                <a:gd name="T34" fmla="*/ 64 w 82"/>
                <a:gd name="T35" fmla="*/ 44 h 69"/>
                <a:gd name="T36" fmla="*/ 73 w 82"/>
                <a:gd name="T37" fmla="*/ 44 h 69"/>
                <a:gd name="T38" fmla="*/ 73 w 82"/>
                <a:gd name="T39" fmla="*/ 61 h 69"/>
                <a:gd name="T40" fmla="*/ 9 w 82"/>
                <a:gd name="T41" fmla="*/ 61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82" h="69">
                  <a:moveTo>
                    <a:pt x="77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5"/>
                    <a:pt x="0" y="65"/>
                    <a:pt x="0" y="65"/>
                  </a:cubicBezTo>
                  <a:cubicBezTo>
                    <a:pt x="0" y="67"/>
                    <a:pt x="2" y="69"/>
                    <a:pt x="4" y="69"/>
                  </a:cubicBezTo>
                  <a:cubicBezTo>
                    <a:pt x="77" y="69"/>
                    <a:pt x="77" y="69"/>
                    <a:pt x="77" y="69"/>
                  </a:cubicBezTo>
                  <a:cubicBezTo>
                    <a:pt x="80" y="69"/>
                    <a:pt x="82" y="67"/>
                    <a:pt x="82" y="65"/>
                  </a:cubicBezTo>
                  <a:cubicBezTo>
                    <a:pt x="82" y="40"/>
                    <a:pt x="82" y="40"/>
                    <a:pt x="82" y="40"/>
                  </a:cubicBezTo>
                  <a:cubicBezTo>
                    <a:pt x="82" y="29"/>
                    <a:pt x="82" y="29"/>
                    <a:pt x="82" y="29"/>
                  </a:cubicBezTo>
                  <a:cubicBezTo>
                    <a:pt x="82" y="4"/>
                    <a:pt x="82" y="4"/>
                    <a:pt x="82" y="4"/>
                  </a:cubicBezTo>
                  <a:cubicBezTo>
                    <a:pt x="82" y="2"/>
                    <a:pt x="80" y="0"/>
                    <a:pt x="77" y="0"/>
                  </a:cubicBezTo>
                  <a:moveTo>
                    <a:pt x="9" y="61"/>
                  </a:moveTo>
                  <a:cubicBezTo>
                    <a:pt x="9" y="9"/>
                    <a:pt x="9" y="9"/>
                    <a:pt x="9" y="9"/>
                  </a:cubicBezTo>
                  <a:cubicBezTo>
                    <a:pt x="73" y="9"/>
                    <a:pt x="73" y="9"/>
                    <a:pt x="73" y="9"/>
                  </a:cubicBezTo>
                  <a:cubicBezTo>
                    <a:pt x="73" y="25"/>
                    <a:pt x="73" y="25"/>
                    <a:pt x="73" y="25"/>
                  </a:cubicBezTo>
                  <a:cubicBezTo>
                    <a:pt x="64" y="25"/>
                    <a:pt x="64" y="25"/>
                    <a:pt x="64" y="25"/>
                  </a:cubicBezTo>
                  <a:cubicBezTo>
                    <a:pt x="59" y="25"/>
                    <a:pt x="55" y="29"/>
                    <a:pt x="55" y="35"/>
                  </a:cubicBezTo>
                  <a:cubicBezTo>
                    <a:pt x="55" y="40"/>
                    <a:pt x="59" y="44"/>
                    <a:pt x="64" y="44"/>
                  </a:cubicBezTo>
                  <a:cubicBezTo>
                    <a:pt x="73" y="44"/>
                    <a:pt x="73" y="44"/>
                    <a:pt x="73" y="44"/>
                  </a:cubicBezTo>
                  <a:cubicBezTo>
                    <a:pt x="73" y="61"/>
                    <a:pt x="73" y="61"/>
                    <a:pt x="73" y="61"/>
                  </a:cubicBezTo>
                  <a:lnTo>
                    <a:pt x="9" y="61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1799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5" name="Freeform 23"/>
            <p:cNvSpPr>
              <a:spLocks/>
            </p:cNvSpPr>
            <p:nvPr/>
          </p:nvSpPr>
          <p:spPr bwMode="auto">
            <a:xfrm>
              <a:off x="44" y="0"/>
              <a:ext cx="192" cy="165"/>
            </a:xfrm>
            <a:custGeom>
              <a:avLst/>
              <a:gdLst>
                <a:gd name="T0" fmla="*/ 77 w 81"/>
                <a:gd name="T1" fmla="*/ 0 h 70"/>
                <a:gd name="T2" fmla="*/ 4 w 81"/>
                <a:gd name="T3" fmla="*/ 0 h 70"/>
                <a:gd name="T4" fmla="*/ 0 w 81"/>
                <a:gd name="T5" fmla="*/ 4 h 70"/>
                <a:gd name="T6" fmla="*/ 4 w 81"/>
                <a:gd name="T7" fmla="*/ 9 h 70"/>
                <a:gd name="T8" fmla="*/ 73 w 81"/>
                <a:gd name="T9" fmla="*/ 9 h 70"/>
                <a:gd name="T10" fmla="*/ 73 w 81"/>
                <a:gd name="T11" fmla="*/ 65 h 70"/>
                <a:gd name="T12" fmla="*/ 77 w 81"/>
                <a:gd name="T13" fmla="*/ 70 h 70"/>
                <a:gd name="T14" fmla="*/ 81 w 81"/>
                <a:gd name="T15" fmla="*/ 65 h 70"/>
                <a:gd name="T16" fmla="*/ 81 w 81"/>
                <a:gd name="T17" fmla="*/ 4 h 70"/>
                <a:gd name="T18" fmla="*/ 77 w 81"/>
                <a:gd name="T19" fmla="*/ 0 h 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81" h="70">
                  <a:moveTo>
                    <a:pt x="77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"/>
                    <a:pt x="2" y="9"/>
                    <a:pt x="4" y="9"/>
                  </a:cubicBezTo>
                  <a:cubicBezTo>
                    <a:pt x="73" y="9"/>
                    <a:pt x="73" y="9"/>
                    <a:pt x="73" y="9"/>
                  </a:cubicBezTo>
                  <a:cubicBezTo>
                    <a:pt x="73" y="65"/>
                    <a:pt x="73" y="65"/>
                    <a:pt x="73" y="65"/>
                  </a:cubicBezTo>
                  <a:cubicBezTo>
                    <a:pt x="73" y="68"/>
                    <a:pt x="75" y="70"/>
                    <a:pt x="77" y="70"/>
                  </a:cubicBezTo>
                  <a:cubicBezTo>
                    <a:pt x="79" y="70"/>
                    <a:pt x="81" y="68"/>
                    <a:pt x="81" y="65"/>
                  </a:cubicBezTo>
                  <a:cubicBezTo>
                    <a:pt x="81" y="4"/>
                    <a:pt x="81" y="4"/>
                    <a:pt x="81" y="4"/>
                  </a:cubicBezTo>
                  <a:cubicBezTo>
                    <a:pt x="81" y="2"/>
                    <a:pt x="79" y="0"/>
                    <a:pt x="77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1799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Group 24"/>
          <p:cNvGrpSpPr>
            <a:grpSpLocks/>
          </p:cNvGrpSpPr>
          <p:nvPr/>
        </p:nvGrpSpPr>
        <p:grpSpPr bwMode="auto">
          <a:xfrm>
            <a:off x="5306914" y="2183488"/>
            <a:ext cx="379361" cy="376353"/>
            <a:chOff x="0" y="0"/>
            <a:chExt cx="239" cy="237"/>
          </a:xfrm>
        </p:grpSpPr>
        <p:sp>
          <p:nvSpPr>
            <p:cNvPr id="17" name="Freeform 25"/>
            <p:cNvSpPr>
              <a:spLocks/>
            </p:cNvSpPr>
            <p:nvPr/>
          </p:nvSpPr>
          <p:spPr bwMode="auto">
            <a:xfrm>
              <a:off x="0" y="22"/>
              <a:ext cx="217" cy="215"/>
            </a:xfrm>
            <a:custGeom>
              <a:avLst/>
              <a:gdLst>
                <a:gd name="T0" fmla="*/ 87 w 92"/>
                <a:gd name="T1" fmla="*/ 41 h 91"/>
                <a:gd name="T2" fmla="*/ 83 w 92"/>
                <a:gd name="T3" fmla="*/ 45 h 91"/>
                <a:gd name="T4" fmla="*/ 83 w 92"/>
                <a:gd name="T5" fmla="*/ 67 h 91"/>
                <a:gd name="T6" fmla="*/ 73 w 92"/>
                <a:gd name="T7" fmla="*/ 81 h 91"/>
                <a:gd name="T8" fmla="*/ 68 w 92"/>
                <a:gd name="T9" fmla="*/ 82 h 91"/>
                <a:gd name="T10" fmla="*/ 24 w 92"/>
                <a:gd name="T11" fmla="*/ 82 h 91"/>
                <a:gd name="T12" fmla="*/ 9 w 92"/>
                <a:gd name="T13" fmla="*/ 67 h 91"/>
                <a:gd name="T14" fmla="*/ 9 w 92"/>
                <a:gd name="T15" fmla="*/ 24 h 91"/>
                <a:gd name="T16" fmla="*/ 24 w 92"/>
                <a:gd name="T17" fmla="*/ 8 h 91"/>
                <a:gd name="T18" fmla="*/ 46 w 92"/>
                <a:gd name="T19" fmla="*/ 8 h 91"/>
                <a:gd name="T20" fmla="*/ 50 w 92"/>
                <a:gd name="T21" fmla="*/ 4 h 91"/>
                <a:gd name="T22" fmla="*/ 46 w 92"/>
                <a:gd name="T23" fmla="*/ 0 h 91"/>
                <a:gd name="T24" fmla="*/ 24 w 92"/>
                <a:gd name="T25" fmla="*/ 0 h 91"/>
                <a:gd name="T26" fmla="*/ 0 w 92"/>
                <a:gd name="T27" fmla="*/ 24 h 91"/>
                <a:gd name="T28" fmla="*/ 0 w 92"/>
                <a:gd name="T29" fmla="*/ 67 h 91"/>
                <a:gd name="T30" fmla="*/ 24 w 92"/>
                <a:gd name="T31" fmla="*/ 91 h 91"/>
                <a:gd name="T32" fmla="*/ 68 w 92"/>
                <a:gd name="T33" fmla="*/ 91 h 91"/>
                <a:gd name="T34" fmla="*/ 76 w 92"/>
                <a:gd name="T35" fmla="*/ 89 h 91"/>
                <a:gd name="T36" fmla="*/ 92 w 92"/>
                <a:gd name="T37" fmla="*/ 67 h 91"/>
                <a:gd name="T38" fmla="*/ 92 w 92"/>
                <a:gd name="T39" fmla="*/ 45 h 91"/>
                <a:gd name="T40" fmla="*/ 87 w 92"/>
                <a:gd name="T41" fmla="*/ 41 h 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92" h="91">
                  <a:moveTo>
                    <a:pt x="87" y="41"/>
                  </a:moveTo>
                  <a:cubicBezTo>
                    <a:pt x="85" y="41"/>
                    <a:pt x="83" y="43"/>
                    <a:pt x="83" y="45"/>
                  </a:cubicBezTo>
                  <a:cubicBezTo>
                    <a:pt x="83" y="67"/>
                    <a:pt x="83" y="67"/>
                    <a:pt x="83" y="67"/>
                  </a:cubicBezTo>
                  <a:cubicBezTo>
                    <a:pt x="83" y="73"/>
                    <a:pt x="79" y="79"/>
                    <a:pt x="73" y="81"/>
                  </a:cubicBezTo>
                  <a:cubicBezTo>
                    <a:pt x="71" y="82"/>
                    <a:pt x="70" y="82"/>
                    <a:pt x="68" y="82"/>
                  </a:cubicBezTo>
                  <a:cubicBezTo>
                    <a:pt x="24" y="82"/>
                    <a:pt x="24" y="82"/>
                    <a:pt x="24" y="82"/>
                  </a:cubicBezTo>
                  <a:cubicBezTo>
                    <a:pt x="16" y="82"/>
                    <a:pt x="9" y="75"/>
                    <a:pt x="9" y="67"/>
                  </a:cubicBezTo>
                  <a:cubicBezTo>
                    <a:pt x="9" y="24"/>
                    <a:pt x="9" y="24"/>
                    <a:pt x="9" y="24"/>
                  </a:cubicBezTo>
                  <a:cubicBezTo>
                    <a:pt x="9" y="15"/>
                    <a:pt x="16" y="8"/>
                    <a:pt x="24" y="8"/>
                  </a:cubicBezTo>
                  <a:cubicBezTo>
                    <a:pt x="46" y="8"/>
                    <a:pt x="46" y="8"/>
                    <a:pt x="46" y="8"/>
                  </a:cubicBezTo>
                  <a:cubicBezTo>
                    <a:pt x="48" y="8"/>
                    <a:pt x="50" y="6"/>
                    <a:pt x="50" y="4"/>
                  </a:cubicBezTo>
                  <a:cubicBezTo>
                    <a:pt x="50" y="2"/>
                    <a:pt x="48" y="0"/>
                    <a:pt x="4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0"/>
                    <a:pt x="0" y="24"/>
                  </a:cubicBezTo>
                  <a:cubicBezTo>
                    <a:pt x="0" y="67"/>
                    <a:pt x="0" y="67"/>
                    <a:pt x="0" y="67"/>
                  </a:cubicBezTo>
                  <a:cubicBezTo>
                    <a:pt x="0" y="80"/>
                    <a:pt x="11" y="91"/>
                    <a:pt x="24" y="91"/>
                  </a:cubicBezTo>
                  <a:cubicBezTo>
                    <a:pt x="68" y="91"/>
                    <a:pt x="68" y="91"/>
                    <a:pt x="68" y="91"/>
                  </a:cubicBezTo>
                  <a:cubicBezTo>
                    <a:pt x="71" y="91"/>
                    <a:pt x="74" y="90"/>
                    <a:pt x="76" y="89"/>
                  </a:cubicBezTo>
                  <a:cubicBezTo>
                    <a:pt x="85" y="86"/>
                    <a:pt x="92" y="77"/>
                    <a:pt x="92" y="67"/>
                  </a:cubicBezTo>
                  <a:cubicBezTo>
                    <a:pt x="92" y="45"/>
                    <a:pt x="92" y="45"/>
                    <a:pt x="92" y="45"/>
                  </a:cubicBezTo>
                  <a:cubicBezTo>
                    <a:pt x="92" y="43"/>
                    <a:pt x="90" y="41"/>
                    <a:pt x="87" y="41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1799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Freeform 26"/>
            <p:cNvSpPr>
              <a:spLocks noEditPoints="1"/>
            </p:cNvSpPr>
            <p:nvPr/>
          </p:nvSpPr>
          <p:spPr bwMode="auto">
            <a:xfrm>
              <a:off x="135" y="0"/>
              <a:ext cx="104" cy="104"/>
            </a:xfrm>
            <a:custGeom>
              <a:avLst/>
              <a:gdLst>
                <a:gd name="T0" fmla="*/ 22 w 44"/>
                <a:gd name="T1" fmla="*/ 0 h 44"/>
                <a:gd name="T2" fmla="*/ 0 w 44"/>
                <a:gd name="T3" fmla="*/ 22 h 44"/>
                <a:gd name="T4" fmla="*/ 22 w 44"/>
                <a:gd name="T5" fmla="*/ 44 h 44"/>
                <a:gd name="T6" fmla="*/ 44 w 44"/>
                <a:gd name="T7" fmla="*/ 22 h 44"/>
                <a:gd name="T8" fmla="*/ 22 w 44"/>
                <a:gd name="T9" fmla="*/ 0 h 44"/>
                <a:gd name="T10" fmla="*/ 22 w 44"/>
                <a:gd name="T11" fmla="*/ 35 h 44"/>
                <a:gd name="T12" fmla="*/ 8 w 44"/>
                <a:gd name="T13" fmla="*/ 22 h 44"/>
                <a:gd name="T14" fmla="*/ 22 w 44"/>
                <a:gd name="T15" fmla="*/ 8 h 44"/>
                <a:gd name="T16" fmla="*/ 35 w 44"/>
                <a:gd name="T17" fmla="*/ 22 h 44"/>
                <a:gd name="T18" fmla="*/ 22 w 44"/>
                <a:gd name="T19" fmla="*/ 3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4" h="44">
                  <a:moveTo>
                    <a:pt x="22" y="0"/>
                  </a:moveTo>
                  <a:cubicBezTo>
                    <a:pt x="10" y="0"/>
                    <a:pt x="0" y="9"/>
                    <a:pt x="0" y="22"/>
                  </a:cubicBezTo>
                  <a:cubicBezTo>
                    <a:pt x="0" y="34"/>
                    <a:pt x="10" y="44"/>
                    <a:pt x="22" y="44"/>
                  </a:cubicBezTo>
                  <a:cubicBezTo>
                    <a:pt x="34" y="44"/>
                    <a:pt x="44" y="34"/>
                    <a:pt x="44" y="22"/>
                  </a:cubicBezTo>
                  <a:cubicBezTo>
                    <a:pt x="44" y="9"/>
                    <a:pt x="34" y="0"/>
                    <a:pt x="22" y="0"/>
                  </a:cubicBezTo>
                  <a:moveTo>
                    <a:pt x="22" y="35"/>
                  </a:moveTo>
                  <a:cubicBezTo>
                    <a:pt x="14" y="35"/>
                    <a:pt x="8" y="29"/>
                    <a:pt x="8" y="22"/>
                  </a:cubicBezTo>
                  <a:cubicBezTo>
                    <a:pt x="8" y="14"/>
                    <a:pt x="14" y="8"/>
                    <a:pt x="22" y="8"/>
                  </a:cubicBezTo>
                  <a:cubicBezTo>
                    <a:pt x="29" y="8"/>
                    <a:pt x="35" y="14"/>
                    <a:pt x="35" y="22"/>
                  </a:cubicBezTo>
                  <a:cubicBezTo>
                    <a:pt x="35" y="29"/>
                    <a:pt x="29" y="35"/>
                    <a:pt x="22" y="35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1799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9" name="Freeform 27"/>
            <p:cNvSpPr>
              <a:spLocks/>
            </p:cNvSpPr>
            <p:nvPr/>
          </p:nvSpPr>
          <p:spPr bwMode="auto">
            <a:xfrm>
              <a:off x="80" y="97"/>
              <a:ext cx="57" cy="21"/>
            </a:xfrm>
            <a:custGeom>
              <a:avLst/>
              <a:gdLst>
                <a:gd name="T0" fmla="*/ 0 w 24"/>
                <a:gd name="T1" fmla="*/ 4 h 9"/>
                <a:gd name="T2" fmla="*/ 5 w 24"/>
                <a:gd name="T3" fmla="*/ 9 h 9"/>
                <a:gd name="T4" fmla="*/ 20 w 24"/>
                <a:gd name="T5" fmla="*/ 9 h 9"/>
                <a:gd name="T6" fmla="*/ 24 w 24"/>
                <a:gd name="T7" fmla="*/ 4 h 9"/>
                <a:gd name="T8" fmla="*/ 20 w 24"/>
                <a:gd name="T9" fmla="*/ 0 h 9"/>
                <a:gd name="T10" fmla="*/ 5 w 24"/>
                <a:gd name="T11" fmla="*/ 0 h 9"/>
                <a:gd name="T12" fmla="*/ 0 w 24"/>
                <a:gd name="T13" fmla="*/ 4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9">
                  <a:moveTo>
                    <a:pt x="0" y="4"/>
                  </a:moveTo>
                  <a:cubicBezTo>
                    <a:pt x="0" y="7"/>
                    <a:pt x="2" y="9"/>
                    <a:pt x="5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2" y="9"/>
                    <a:pt x="24" y="7"/>
                    <a:pt x="24" y="4"/>
                  </a:cubicBezTo>
                  <a:cubicBezTo>
                    <a:pt x="24" y="2"/>
                    <a:pt x="22" y="0"/>
                    <a:pt x="2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1799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Freeform 28"/>
            <p:cNvSpPr>
              <a:spLocks/>
            </p:cNvSpPr>
            <p:nvPr/>
          </p:nvSpPr>
          <p:spPr bwMode="auto">
            <a:xfrm>
              <a:off x="80" y="140"/>
              <a:ext cx="57" cy="21"/>
            </a:xfrm>
            <a:custGeom>
              <a:avLst/>
              <a:gdLst>
                <a:gd name="T0" fmla="*/ 20 w 24"/>
                <a:gd name="T1" fmla="*/ 0 h 9"/>
                <a:gd name="T2" fmla="*/ 5 w 24"/>
                <a:gd name="T3" fmla="*/ 0 h 9"/>
                <a:gd name="T4" fmla="*/ 0 w 24"/>
                <a:gd name="T5" fmla="*/ 4 h 9"/>
                <a:gd name="T6" fmla="*/ 5 w 24"/>
                <a:gd name="T7" fmla="*/ 9 h 9"/>
                <a:gd name="T8" fmla="*/ 20 w 24"/>
                <a:gd name="T9" fmla="*/ 9 h 9"/>
                <a:gd name="T10" fmla="*/ 24 w 24"/>
                <a:gd name="T11" fmla="*/ 4 h 9"/>
                <a:gd name="T12" fmla="*/ 20 w 24"/>
                <a:gd name="T13" fmla="*/ 0 h 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" h="9">
                  <a:moveTo>
                    <a:pt x="20" y="0"/>
                  </a:moveTo>
                  <a:cubicBezTo>
                    <a:pt x="5" y="0"/>
                    <a:pt x="5" y="0"/>
                    <a:pt x="5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"/>
                    <a:pt x="2" y="9"/>
                    <a:pt x="5" y="9"/>
                  </a:cubicBezTo>
                  <a:cubicBezTo>
                    <a:pt x="20" y="9"/>
                    <a:pt x="20" y="9"/>
                    <a:pt x="20" y="9"/>
                  </a:cubicBezTo>
                  <a:cubicBezTo>
                    <a:pt x="22" y="9"/>
                    <a:pt x="24" y="7"/>
                    <a:pt x="24" y="4"/>
                  </a:cubicBezTo>
                  <a:cubicBezTo>
                    <a:pt x="24" y="2"/>
                    <a:pt x="22" y="0"/>
                    <a:pt x="20" y="0"/>
                  </a:cubicBezTo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1799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6" name="Group 29"/>
          <p:cNvGrpSpPr>
            <a:grpSpLocks/>
          </p:cNvGrpSpPr>
          <p:nvPr/>
        </p:nvGrpSpPr>
        <p:grpSpPr bwMode="auto">
          <a:xfrm>
            <a:off x="1757743" y="2194602"/>
            <a:ext cx="374599" cy="376354"/>
            <a:chOff x="0" y="0"/>
            <a:chExt cx="236" cy="237"/>
          </a:xfrm>
        </p:grpSpPr>
        <p:sp>
          <p:nvSpPr>
            <p:cNvPr id="22" name="Freeform 30"/>
            <p:cNvSpPr>
              <a:spLocks noEditPoints="1"/>
            </p:cNvSpPr>
            <p:nvPr/>
          </p:nvSpPr>
          <p:spPr bwMode="auto">
            <a:xfrm>
              <a:off x="63" y="64"/>
              <a:ext cx="109" cy="109"/>
            </a:xfrm>
            <a:custGeom>
              <a:avLst/>
              <a:gdLst>
                <a:gd name="T0" fmla="*/ 40 w 46"/>
                <a:gd name="T1" fmla="*/ 1 h 46"/>
                <a:gd name="T2" fmla="*/ 13 w 46"/>
                <a:gd name="T3" fmla="*/ 10 h 46"/>
                <a:gd name="T4" fmla="*/ 13 w 46"/>
                <a:gd name="T5" fmla="*/ 10 h 46"/>
                <a:gd name="T6" fmla="*/ 12 w 46"/>
                <a:gd name="T7" fmla="*/ 11 h 46"/>
                <a:gd name="T8" fmla="*/ 12 w 46"/>
                <a:gd name="T9" fmla="*/ 11 h 46"/>
                <a:gd name="T10" fmla="*/ 11 w 46"/>
                <a:gd name="T11" fmla="*/ 11 h 46"/>
                <a:gd name="T12" fmla="*/ 11 w 46"/>
                <a:gd name="T13" fmla="*/ 12 h 46"/>
                <a:gd name="T14" fmla="*/ 11 w 46"/>
                <a:gd name="T15" fmla="*/ 12 h 46"/>
                <a:gd name="T16" fmla="*/ 10 w 46"/>
                <a:gd name="T17" fmla="*/ 13 h 46"/>
                <a:gd name="T18" fmla="*/ 10 w 46"/>
                <a:gd name="T19" fmla="*/ 13 h 46"/>
                <a:gd name="T20" fmla="*/ 0 w 46"/>
                <a:gd name="T21" fmla="*/ 40 h 46"/>
                <a:gd name="T22" fmla="*/ 1 w 46"/>
                <a:gd name="T23" fmla="*/ 45 h 46"/>
                <a:gd name="T24" fmla="*/ 4 w 46"/>
                <a:gd name="T25" fmla="*/ 46 h 46"/>
                <a:gd name="T26" fmla="*/ 6 w 46"/>
                <a:gd name="T27" fmla="*/ 46 h 46"/>
                <a:gd name="T28" fmla="*/ 33 w 46"/>
                <a:gd name="T29" fmla="*/ 36 h 46"/>
                <a:gd name="T30" fmla="*/ 33 w 46"/>
                <a:gd name="T31" fmla="*/ 36 h 46"/>
                <a:gd name="T32" fmla="*/ 34 w 46"/>
                <a:gd name="T33" fmla="*/ 35 h 46"/>
                <a:gd name="T34" fmla="*/ 34 w 46"/>
                <a:gd name="T35" fmla="*/ 35 h 46"/>
                <a:gd name="T36" fmla="*/ 35 w 46"/>
                <a:gd name="T37" fmla="*/ 35 h 46"/>
                <a:gd name="T38" fmla="*/ 35 w 46"/>
                <a:gd name="T39" fmla="*/ 34 h 46"/>
                <a:gd name="T40" fmla="*/ 35 w 46"/>
                <a:gd name="T41" fmla="*/ 34 h 46"/>
                <a:gd name="T42" fmla="*/ 36 w 46"/>
                <a:gd name="T43" fmla="*/ 33 h 46"/>
                <a:gd name="T44" fmla="*/ 36 w 46"/>
                <a:gd name="T45" fmla="*/ 33 h 46"/>
                <a:gd name="T46" fmla="*/ 45 w 46"/>
                <a:gd name="T47" fmla="*/ 6 h 46"/>
                <a:gd name="T48" fmla="*/ 44 w 46"/>
                <a:gd name="T49" fmla="*/ 2 h 46"/>
                <a:gd name="T50" fmla="*/ 40 w 46"/>
                <a:gd name="T51" fmla="*/ 1 h 46"/>
                <a:gd name="T52" fmla="*/ 12 w 46"/>
                <a:gd name="T53" fmla="*/ 34 h 46"/>
                <a:gd name="T54" fmla="*/ 16 w 46"/>
                <a:gd name="T55" fmla="*/ 22 h 46"/>
                <a:gd name="T56" fmla="*/ 24 w 46"/>
                <a:gd name="T57" fmla="*/ 30 h 46"/>
                <a:gd name="T58" fmla="*/ 12 w 46"/>
                <a:gd name="T59" fmla="*/ 34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</a:cxnLst>
              <a:rect l="0" t="0" r="r" b="b"/>
              <a:pathLst>
                <a:path w="46" h="46">
                  <a:moveTo>
                    <a:pt x="40" y="1"/>
                  </a:moveTo>
                  <a:cubicBezTo>
                    <a:pt x="13" y="10"/>
                    <a:pt x="13" y="10"/>
                    <a:pt x="13" y="10"/>
                  </a:cubicBezTo>
                  <a:cubicBezTo>
                    <a:pt x="13" y="10"/>
                    <a:pt x="13" y="10"/>
                    <a:pt x="13" y="10"/>
                  </a:cubicBezTo>
                  <a:cubicBezTo>
                    <a:pt x="12" y="10"/>
                    <a:pt x="12" y="11"/>
                    <a:pt x="12" y="11"/>
                  </a:cubicBezTo>
                  <a:cubicBezTo>
                    <a:pt x="12" y="11"/>
                    <a:pt x="12" y="11"/>
                    <a:pt x="12" y="11"/>
                  </a:cubicBezTo>
                  <a:cubicBezTo>
                    <a:pt x="12" y="11"/>
                    <a:pt x="11" y="11"/>
                    <a:pt x="11" y="11"/>
                  </a:cubicBezTo>
                  <a:cubicBezTo>
                    <a:pt x="11" y="11"/>
                    <a:pt x="11" y="12"/>
                    <a:pt x="11" y="12"/>
                  </a:cubicBezTo>
                  <a:cubicBezTo>
                    <a:pt x="11" y="12"/>
                    <a:pt x="11" y="12"/>
                    <a:pt x="11" y="12"/>
                  </a:cubicBezTo>
                  <a:cubicBezTo>
                    <a:pt x="11" y="12"/>
                    <a:pt x="10" y="12"/>
                    <a:pt x="10" y="13"/>
                  </a:cubicBezTo>
                  <a:cubicBezTo>
                    <a:pt x="10" y="13"/>
                    <a:pt x="10" y="13"/>
                    <a:pt x="10" y="13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42"/>
                    <a:pt x="0" y="43"/>
                    <a:pt x="1" y="45"/>
                  </a:cubicBezTo>
                  <a:cubicBezTo>
                    <a:pt x="2" y="45"/>
                    <a:pt x="3" y="46"/>
                    <a:pt x="4" y="46"/>
                  </a:cubicBezTo>
                  <a:cubicBezTo>
                    <a:pt x="5" y="46"/>
                    <a:pt x="5" y="46"/>
                    <a:pt x="6" y="46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3" y="36"/>
                    <a:pt x="33" y="36"/>
                    <a:pt x="33" y="36"/>
                  </a:cubicBezTo>
                  <a:cubicBezTo>
                    <a:pt x="34" y="36"/>
                    <a:pt x="34" y="35"/>
                    <a:pt x="34" y="35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4" y="35"/>
                    <a:pt x="35" y="35"/>
                    <a:pt x="35" y="35"/>
                  </a:cubicBezTo>
                  <a:cubicBezTo>
                    <a:pt x="35" y="35"/>
                    <a:pt x="35" y="34"/>
                    <a:pt x="35" y="34"/>
                  </a:cubicBezTo>
                  <a:cubicBezTo>
                    <a:pt x="35" y="34"/>
                    <a:pt x="35" y="34"/>
                    <a:pt x="35" y="34"/>
                  </a:cubicBezTo>
                  <a:cubicBezTo>
                    <a:pt x="35" y="34"/>
                    <a:pt x="35" y="34"/>
                    <a:pt x="36" y="33"/>
                  </a:cubicBezTo>
                  <a:cubicBezTo>
                    <a:pt x="36" y="33"/>
                    <a:pt x="36" y="33"/>
                    <a:pt x="36" y="33"/>
                  </a:cubicBezTo>
                  <a:cubicBezTo>
                    <a:pt x="45" y="6"/>
                    <a:pt x="45" y="6"/>
                    <a:pt x="45" y="6"/>
                  </a:cubicBezTo>
                  <a:cubicBezTo>
                    <a:pt x="46" y="4"/>
                    <a:pt x="46" y="3"/>
                    <a:pt x="44" y="2"/>
                  </a:cubicBezTo>
                  <a:cubicBezTo>
                    <a:pt x="43" y="0"/>
                    <a:pt x="42" y="0"/>
                    <a:pt x="40" y="1"/>
                  </a:cubicBezTo>
                  <a:moveTo>
                    <a:pt x="12" y="34"/>
                  </a:moveTo>
                  <a:cubicBezTo>
                    <a:pt x="16" y="22"/>
                    <a:pt x="16" y="22"/>
                    <a:pt x="16" y="22"/>
                  </a:cubicBezTo>
                  <a:cubicBezTo>
                    <a:pt x="24" y="30"/>
                    <a:pt x="24" y="30"/>
                    <a:pt x="24" y="30"/>
                  </a:cubicBezTo>
                  <a:lnTo>
                    <a:pt x="12" y="34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1799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3" name="Freeform 31"/>
            <p:cNvSpPr>
              <a:spLocks noEditPoints="1"/>
            </p:cNvSpPr>
            <p:nvPr/>
          </p:nvSpPr>
          <p:spPr bwMode="auto">
            <a:xfrm>
              <a:off x="0" y="0"/>
              <a:ext cx="236" cy="237"/>
            </a:xfrm>
            <a:custGeom>
              <a:avLst/>
              <a:gdLst>
                <a:gd name="T0" fmla="*/ 81 w 100"/>
                <a:gd name="T1" fmla="*/ 0 h 100"/>
                <a:gd name="T2" fmla="*/ 18 w 100"/>
                <a:gd name="T3" fmla="*/ 0 h 100"/>
                <a:gd name="T4" fmla="*/ 0 w 100"/>
                <a:gd name="T5" fmla="*/ 18 h 100"/>
                <a:gd name="T6" fmla="*/ 0 w 100"/>
                <a:gd name="T7" fmla="*/ 82 h 100"/>
                <a:gd name="T8" fmla="*/ 18 w 100"/>
                <a:gd name="T9" fmla="*/ 100 h 100"/>
                <a:gd name="T10" fmla="*/ 81 w 100"/>
                <a:gd name="T11" fmla="*/ 100 h 100"/>
                <a:gd name="T12" fmla="*/ 85 w 100"/>
                <a:gd name="T13" fmla="*/ 100 h 100"/>
                <a:gd name="T14" fmla="*/ 100 w 100"/>
                <a:gd name="T15" fmla="*/ 82 h 100"/>
                <a:gd name="T16" fmla="*/ 100 w 100"/>
                <a:gd name="T17" fmla="*/ 18 h 100"/>
                <a:gd name="T18" fmla="*/ 81 w 100"/>
                <a:gd name="T19" fmla="*/ 0 h 100"/>
                <a:gd name="T20" fmla="*/ 92 w 100"/>
                <a:gd name="T21" fmla="*/ 82 h 100"/>
                <a:gd name="T22" fmla="*/ 84 w 100"/>
                <a:gd name="T23" fmla="*/ 91 h 100"/>
                <a:gd name="T24" fmla="*/ 81 w 100"/>
                <a:gd name="T25" fmla="*/ 92 h 100"/>
                <a:gd name="T26" fmla="*/ 18 w 100"/>
                <a:gd name="T27" fmla="*/ 92 h 100"/>
                <a:gd name="T28" fmla="*/ 8 w 100"/>
                <a:gd name="T29" fmla="*/ 82 h 100"/>
                <a:gd name="T30" fmla="*/ 8 w 100"/>
                <a:gd name="T31" fmla="*/ 18 h 100"/>
                <a:gd name="T32" fmla="*/ 18 w 100"/>
                <a:gd name="T33" fmla="*/ 8 h 100"/>
                <a:gd name="T34" fmla="*/ 81 w 100"/>
                <a:gd name="T35" fmla="*/ 8 h 100"/>
                <a:gd name="T36" fmla="*/ 92 w 100"/>
                <a:gd name="T37" fmla="*/ 18 h 100"/>
                <a:gd name="T38" fmla="*/ 92 w 100"/>
                <a:gd name="T39" fmla="*/ 82 h 1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100" h="100">
                  <a:moveTo>
                    <a:pt x="81" y="0"/>
                  </a:moveTo>
                  <a:cubicBezTo>
                    <a:pt x="18" y="0"/>
                    <a:pt x="18" y="0"/>
                    <a:pt x="18" y="0"/>
                  </a:cubicBezTo>
                  <a:cubicBezTo>
                    <a:pt x="8" y="0"/>
                    <a:pt x="0" y="8"/>
                    <a:pt x="0" y="18"/>
                  </a:cubicBezTo>
                  <a:cubicBezTo>
                    <a:pt x="0" y="82"/>
                    <a:pt x="0" y="82"/>
                    <a:pt x="0" y="82"/>
                  </a:cubicBezTo>
                  <a:cubicBezTo>
                    <a:pt x="0" y="92"/>
                    <a:pt x="8" y="100"/>
                    <a:pt x="18" y="100"/>
                  </a:cubicBezTo>
                  <a:cubicBezTo>
                    <a:pt x="81" y="100"/>
                    <a:pt x="81" y="100"/>
                    <a:pt x="81" y="100"/>
                  </a:cubicBezTo>
                  <a:cubicBezTo>
                    <a:pt x="83" y="100"/>
                    <a:pt x="84" y="100"/>
                    <a:pt x="85" y="100"/>
                  </a:cubicBezTo>
                  <a:cubicBezTo>
                    <a:pt x="94" y="98"/>
                    <a:pt x="100" y="90"/>
                    <a:pt x="100" y="82"/>
                  </a:cubicBezTo>
                  <a:cubicBezTo>
                    <a:pt x="100" y="18"/>
                    <a:pt x="100" y="18"/>
                    <a:pt x="100" y="18"/>
                  </a:cubicBezTo>
                  <a:cubicBezTo>
                    <a:pt x="100" y="8"/>
                    <a:pt x="92" y="0"/>
                    <a:pt x="81" y="0"/>
                  </a:cubicBezTo>
                  <a:moveTo>
                    <a:pt x="92" y="82"/>
                  </a:moveTo>
                  <a:cubicBezTo>
                    <a:pt x="92" y="86"/>
                    <a:pt x="88" y="90"/>
                    <a:pt x="84" y="91"/>
                  </a:cubicBezTo>
                  <a:cubicBezTo>
                    <a:pt x="83" y="92"/>
                    <a:pt x="82" y="92"/>
                    <a:pt x="81" y="92"/>
                  </a:cubicBezTo>
                  <a:cubicBezTo>
                    <a:pt x="18" y="92"/>
                    <a:pt x="18" y="92"/>
                    <a:pt x="18" y="92"/>
                  </a:cubicBezTo>
                  <a:cubicBezTo>
                    <a:pt x="13" y="92"/>
                    <a:pt x="8" y="87"/>
                    <a:pt x="8" y="82"/>
                  </a:cubicBezTo>
                  <a:cubicBezTo>
                    <a:pt x="8" y="18"/>
                    <a:pt x="8" y="18"/>
                    <a:pt x="8" y="18"/>
                  </a:cubicBezTo>
                  <a:cubicBezTo>
                    <a:pt x="8" y="13"/>
                    <a:pt x="13" y="8"/>
                    <a:pt x="18" y="8"/>
                  </a:cubicBezTo>
                  <a:cubicBezTo>
                    <a:pt x="81" y="8"/>
                    <a:pt x="81" y="8"/>
                    <a:pt x="81" y="8"/>
                  </a:cubicBezTo>
                  <a:cubicBezTo>
                    <a:pt x="87" y="8"/>
                    <a:pt x="92" y="13"/>
                    <a:pt x="92" y="18"/>
                  </a:cubicBezTo>
                  <a:lnTo>
                    <a:pt x="92" y="82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zh-CN" altLang="en-US" sz="1799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24" name="TextBox 13"/>
          <p:cNvSpPr txBox="1"/>
          <p:nvPr/>
        </p:nvSpPr>
        <p:spPr>
          <a:xfrm>
            <a:off x="1326797" y="3066412"/>
            <a:ext cx="1464271" cy="184666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单击编辑标题</a:t>
            </a:r>
            <a:endParaRPr lang="en-US" altLang="zh-CN" sz="12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itchFamily="2" charset="-122"/>
              <a:sym typeface="Arial" pitchFamily="34" charset="0"/>
            </a:endParaRPr>
          </a:p>
        </p:txBody>
      </p:sp>
      <p:sp>
        <p:nvSpPr>
          <p:cNvPr id="25" name="TextBox 13"/>
          <p:cNvSpPr txBox="1"/>
          <p:nvPr/>
        </p:nvSpPr>
        <p:spPr>
          <a:xfrm>
            <a:off x="1329177" y="3281915"/>
            <a:ext cx="1542841" cy="24614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defTabSz="912522">
              <a:spcBef>
                <a:spcPct val="20000"/>
              </a:spcBef>
              <a:defRPr/>
            </a:pPr>
            <a:r>
              <a:rPr lang="zh-CN" altLang="en-US" sz="8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8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13"/>
          <p:cNvSpPr txBox="1"/>
          <p:nvPr/>
        </p:nvSpPr>
        <p:spPr>
          <a:xfrm>
            <a:off x="3133525" y="1883357"/>
            <a:ext cx="1464271" cy="184666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单击编辑标题</a:t>
            </a:r>
            <a:endParaRPr lang="en-US" altLang="zh-CN" sz="12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itchFamily="2" charset="-122"/>
              <a:sym typeface="Arial" pitchFamily="34" charset="0"/>
            </a:endParaRPr>
          </a:p>
        </p:txBody>
      </p:sp>
      <p:sp>
        <p:nvSpPr>
          <p:cNvPr id="27" name="TextBox 13"/>
          <p:cNvSpPr txBox="1"/>
          <p:nvPr/>
        </p:nvSpPr>
        <p:spPr>
          <a:xfrm>
            <a:off x="3135905" y="2098860"/>
            <a:ext cx="1542841" cy="24614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defTabSz="912522">
              <a:spcBef>
                <a:spcPct val="20000"/>
              </a:spcBef>
              <a:defRPr/>
            </a:pPr>
            <a:r>
              <a:rPr lang="zh-CN" altLang="en-US" sz="8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8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13"/>
          <p:cNvSpPr txBox="1"/>
          <p:nvPr/>
        </p:nvSpPr>
        <p:spPr>
          <a:xfrm>
            <a:off x="4851131" y="3067768"/>
            <a:ext cx="1464271" cy="184666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单击编辑标题</a:t>
            </a:r>
            <a:endParaRPr lang="en-US" altLang="zh-CN" sz="12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itchFamily="2" charset="-122"/>
              <a:sym typeface="Arial" pitchFamily="34" charset="0"/>
            </a:endParaRPr>
          </a:p>
        </p:txBody>
      </p:sp>
      <p:sp>
        <p:nvSpPr>
          <p:cNvPr id="29" name="TextBox 13"/>
          <p:cNvSpPr txBox="1"/>
          <p:nvPr/>
        </p:nvSpPr>
        <p:spPr>
          <a:xfrm>
            <a:off x="4853512" y="3283272"/>
            <a:ext cx="1542841" cy="24614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defTabSz="912522">
              <a:spcBef>
                <a:spcPct val="20000"/>
              </a:spcBef>
              <a:defRPr/>
            </a:pPr>
            <a:r>
              <a:rPr lang="zh-CN" altLang="en-US" sz="8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8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13"/>
          <p:cNvSpPr txBox="1"/>
          <p:nvPr/>
        </p:nvSpPr>
        <p:spPr>
          <a:xfrm>
            <a:off x="6730709" y="1914194"/>
            <a:ext cx="1464271" cy="184666"/>
          </a:xfrm>
          <a:prstGeom prst="rect">
            <a:avLst/>
          </a:prstGeom>
          <a:noFill/>
        </p:spPr>
        <p:txBody>
          <a:bodyPr lIns="0" tIns="0" rIns="0" bIns="0">
            <a:spAutoFit/>
          </a:bodyPr>
          <a:lstStyle>
            <a:lvl1pPr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1pPr>
            <a:lvl2pPr marL="742950" indent="-28575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2pPr>
            <a:lvl3pPr marL="11430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3pPr>
            <a:lvl4pPr marL="16002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4pPr>
            <a:lvl5pPr marL="2057400" indent="-228600" defTabSz="1216025"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5pPr>
            <a:lvl6pPr marL="25146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6pPr>
            <a:lvl7pPr marL="29718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7pPr>
            <a:lvl8pPr marL="34290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8pPr>
            <a:lvl9pPr marL="3886200" indent="-228600" defTabSz="121602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宋体" pitchFamily="2" charset="-122"/>
              </a:defRPr>
            </a:lvl9pPr>
          </a:lstStyle>
          <a:p>
            <a:pPr eaLnBrk="1" hangingPunct="1">
              <a:spcBef>
                <a:spcPct val="20000"/>
              </a:spcBef>
            </a:pPr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宋体" pitchFamily="2" charset="-122"/>
                <a:sym typeface="Arial" pitchFamily="34" charset="0"/>
              </a:rPr>
              <a:t>单击编辑标题</a:t>
            </a:r>
            <a:endParaRPr lang="en-US" altLang="zh-CN" sz="1200" b="1" dirty="0">
              <a:solidFill>
                <a:schemeClr val="bg1">
                  <a:lumMod val="50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宋体" pitchFamily="2" charset="-122"/>
              <a:sym typeface="Arial" pitchFamily="34" charset="0"/>
            </a:endParaRPr>
          </a:p>
        </p:txBody>
      </p:sp>
      <p:sp>
        <p:nvSpPr>
          <p:cNvPr id="31" name="TextBox 13"/>
          <p:cNvSpPr txBox="1"/>
          <p:nvPr/>
        </p:nvSpPr>
        <p:spPr>
          <a:xfrm>
            <a:off x="6733089" y="2129698"/>
            <a:ext cx="1542841" cy="246145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defTabSz="912522">
              <a:spcBef>
                <a:spcPct val="20000"/>
              </a:spcBef>
              <a:defRPr/>
            </a:pPr>
            <a:r>
              <a:rPr lang="zh-CN" altLang="en-US" sz="800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单击此处可编辑内容，根据您的需要自由拉伸文本框大小</a:t>
            </a:r>
            <a:endParaRPr lang="en-US" altLang="zh-CN" sz="8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742174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3000">
        <p:random/>
      </p:transition>
    </mc:Choice>
    <mc:Fallback xmlns="">
      <p:transition spd="slow" advTm="3000">
        <p:random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24710" y="1275608"/>
            <a:ext cx="2214693" cy="3132348"/>
          </a:xfrm>
          <a:prstGeom prst="rect">
            <a:avLst/>
          </a:prstGeom>
          <a:blipFill dpi="0" rotWithShape="1">
            <a:blip r:embed="rId3" cstate="print">
              <a:duotone>
                <a:schemeClr val="accent1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extLst/>
        </p:spPr>
      </p:pic>
      <p:sp>
        <p:nvSpPr>
          <p:cNvPr id="7" name="Freeform 6"/>
          <p:cNvSpPr>
            <a:spLocks/>
          </p:cNvSpPr>
          <p:nvPr/>
        </p:nvSpPr>
        <p:spPr bwMode="auto">
          <a:xfrm>
            <a:off x="3911634" y="2783012"/>
            <a:ext cx="4224283" cy="305872"/>
          </a:xfrm>
          <a:custGeom>
            <a:avLst/>
            <a:gdLst>
              <a:gd name="T0" fmla="*/ 5 w 374"/>
              <a:gd name="T1" fmla="*/ 0 h 27"/>
              <a:gd name="T2" fmla="*/ 369 w 374"/>
              <a:gd name="T3" fmla="*/ 0 h 27"/>
              <a:gd name="T4" fmla="*/ 374 w 374"/>
              <a:gd name="T5" fmla="*/ 4 h 27"/>
              <a:gd name="T6" fmla="*/ 374 w 374"/>
              <a:gd name="T7" fmla="*/ 23 h 27"/>
              <a:gd name="T8" fmla="*/ 369 w 374"/>
              <a:gd name="T9" fmla="*/ 27 h 27"/>
              <a:gd name="T10" fmla="*/ 5 w 374"/>
              <a:gd name="T11" fmla="*/ 27 h 27"/>
              <a:gd name="T12" fmla="*/ 0 w 374"/>
              <a:gd name="T13" fmla="*/ 23 h 27"/>
              <a:gd name="T14" fmla="*/ 0 w 374"/>
              <a:gd name="T15" fmla="*/ 4 h 27"/>
              <a:gd name="T16" fmla="*/ 5 w 374"/>
              <a:gd name="T17" fmla="*/ 0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74" h="27">
                <a:moveTo>
                  <a:pt x="5" y="0"/>
                </a:moveTo>
                <a:cubicBezTo>
                  <a:pt x="369" y="0"/>
                  <a:pt x="369" y="0"/>
                  <a:pt x="369" y="0"/>
                </a:cubicBezTo>
                <a:cubicBezTo>
                  <a:pt x="372" y="0"/>
                  <a:pt x="374" y="2"/>
                  <a:pt x="374" y="4"/>
                </a:cubicBezTo>
                <a:cubicBezTo>
                  <a:pt x="374" y="23"/>
                  <a:pt x="374" y="23"/>
                  <a:pt x="374" y="23"/>
                </a:cubicBezTo>
                <a:cubicBezTo>
                  <a:pt x="374" y="25"/>
                  <a:pt x="372" y="27"/>
                  <a:pt x="369" y="27"/>
                </a:cubicBezTo>
                <a:cubicBezTo>
                  <a:pt x="5" y="27"/>
                  <a:pt x="5" y="27"/>
                  <a:pt x="5" y="27"/>
                </a:cubicBezTo>
                <a:cubicBezTo>
                  <a:pt x="2" y="27"/>
                  <a:pt x="0" y="25"/>
                  <a:pt x="0" y="23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5" y="0"/>
                </a:cubicBezTo>
                <a:close/>
              </a:path>
            </a:pathLst>
          </a:custGeom>
          <a:solidFill>
            <a:srgbClr val="D9D9D9">
              <a:alpha val="40000"/>
            </a:srgbClr>
          </a:solidFill>
          <a:ln>
            <a:noFill/>
          </a:ln>
          <a:extLst/>
        </p:spPr>
        <p:txBody>
          <a:bodyPr vert="horz" wrap="square" lIns="68573" tIns="34286" rIns="68573" bIns="34286" numCol="1" anchor="t" anchorCtr="0" compatLnSpc="1">
            <a:prstTxWarp prst="textNoShape">
              <a:avLst/>
            </a:prstTxWarp>
          </a:bodyPr>
          <a:lstStyle/>
          <a:p>
            <a:endParaRPr lang="zh-CN" altLang="en-US" sz="1000" dirty="0"/>
          </a:p>
        </p:txBody>
      </p:sp>
      <p:sp>
        <p:nvSpPr>
          <p:cNvPr id="11" name="Freeform 7"/>
          <p:cNvSpPr>
            <a:spLocks/>
          </p:cNvSpPr>
          <p:nvPr/>
        </p:nvSpPr>
        <p:spPr bwMode="auto">
          <a:xfrm>
            <a:off x="3911633" y="2783012"/>
            <a:ext cx="1729853" cy="305872"/>
          </a:xfrm>
          <a:custGeom>
            <a:avLst/>
            <a:gdLst>
              <a:gd name="T0" fmla="*/ 5 w 153"/>
              <a:gd name="T1" fmla="*/ 0 h 27"/>
              <a:gd name="T2" fmla="*/ 149 w 153"/>
              <a:gd name="T3" fmla="*/ 0 h 27"/>
              <a:gd name="T4" fmla="*/ 153 w 153"/>
              <a:gd name="T5" fmla="*/ 4 h 27"/>
              <a:gd name="T6" fmla="*/ 153 w 153"/>
              <a:gd name="T7" fmla="*/ 23 h 27"/>
              <a:gd name="T8" fmla="*/ 149 w 153"/>
              <a:gd name="T9" fmla="*/ 27 h 27"/>
              <a:gd name="T10" fmla="*/ 5 w 153"/>
              <a:gd name="T11" fmla="*/ 27 h 27"/>
              <a:gd name="T12" fmla="*/ 0 w 153"/>
              <a:gd name="T13" fmla="*/ 23 h 27"/>
              <a:gd name="T14" fmla="*/ 0 w 153"/>
              <a:gd name="T15" fmla="*/ 4 h 27"/>
              <a:gd name="T16" fmla="*/ 5 w 153"/>
              <a:gd name="T17" fmla="*/ 0 h 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153" h="27">
                <a:moveTo>
                  <a:pt x="5" y="0"/>
                </a:moveTo>
                <a:cubicBezTo>
                  <a:pt x="149" y="0"/>
                  <a:pt x="149" y="0"/>
                  <a:pt x="149" y="0"/>
                </a:cubicBezTo>
                <a:cubicBezTo>
                  <a:pt x="151" y="0"/>
                  <a:pt x="153" y="2"/>
                  <a:pt x="153" y="4"/>
                </a:cubicBezTo>
                <a:cubicBezTo>
                  <a:pt x="153" y="23"/>
                  <a:pt x="153" y="23"/>
                  <a:pt x="153" y="23"/>
                </a:cubicBezTo>
                <a:cubicBezTo>
                  <a:pt x="153" y="25"/>
                  <a:pt x="151" y="27"/>
                  <a:pt x="149" y="27"/>
                </a:cubicBezTo>
                <a:cubicBezTo>
                  <a:pt x="5" y="27"/>
                  <a:pt x="5" y="27"/>
                  <a:pt x="5" y="27"/>
                </a:cubicBezTo>
                <a:cubicBezTo>
                  <a:pt x="2" y="27"/>
                  <a:pt x="0" y="25"/>
                  <a:pt x="0" y="23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5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68573" tIns="34286" rIns="68573" bIns="34286" numCol="1" anchor="ctr" anchorCtr="0" compatLnSpc="1">
            <a:prstTxWarp prst="textNoShape">
              <a:avLst/>
            </a:prstTxWarp>
          </a:bodyPr>
          <a:lstStyle/>
          <a:p>
            <a:pPr algn="r"/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28743.76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3" name="Freeform 8"/>
          <p:cNvSpPr>
            <a:spLocks/>
          </p:cNvSpPr>
          <p:nvPr/>
        </p:nvSpPr>
        <p:spPr bwMode="auto">
          <a:xfrm>
            <a:off x="3911634" y="3437769"/>
            <a:ext cx="4224283" cy="315430"/>
          </a:xfrm>
          <a:custGeom>
            <a:avLst/>
            <a:gdLst>
              <a:gd name="T0" fmla="*/ 5 w 374"/>
              <a:gd name="T1" fmla="*/ 0 h 28"/>
              <a:gd name="T2" fmla="*/ 369 w 374"/>
              <a:gd name="T3" fmla="*/ 0 h 28"/>
              <a:gd name="T4" fmla="*/ 374 w 374"/>
              <a:gd name="T5" fmla="*/ 5 h 28"/>
              <a:gd name="T6" fmla="*/ 374 w 374"/>
              <a:gd name="T7" fmla="*/ 23 h 28"/>
              <a:gd name="T8" fmla="*/ 369 w 374"/>
              <a:gd name="T9" fmla="*/ 28 h 28"/>
              <a:gd name="T10" fmla="*/ 5 w 374"/>
              <a:gd name="T11" fmla="*/ 28 h 28"/>
              <a:gd name="T12" fmla="*/ 0 w 374"/>
              <a:gd name="T13" fmla="*/ 23 h 28"/>
              <a:gd name="T14" fmla="*/ 0 w 374"/>
              <a:gd name="T15" fmla="*/ 5 h 28"/>
              <a:gd name="T16" fmla="*/ 5 w 374"/>
              <a:gd name="T17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74" h="28">
                <a:moveTo>
                  <a:pt x="5" y="0"/>
                </a:moveTo>
                <a:cubicBezTo>
                  <a:pt x="369" y="0"/>
                  <a:pt x="369" y="0"/>
                  <a:pt x="369" y="0"/>
                </a:cubicBezTo>
                <a:cubicBezTo>
                  <a:pt x="372" y="0"/>
                  <a:pt x="374" y="2"/>
                  <a:pt x="374" y="5"/>
                </a:cubicBezTo>
                <a:cubicBezTo>
                  <a:pt x="374" y="23"/>
                  <a:pt x="374" y="23"/>
                  <a:pt x="374" y="23"/>
                </a:cubicBezTo>
                <a:cubicBezTo>
                  <a:pt x="374" y="25"/>
                  <a:pt x="372" y="28"/>
                  <a:pt x="369" y="28"/>
                </a:cubicBezTo>
                <a:cubicBezTo>
                  <a:pt x="5" y="28"/>
                  <a:pt x="5" y="28"/>
                  <a:pt x="5" y="28"/>
                </a:cubicBezTo>
                <a:cubicBezTo>
                  <a:pt x="2" y="28"/>
                  <a:pt x="0" y="25"/>
                  <a:pt x="0" y="23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2" y="0"/>
                  <a:pt x="5" y="0"/>
                </a:cubicBezTo>
                <a:close/>
              </a:path>
            </a:pathLst>
          </a:custGeom>
          <a:solidFill>
            <a:srgbClr val="D9D9D9">
              <a:alpha val="40000"/>
            </a:srgbClr>
          </a:solidFill>
          <a:ln>
            <a:noFill/>
          </a:ln>
          <a:extLst/>
        </p:spPr>
        <p:txBody>
          <a:bodyPr vert="horz" wrap="square" lIns="68573" tIns="34286" rIns="68573" bIns="34286" numCol="1" anchor="t" anchorCtr="0" compatLnSpc="1">
            <a:prstTxWarp prst="textNoShape">
              <a:avLst/>
            </a:prstTxWarp>
          </a:bodyPr>
          <a:lstStyle/>
          <a:p>
            <a:endParaRPr lang="zh-CN" altLang="en-US" sz="1000" dirty="0"/>
          </a:p>
        </p:txBody>
      </p:sp>
      <p:sp>
        <p:nvSpPr>
          <p:cNvPr id="14" name="Freeform 9"/>
          <p:cNvSpPr>
            <a:spLocks/>
          </p:cNvSpPr>
          <p:nvPr/>
        </p:nvSpPr>
        <p:spPr bwMode="auto">
          <a:xfrm>
            <a:off x="3911634" y="4092526"/>
            <a:ext cx="4224283" cy="315430"/>
          </a:xfrm>
          <a:custGeom>
            <a:avLst/>
            <a:gdLst>
              <a:gd name="T0" fmla="*/ 5 w 374"/>
              <a:gd name="T1" fmla="*/ 0 h 28"/>
              <a:gd name="T2" fmla="*/ 369 w 374"/>
              <a:gd name="T3" fmla="*/ 0 h 28"/>
              <a:gd name="T4" fmla="*/ 374 w 374"/>
              <a:gd name="T5" fmla="*/ 5 h 28"/>
              <a:gd name="T6" fmla="*/ 374 w 374"/>
              <a:gd name="T7" fmla="*/ 23 h 28"/>
              <a:gd name="T8" fmla="*/ 369 w 374"/>
              <a:gd name="T9" fmla="*/ 28 h 28"/>
              <a:gd name="T10" fmla="*/ 5 w 374"/>
              <a:gd name="T11" fmla="*/ 28 h 28"/>
              <a:gd name="T12" fmla="*/ 0 w 374"/>
              <a:gd name="T13" fmla="*/ 23 h 28"/>
              <a:gd name="T14" fmla="*/ 0 w 374"/>
              <a:gd name="T15" fmla="*/ 5 h 28"/>
              <a:gd name="T16" fmla="*/ 5 w 374"/>
              <a:gd name="T17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374" h="28">
                <a:moveTo>
                  <a:pt x="5" y="0"/>
                </a:moveTo>
                <a:cubicBezTo>
                  <a:pt x="369" y="0"/>
                  <a:pt x="369" y="0"/>
                  <a:pt x="369" y="0"/>
                </a:cubicBezTo>
                <a:cubicBezTo>
                  <a:pt x="372" y="0"/>
                  <a:pt x="374" y="2"/>
                  <a:pt x="374" y="5"/>
                </a:cubicBezTo>
                <a:cubicBezTo>
                  <a:pt x="374" y="23"/>
                  <a:pt x="374" y="23"/>
                  <a:pt x="374" y="23"/>
                </a:cubicBezTo>
                <a:cubicBezTo>
                  <a:pt x="374" y="26"/>
                  <a:pt x="372" y="28"/>
                  <a:pt x="369" y="28"/>
                </a:cubicBezTo>
                <a:cubicBezTo>
                  <a:pt x="5" y="28"/>
                  <a:pt x="5" y="28"/>
                  <a:pt x="5" y="28"/>
                </a:cubicBezTo>
                <a:cubicBezTo>
                  <a:pt x="2" y="28"/>
                  <a:pt x="0" y="26"/>
                  <a:pt x="0" y="23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2" y="0"/>
                  <a:pt x="5" y="0"/>
                </a:cubicBezTo>
                <a:close/>
              </a:path>
            </a:pathLst>
          </a:custGeom>
          <a:solidFill>
            <a:srgbClr val="D9D9D9">
              <a:alpha val="40000"/>
            </a:srgbClr>
          </a:solidFill>
          <a:ln>
            <a:noFill/>
          </a:ln>
          <a:extLst/>
        </p:spPr>
        <p:txBody>
          <a:bodyPr vert="horz" wrap="square" lIns="68573" tIns="34286" rIns="68573" bIns="34286" numCol="1" anchor="t" anchorCtr="0" compatLnSpc="1">
            <a:prstTxWarp prst="textNoShape">
              <a:avLst/>
            </a:prstTxWarp>
          </a:bodyPr>
          <a:lstStyle/>
          <a:p>
            <a:endParaRPr lang="zh-CN" altLang="en-US" sz="1000" dirty="0"/>
          </a:p>
        </p:txBody>
      </p:sp>
      <p:sp>
        <p:nvSpPr>
          <p:cNvPr id="15" name="Freeform 10"/>
          <p:cNvSpPr>
            <a:spLocks/>
          </p:cNvSpPr>
          <p:nvPr/>
        </p:nvSpPr>
        <p:spPr bwMode="auto">
          <a:xfrm>
            <a:off x="3911633" y="3437769"/>
            <a:ext cx="3187327" cy="315430"/>
          </a:xfrm>
          <a:custGeom>
            <a:avLst/>
            <a:gdLst>
              <a:gd name="T0" fmla="*/ 5 w 282"/>
              <a:gd name="T1" fmla="*/ 0 h 28"/>
              <a:gd name="T2" fmla="*/ 277 w 282"/>
              <a:gd name="T3" fmla="*/ 0 h 28"/>
              <a:gd name="T4" fmla="*/ 282 w 282"/>
              <a:gd name="T5" fmla="*/ 4 h 28"/>
              <a:gd name="T6" fmla="*/ 282 w 282"/>
              <a:gd name="T7" fmla="*/ 23 h 28"/>
              <a:gd name="T8" fmla="*/ 277 w 282"/>
              <a:gd name="T9" fmla="*/ 28 h 28"/>
              <a:gd name="T10" fmla="*/ 5 w 282"/>
              <a:gd name="T11" fmla="*/ 28 h 28"/>
              <a:gd name="T12" fmla="*/ 0 w 282"/>
              <a:gd name="T13" fmla="*/ 23 h 28"/>
              <a:gd name="T14" fmla="*/ 0 w 282"/>
              <a:gd name="T15" fmla="*/ 4 h 28"/>
              <a:gd name="T16" fmla="*/ 5 w 282"/>
              <a:gd name="T17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82" h="28">
                <a:moveTo>
                  <a:pt x="5" y="0"/>
                </a:moveTo>
                <a:cubicBezTo>
                  <a:pt x="277" y="0"/>
                  <a:pt x="277" y="0"/>
                  <a:pt x="277" y="0"/>
                </a:cubicBezTo>
                <a:cubicBezTo>
                  <a:pt x="279" y="0"/>
                  <a:pt x="282" y="2"/>
                  <a:pt x="282" y="4"/>
                </a:cubicBezTo>
                <a:cubicBezTo>
                  <a:pt x="282" y="23"/>
                  <a:pt x="282" y="23"/>
                  <a:pt x="282" y="23"/>
                </a:cubicBezTo>
                <a:cubicBezTo>
                  <a:pt x="282" y="25"/>
                  <a:pt x="279" y="28"/>
                  <a:pt x="277" y="28"/>
                </a:cubicBezTo>
                <a:cubicBezTo>
                  <a:pt x="5" y="28"/>
                  <a:pt x="5" y="28"/>
                  <a:pt x="5" y="28"/>
                </a:cubicBezTo>
                <a:cubicBezTo>
                  <a:pt x="2" y="28"/>
                  <a:pt x="0" y="25"/>
                  <a:pt x="0" y="23"/>
                </a:cubicBezTo>
                <a:cubicBezTo>
                  <a:pt x="0" y="4"/>
                  <a:pt x="0" y="4"/>
                  <a:pt x="0" y="4"/>
                </a:cubicBezTo>
                <a:cubicBezTo>
                  <a:pt x="0" y="2"/>
                  <a:pt x="2" y="0"/>
                  <a:pt x="5" y="0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68573" tIns="34286" rIns="68573" bIns="34286" numCol="1" anchor="ctr" anchorCtr="0" compatLnSpc="1">
            <a:prstTxWarp prst="textNoShape">
              <a:avLst/>
            </a:prstTxWarp>
          </a:bodyPr>
          <a:lstStyle/>
          <a:p>
            <a:pPr algn="r"/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51443.98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6" name="Freeform 11"/>
          <p:cNvSpPr>
            <a:spLocks/>
          </p:cNvSpPr>
          <p:nvPr/>
        </p:nvSpPr>
        <p:spPr bwMode="auto">
          <a:xfrm>
            <a:off x="3911634" y="4092526"/>
            <a:ext cx="2351071" cy="315430"/>
          </a:xfrm>
          <a:custGeom>
            <a:avLst/>
            <a:gdLst>
              <a:gd name="T0" fmla="*/ 5 w 208"/>
              <a:gd name="T1" fmla="*/ 0 h 28"/>
              <a:gd name="T2" fmla="*/ 204 w 208"/>
              <a:gd name="T3" fmla="*/ 0 h 28"/>
              <a:gd name="T4" fmla="*/ 208 w 208"/>
              <a:gd name="T5" fmla="*/ 5 h 28"/>
              <a:gd name="T6" fmla="*/ 208 w 208"/>
              <a:gd name="T7" fmla="*/ 23 h 28"/>
              <a:gd name="T8" fmla="*/ 204 w 208"/>
              <a:gd name="T9" fmla="*/ 28 h 28"/>
              <a:gd name="T10" fmla="*/ 5 w 208"/>
              <a:gd name="T11" fmla="*/ 28 h 28"/>
              <a:gd name="T12" fmla="*/ 0 w 208"/>
              <a:gd name="T13" fmla="*/ 23 h 28"/>
              <a:gd name="T14" fmla="*/ 0 w 208"/>
              <a:gd name="T15" fmla="*/ 5 h 28"/>
              <a:gd name="T16" fmla="*/ 5 w 208"/>
              <a:gd name="T17" fmla="*/ 0 h 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</a:cxnLst>
            <a:rect l="0" t="0" r="r" b="b"/>
            <a:pathLst>
              <a:path w="208" h="28">
                <a:moveTo>
                  <a:pt x="5" y="0"/>
                </a:moveTo>
                <a:cubicBezTo>
                  <a:pt x="204" y="0"/>
                  <a:pt x="204" y="0"/>
                  <a:pt x="204" y="0"/>
                </a:cubicBezTo>
                <a:cubicBezTo>
                  <a:pt x="206" y="0"/>
                  <a:pt x="208" y="2"/>
                  <a:pt x="208" y="5"/>
                </a:cubicBezTo>
                <a:cubicBezTo>
                  <a:pt x="208" y="23"/>
                  <a:pt x="208" y="23"/>
                  <a:pt x="208" y="23"/>
                </a:cubicBezTo>
                <a:cubicBezTo>
                  <a:pt x="208" y="26"/>
                  <a:pt x="206" y="28"/>
                  <a:pt x="204" y="28"/>
                </a:cubicBezTo>
                <a:cubicBezTo>
                  <a:pt x="5" y="28"/>
                  <a:pt x="5" y="28"/>
                  <a:pt x="5" y="28"/>
                </a:cubicBezTo>
                <a:cubicBezTo>
                  <a:pt x="2" y="28"/>
                  <a:pt x="0" y="26"/>
                  <a:pt x="0" y="23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2" y="0"/>
                  <a:pt x="5" y="0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68573" tIns="34286" rIns="68573" bIns="34286" numCol="1" anchor="ctr" anchorCtr="0" compatLnSpc="1">
            <a:prstTxWarp prst="textNoShape">
              <a:avLst/>
            </a:prstTxWarp>
          </a:bodyPr>
          <a:lstStyle/>
          <a:p>
            <a:pPr algn="r"/>
            <a:r>
              <a:rPr lang="en-US" altLang="zh-CN" sz="1200" dirty="0">
                <a:solidFill>
                  <a:schemeClr val="bg1"/>
                </a:solidFill>
                <a:latin typeface="微软雅黑" pitchFamily="34" charset="-122"/>
                <a:ea typeface="微软雅黑" pitchFamily="34" charset="-122"/>
              </a:rPr>
              <a:t>36618.46</a:t>
            </a:r>
            <a:endParaRPr lang="zh-CN" altLang="en-US" sz="1200" dirty="0">
              <a:solidFill>
                <a:schemeClr val="bg1"/>
              </a:solidFill>
              <a:latin typeface="微软雅黑" pitchFamily="34" charset="-122"/>
              <a:ea typeface="微软雅黑" pitchFamily="34" charset="-122"/>
            </a:endParaRPr>
          </a:p>
        </p:txBody>
      </p:sp>
      <p:sp>
        <p:nvSpPr>
          <p:cNvPr id="17" name="TextBox 16"/>
          <p:cNvSpPr txBox="1"/>
          <p:nvPr/>
        </p:nvSpPr>
        <p:spPr>
          <a:xfrm>
            <a:off x="3853001" y="1166025"/>
            <a:ext cx="2220501" cy="276914"/>
          </a:xfrm>
          <a:prstGeom prst="rect">
            <a:avLst/>
          </a:prstGeom>
          <a:noFill/>
        </p:spPr>
        <p:txBody>
          <a:bodyPr wrap="square" lIns="91430" tIns="0" rIns="9143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200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点击添加标题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853703" y="1512273"/>
            <a:ext cx="4282213" cy="732300"/>
          </a:xfrm>
          <a:prstGeom prst="rect">
            <a:avLst/>
          </a:prstGeom>
          <a:noFill/>
        </p:spPr>
        <p:txBody>
          <a:bodyPr wrap="square" lIns="91430" tIns="45715" rIns="91430" bIns="45715" rtlCol="0">
            <a:spAutoFit/>
          </a:bodyPr>
          <a:lstStyle/>
          <a:p>
            <a:pPr>
              <a:lnSpc>
                <a:spcPct val="130000"/>
              </a:lnSpc>
            </a:pPr>
            <a:r>
              <a:rPr lang="zh-CN" altLang="en-US" sz="8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</a:rPr>
              <a:t>您的内容打在这里，或者通过复制您的文本后，在此框中选择粘贴，并选择只保留文字。您的内容打在这里，或者通过通过复制您的文本。您的内容打在这里，或者通过通过复制您的文本。您的内容打在这里，或者通过复制您的文本后，在此框中选择粘贴，并选择只保留文字。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3890223" y="2510972"/>
            <a:ext cx="1008083" cy="230761"/>
          </a:xfrm>
          <a:prstGeom prst="rect">
            <a:avLst/>
          </a:prstGeom>
          <a:noFill/>
        </p:spPr>
        <p:txBody>
          <a:bodyPr wrap="square" lIns="91430" tIns="0" rIns="9143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00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点击添加标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题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890223" y="3173332"/>
            <a:ext cx="1401634" cy="242299"/>
          </a:xfrm>
          <a:prstGeom prst="rect">
            <a:avLst/>
          </a:prstGeom>
          <a:noFill/>
        </p:spPr>
        <p:txBody>
          <a:bodyPr wrap="square" lIns="91430" tIns="0" rIns="9143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点击添加标题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3890223" y="3842430"/>
            <a:ext cx="1008083" cy="242299"/>
          </a:xfrm>
          <a:prstGeom prst="rect">
            <a:avLst/>
          </a:prstGeom>
          <a:noFill/>
        </p:spPr>
        <p:txBody>
          <a:bodyPr wrap="square" lIns="91430" tIns="0" rIns="91430" bIns="0" rtlCol="0" anchor="t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05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点击添加标</a:t>
            </a:r>
            <a:r>
              <a:rPr lang="zh-CN" altLang="en-US" sz="1000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华文黑体" pitchFamily="2" charset="-122"/>
              </a:rPr>
              <a:t>题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  <a:cs typeface="华文黑体" pitchFamily="2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8704299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0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40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  <p:bldP spid="13" grpId="0" animBg="1"/>
      <p:bldP spid="14" grpId="0" animBg="1"/>
      <p:bldP spid="15" grpId="0" animBg="1"/>
      <p:bldP spid="16" grpId="0" animBg="1"/>
      <p:bldP spid="17" grpId="0"/>
      <p:bldP spid="18" grpId="0"/>
      <p:bldP spid="19" grpId="0"/>
      <p:bldP spid="20" grpId="0"/>
      <p:bldP spid="2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35ECFCF3-2D2B-46ED-9128-327666FF83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5143500"/>
          </a:xfrm>
          <a:prstGeom prst="rect">
            <a:avLst/>
          </a:prstGeom>
        </p:spPr>
      </p:pic>
      <p:sp>
        <p:nvSpPr>
          <p:cNvPr id="6" name="TextBox 11"/>
          <p:cNvSpPr txBox="1"/>
          <p:nvPr/>
        </p:nvSpPr>
        <p:spPr>
          <a:xfrm>
            <a:off x="4235787" y="2019368"/>
            <a:ext cx="2431754" cy="927431"/>
          </a:xfrm>
          <a:prstGeom prst="rect">
            <a:avLst/>
          </a:prstGeom>
          <a:noFill/>
        </p:spPr>
        <p:txBody>
          <a:bodyPr wrap="none" lIns="65023" tIns="32511" rIns="65023" bIns="32511" rtlCol="0">
            <a:spAutoFit/>
          </a:bodyPr>
          <a:lstStyle/>
          <a:p>
            <a:pPr marL="0" lvl="1"/>
            <a:r>
              <a:rPr lang="zh-CN" altLang="en-US" sz="14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第三部分</a:t>
            </a:r>
            <a:endParaRPr lang="en-US" altLang="zh-CN" sz="20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 algn="ctr"/>
            <a:r>
              <a:rPr lang="zh-CN" altLang="en-US" sz="3600" dirty="0">
                <a:solidFill>
                  <a:srgbClr val="F0D04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2300" dirty="0">
                <a:solidFill>
                  <a:srgbClr val="53535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标题文字内容</a:t>
            </a:r>
            <a:endParaRPr lang="en-US" altLang="zh-CN" sz="3600" dirty="0">
              <a:solidFill>
                <a:srgbClr val="53535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 flipV="1">
            <a:off x="4101061" y="1921253"/>
            <a:ext cx="0" cy="1420419"/>
          </a:xfrm>
          <a:prstGeom prst="line">
            <a:avLst/>
          </a:prstGeom>
          <a:ln w="12700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13"/>
          <p:cNvSpPr txBox="1"/>
          <p:nvPr/>
        </p:nvSpPr>
        <p:spPr>
          <a:xfrm>
            <a:off x="2847277" y="3095499"/>
            <a:ext cx="902574" cy="2461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PART 03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2" name="组合 25"/>
          <p:cNvGrpSpPr/>
          <p:nvPr/>
        </p:nvGrpSpPr>
        <p:grpSpPr>
          <a:xfrm>
            <a:off x="2699792" y="1895094"/>
            <a:ext cx="1050058" cy="1050116"/>
            <a:chOff x="304800" y="673100"/>
            <a:chExt cx="4000500" cy="4000500"/>
          </a:xfrm>
          <a:effectLst/>
        </p:grpSpPr>
        <p:sp>
          <p:nvSpPr>
            <p:cNvPr id="10" name="同心圆 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12" name="TextBox 24"/>
          <p:cNvSpPr txBox="1"/>
          <p:nvPr/>
        </p:nvSpPr>
        <p:spPr>
          <a:xfrm>
            <a:off x="4413663" y="3004486"/>
            <a:ext cx="1064411" cy="153375"/>
          </a:xfrm>
          <a:prstGeom prst="rect">
            <a:avLst/>
          </a:prstGeom>
          <a:noFill/>
        </p:spPr>
        <p:txBody>
          <a:bodyPr wrap="square" lIns="60451" tIns="30226" rIns="60451" bIns="30226" rtlCol="0">
            <a:spAutoFit/>
          </a:bodyPr>
          <a:lstStyle/>
          <a:p>
            <a:r>
              <a:rPr lang="en-US" altLang="zh-CN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01 </a:t>
            </a:r>
            <a:r>
              <a:rPr lang="zh-CN" altLang="en-US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25"/>
          <p:cNvSpPr txBox="1"/>
          <p:nvPr/>
        </p:nvSpPr>
        <p:spPr>
          <a:xfrm>
            <a:off x="5466017" y="3004486"/>
            <a:ext cx="1111942" cy="153375"/>
          </a:xfrm>
          <a:prstGeom prst="rect">
            <a:avLst/>
          </a:prstGeom>
          <a:noFill/>
        </p:spPr>
        <p:txBody>
          <a:bodyPr wrap="square" lIns="60451" tIns="30226" rIns="60451" bIns="30226" rtlCol="0">
            <a:spAutoFit/>
          </a:bodyPr>
          <a:lstStyle/>
          <a:p>
            <a:r>
              <a:rPr lang="en-US" altLang="zh-CN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02 </a:t>
            </a:r>
            <a:r>
              <a:rPr lang="zh-CN" altLang="en-US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829044" y="2060004"/>
            <a:ext cx="902574" cy="7692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5000" b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03</a:t>
            </a:r>
            <a:endParaRPr lang="zh-CN" altLang="en-US" sz="5000" b="1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5" name="TextBox 24"/>
          <p:cNvSpPr txBox="1"/>
          <p:nvPr/>
        </p:nvSpPr>
        <p:spPr>
          <a:xfrm>
            <a:off x="4413663" y="3210463"/>
            <a:ext cx="1064411" cy="153375"/>
          </a:xfrm>
          <a:prstGeom prst="rect">
            <a:avLst/>
          </a:prstGeom>
          <a:noFill/>
        </p:spPr>
        <p:txBody>
          <a:bodyPr wrap="square" lIns="60451" tIns="30226" rIns="60451" bIns="30226" rtlCol="0">
            <a:spAutoFit/>
          </a:bodyPr>
          <a:lstStyle/>
          <a:p>
            <a:r>
              <a:rPr lang="en-US" altLang="zh-CN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03 </a:t>
            </a:r>
            <a:r>
              <a:rPr lang="zh-CN" altLang="en-US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25"/>
          <p:cNvSpPr txBox="1"/>
          <p:nvPr/>
        </p:nvSpPr>
        <p:spPr>
          <a:xfrm>
            <a:off x="5466017" y="3210463"/>
            <a:ext cx="1111942" cy="153375"/>
          </a:xfrm>
          <a:prstGeom prst="rect">
            <a:avLst/>
          </a:prstGeom>
          <a:noFill/>
        </p:spPr>
        <p:txBody>
          <a:bodyPr wrap="square" lIns="60451" tIns="30226" rIns="60451" bIns="30226" rtlCol="0">
            <a:spAutoFit/>
          </a:bodyPr>
          <a:lstStyle/>
          <a:p>
            <a:r>
              <a:rPr lang="en-US" altLang="zh-CN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04 </a:t>
            </a:r>
            <a:r>
              <a:rPr lang="zh-CN" altLang="en-US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1017104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2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2" grpId="0"/>
      <p:bldP spid="13" grpId="0"/>
      <p:bldP spid="14" grpId="0"/>
      <p:bldP spid="15" grpId="0"/>
      <p:bldP spid="16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>
            <a:spLocks/>
          </p:cNvSpPr>
          <p:nvPr/>
        </p:nvSpPr>
        <p:spPr bwMode="auto">
          <a:xfrm>
            <a:off x="3552490" y="2815264"/>
            <a:ext cx="995308" cy="1420338"/>
          </a:xfrm>
          <a:custGeom>
            <a:avLst/>
            <a:gdLst>
              <a:gd name="T0" fmla="*/ 542 w 588"/>
              <a:gd name="T1" fmla="*/ 636 h 840"/>
              <a:gd name="T2" fmla="*/ 384 w 588"/>
              <a:gd name="T3" fmla="*/ 624 h 840"/>
              <a:gd name="T4" fmla="*/ 382 w 588"/>
              <a:gd name="T5" fmla="*/ 469 h 840"/>
              <a:gd name="T6" fmla="*/ 541 w 588"/>
              <a:gd name="T7" fmla="*/ 455 h 840"/>
              <a:gd name="T8" fmla="*/ 583 w 588"/>
              <a:gd name="T9" fmla="*/ 476 h 840"/>
              <a:gd name="T10" fmla="*/ 585 w 588"/>
              <a:gd name="T11" fmla="*/ 449 h 840"/>
              <a:gd name="T12" fmla="*/ 585 w 588"/>
              <a:gd name="T13" fmla="*/ 327 h 840"/>
              <a:gd name="T14" fmla="*/ 494 w 588"/>
              <a:gd name="T15" fmla="*/ 239 h 840"/>
              <a:gd name="T16" fmla="*/ 322 w 588"/>
              <a:gd name="T17" fmla="*/ 239 h 840"/>
              <a:gd name="T18" fmla="*/ 354 w 588"/>
              <a:gd name="T19" fmla="*/ 159 h 840"/>
              <a:gd name="T20" fmla="*/ 342 w 588"/>
              <a:gd name="T21" fmla="*/ 31 h 840"/>
              <a:gd name="T22" fmla="*/ 213 w 588"/>
              <a:gd name="T23" fmla="*/ 34 h 840"/>
              <a:gd name="T24" fmla="*/ 205 w 588"/>
              <a:gd name="T25" fmla="*/ 163 h 840"/>
              <a:gd name="T26" fmla="*/ 234 w 588"/>
              <a:gd name="T27" fmla="*/ 239 h 840"/>
              <a:gd name="T28" fmla="*/ 75 w 588"/>
              <a:gd name="T29" fmla="*/ 239 h 840"/>
              <a:gd name="T30" fmla="*/ 0 w 588"/>
              <a:gd name="T31" fmla="*/ 259 h 840"/>
              <a:gd name="T32" fmla="*/ 8 w 588"/>
              <a:gd name="T33" fmla="*/ 338 h 840"/>
              <a:gd name="T34" fmla="*/ 552 w 588"/>
              <a:gd name="T35" fmla="*/ 840 h 840"/>
              <a:gd name="T36" fmla="*/ 584 w 588"/>
              <a:gd name="T37" fmla="*/ 786 h 840"/>
              <a:gd name="T38" fmla="*/ 585 w 588"/>
              <a:gd name="T39" fmla="*/ 613 h 840"/>
              <a:gd name="T40" fmla="*/ 542 w 588"/>
              <a:gd name="T41" fmla="*/ 636 h 8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588" h="840">
                <a:moveTo>
                  <a:pt x="542" y="636"/>
                </a:moveTo>
                <a:cubicBezTo>
                  <a:pt x="487" y="672"/>
                  <a:pt x="423" y="668"/>
                  <a:pt x="384" y="624"/>
                </a:cubicBezTo>
                <a:cubicBezTo>
                  <a:pt x="344" y="580"/>
                  <a:pt x="343" y="514"/>
                  <a:pt x="382" y="469"/>
                </a:cubicBezTo>
                <a:cubicBezTo>
                  <a:pt x="420" y="425"/>
                  <a:pt x="486" y="420"/>
                  <a:pt x="541" y="455"/>
                </a:cubicBezTo>
                <a:cubicBezTo>
                  <a:pt x="553" y="463"/>
                  <a:pt x="567" y="468"/>
                  <a:pt x="583" y="476"/>
                </a:cubicBezTo>
                <a:cubicBezTo>
                  <a:pt x="584" y="461"/>
                  <a:pt x="585" y="455"/>
                  <a:pt x="585" y="449"/>
                </a:cubicBezTo>
                <a:cubicBezTo>
                  <a:pt x="586" y="408"/>
                  <a:pt x="586" y="368"/>
                  <a:pt x="585" y="327"/>
                </a:cubicBezTo>
                <a:cubicBezTo>
                  <a:pt x="584" y="267"/>
                  <a:pt x="556" y="240"/>
                  <a:pt x="494" y="239"/>
                </a:cubicBezTo>
                <a:cubicBezTo>
                  <a:pt x="441" y="239"/>
                  <a:pt x="388" y="239"/>
                  <a:pt x="322" y="239"/>
                </a:cubicBezTo>
                <a:cubicBezTo>
                  <a:pt x="335" y="206"/>
                  <a:pt x="341" y="181"/>
                  <a:pt x="354" y="159"/>
                </a:cubicBezTo>
                <a:cubicBezTo>
                  <a:pt x="381" y="115"/>
                  <a:pt x="377" y="63"/>
                  <a:pt x="342" y="31"/>
                </a:cubicBezTo>
                <a:cubicBezTo>
                  <a:pt x="306" y="0"/>
                  <a:pt x="248" y="1"/>
                  <a:pt x="213" y="34"/>
                </a:cubicBezTo>
                <a:cubicBezTo>
                  <a:pt x="179" y="67"/>
                  <a:pt x="178" y="120"/>
                  <a:pt x="205" y="163"/>
                </a:cubicBezTo>
                <a:cubicBezTo>
                  <a:pt x="218" y="184"/>
                  <a:pt x="223" y="209"/>
                  <a:pt x="234" y="239"/>
                </a:cubicBezTo>
                <a:cubicBezTo>
                  <a:pt x="172" y="239"/>
                  <a:pt x="124" y="242"/>
                  <a:pt x="75" y="239"/>
                </a:cubicBezTo>
                <a:cubicBezTo>
                  <a:pt x="45" y="237"/>
                  <a:pt x="21" y="243"/>
                  <a:pt x="0" y="259"/>
                </a:cubicBezTo>
                <a:cubicBezTo>
                  <a:pt x="1" y="285"/>
                  <a:pt x="3" y="311"/>
                  <a:pt x="8" y="338"/>
                </a:cubicBezTo>
                <a:cubicBezTo>
                  <a:pt x="51" y="614"/>
                  <a:pt x="285" y="817"/>
                  <a:pt x="552" y="840"/>
                </a:cubicBezTo>
                <a:cubicBezTo>
                  <a:pt x="570" y="830"/>
                  <a:pt x="581" y="811"/>
                  <a:pt x="584" y="786"/>
                </a:cubicBezTo>
                <a:cubicBezTo>
                  <a:pt x="588" y="732"/>
                  <a:pt x="585" y="677"/>
                  <a:pt x="585" y="613"/>
                </a:cubicBezTo>
                <a:cubicBezTo>
                  <a:pt x="566" y="623"/>
                  <a:pt x="554" y="628"/>
                  <a:pt x="542" y="636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txBody>
          <a:bodyPr vert="horz" wrap="square" lIns="68576" tIns="34288" rIns="68576" bIns="34288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IN" sz="128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4572800" y="2147361"/>
            <a:ext cx="1016738" cy="1444149"/>
          </a:xfrm>
          <a:custGeom>
            <a:avLst/>
            <a:gdLst>
              <a:gd name="T0" fmla="*/ 562 w 601"/>
              <a:gd name="T1" fmla="*/ 417 h 854"/>
              <a:gd name="T2" fmla="*/ 244 w 601"/>
              <a:gd name="T3" fmla="*/ 82 h 854"/>
              <a:gd name="T4" fmla="*/ 222 w 601"/>
              <a:gd name="T5" fmla="*/ 50 h 854"/>
              <a:gd name="T6" fmla="*/ 223 w 601"/>
              <a:gd name="T7" fmla="*/ 0 h 854"/>
              <a:gd name="T8" fmla="*/ 79 w 601"/>
              <a:gd name="T9" fmla="*/ 0 h 854"/>
              <a:gd name="T10" fmla="*/ 4 w 601"/>
              <a:gd name="T11" fmla="*/ 69 h 854"/>
              <a:gd name="T12" fmla="*/ 3 w 601"/>
              <a:gd name="T13" fmla="*/ 267 h 854"/>
              <a:gd name="T14" fmla="*/ 87 w 601"/>
              <a:gd name="T15" fmla="*/ 230 h 854"/>
              <a:gd name="T16" fmla="*/ 214 w 601"/>
              <a:gd name="T17" fmla="*/ 249 h 854"/>
              <a:gd name="T18" fmla="*/ 208 w 601"/>
              <a:gd name="T19" fmla="*/ 373 h 854"/>
              <a:gd name="T20" fmla="*/ 84 w 601"/>
              <a:gd name="T21" fmla="*/ 384 h 854"/>
              <a:gd name="T22" fmla="*/ 3 w 601"/>
              <a:gd name="T23" fmla="*/ 352 h 854"/>
              <a:gd name="T24" fmla="*/ 3 w 601"/>
              <a:gd name="T25" fmla="*/ 522 h 854"/>
              <a:gd name="T26" fmla="*/ 94 w 601"/>
              <a:gd name="T27" fmla="*/ 614 h 854"/>
              <a:gd name="T28" fmla="*/ 266 w 601"/>
              <a:gd name="T29" fmla="*/ 614 h 854"/>
              <a:gd name="T30" fmla="*/ 233 w 601"/>
              <a:gd name="T31" fmla="*/ 694 h 854"/>
              <a:gd name="T32" fmla="*/ 247 w 601"/>
              <a:gd name="T33" fmla="*/ 822 h 854"/>
              <a:gd name="T34" fmla="*/ 371 w 601"/>
              <a:gd name="T35" fmla="*/ 822 h 854"/>
              <a:gd name="T36" fmla="*/ 385 w 601"/>
              <a:gd name="T37" fmla="*/ 695 h 854"/>
              <a:gd name="T38" fmla="*/ 351 w 601"/>
              <a:gd name="T39" fmla="*/ 614 h 854"/>
              <a:gd name="T40" fmla="*/ 533 w 601"/>
              <a:gd name="T41" fmla="*/ 614 h 854"/>
              <a:gd name="T42" fmla="*/ 601 w 601"/>
              <a:gd name="T43" fmla="*/ 585 h 854"/>
              <a:gd name="T44" fmla="*/ 562 w 601"/>
              <a:gd name="T45" fmla="*/ 417 h 8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</a:cxnLst>
            <a:rect l="0" t="0" r="r" b="b"/>
            <a:pathLst>
              <a:path w="601" h="854">
                <a:moveTo>
                  <a:pt x="562" y="417"/>
                </a:moveTo>
                <a:cubicBezTo>
                  <a:pt x="503" y="262"/>
                  <a:pt x="395" y="151"/>
                  <a:pt x="244" y="82"/>
                </a:cubicBezTo>
                <a:cubicBezTo>
                  <a:pt x="228" y="75"/>
                  <a:pt x="221" y="67"/>
                  <a:pt x="222" y="50"/>
                </a:cubicBezTo>
                <a:cubicBezTo>
                  <a:pt x="223" y="33"/>
                  <a:pt x="223" y="16"/>
                  <a:pt x="223" y="0"/>
                </a:cubicBezTo>
                <a:cubicBezTo>
                  <a:pt x="175" y="0"/>
                  <a:pt x="127" y="0"/>
                  <a:pt x="79" y="0"/>
                </a:cubicBezTo>
                <a:cubicBezTo>
                  <a:pt x="36" y="1"/>
                  <a:pt x="7" y="27"/>
                  <a:pt x="4" y="69"/>
                </a:cubicBezTo>
                <a:cubicBezTo>
                  <a:pt x="0" y="130"/>
                  <a:pt x="3" y="191"/>
                  <a:pt x="3" y="267"/>
                </a:cubicBezTo>
                <a:cubicBezTo>
                  <a:pt x="38" y="252"/>
                  <a:pt x="64" y="243"/>
                  <a:pt x="87" y="230"/>
                </a:cubicBezTo>
                <a:cubicBezTo>
                  <a:pt x="131" y="204"/>
                  <a:pt x="184" y="211"/>
                  <a:pt x="214" y="249"/>
                </a:cubicBezTo>
                <a:cubicBezTo>
                  <a:pt x="244" y="286"/>
                  <a:pt x="242" y="338"/>
                  <a:pt x="208" y="373"/>
                </a:cubicBezTo>
                <a:cubicBezTo>
                  <a:pt x="176" y="407"/>
                  <a:pt x="125" y="409"/>
                  <a:pt x="84" y="384"/>
                </a:cubicBezTo>
                <a:cubicBezTo>
                  <a:pt x="62" y="370"/>
                  <a:pt x="35" y="364"/>
                  <a:pt x="3" y="352"/>
                </a:cubicBezTo>
                <a:cubicBezTo>
                  <a:pt x="3" y="418"/>
                  <a:pt x="2" y="470"/>
                  <a:pt x="3" y="522"/>
                </a:cubicBezTo>
                <a:cubicBezTo>
                  <a:pt x="3" y="586"/>
                  <a:pt x="30" y="613"/>
                  <a:pt x="94" y="614"/>
                </a:cubicBezTo>
                <a:cubicBezTo>
                  <a:pt x="147" y="615"/>
                  <a:pt x="200" y="614"/>
                  <a:pt x="266" y="614"/>
                </a:cubicBezTo>
                <a:cubicBezTo>
                  <a:pt x="253" y="647"/>
                  <a:pt x="246" y="672"/>
                  <a:pt x="233" y="694"/>
                </a:cubicBezTo>
                <a:cubicBezTo>
                  <a:pt x="206" y="738"/>
                  <a:pt x="210" y="790"/>
                  <a:pt x="247" y="822"/>
                </a:cubicBezTo>
                <a:cubicBezTo>
                  <a:pt x="283" y="854"/>
                  <a:pt x="334" y="854"/>
                  <a:pt x="371" y="822"/>
                </a:cubicBezTo>
                <a:cubicBezTo>
                  <a:pt x="408" y="791"/>
                  <a:pt x="412" y="738"/>
                  <a:pt x="385" y="695"/>
                </a:cubicBezTo>
                <a:cubicBezTo>
                  <a:pt x="372" y="673"/>
                  <a:pt x="365" y="648"/>
                  <a:pt x="351" y="614"/>
                </a:cubicBezTo>
                <a:cubicBezTo>
                  <a:pt x="423" y="614"/>
                  <a:pt x="478" y="615"/>
                  <a:pt x="533" y="614"/>
                </a:cubicBezTo>
                <a:cubicBezTo>
                  <a:pt x="564" y="613"/>
                  <a:pt x="587" y="603"/>
                  <a:pt x="601" y="585"/>
                </a:cubicBezTo>
                <a:cubicBezTo>
                  <a:pt x="596" y="529"/>
                  <a:pt x="584" y="473"/>
                  <a:pt x="562" y="417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txBody>
          <a:bodyPr vert="horz" wrap="square" lIns="68576" tIns="34288" rIns="68576" bIns="34288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IN" sz="128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171581" y="3217673"/>
            <a:ext cx="1419147" cy="1020310"/>
          </a:xfrm>
          <a:custGeom>
            <a:avLst/>
            <a:gdLst>
              <a:gd name="T0" fmla="*/ 839 w 839"/>
              <a:gd name="T1" fmla="*/ 33 h 603"/>
              <a:gd name="T2" fmla="*/ 778 w 839"/>
              <a:gd name="T3" fmla="*/ 2 h 603"/>
              <a:gd name="T4" fmla="*/ 622 w 839"/>
              <a:gd name="T5" fmla="*/ 2 h 603"/>
              <a:gd name="T6" fmla="*/ 620 w 839"/>
              <a:gd name="T7" fmla="*/ 18 h 603"/>
              <a:gd name="T8" fmla="*/ 638 w 839"/>
              <a:gd name="T9" fmla="*/ 47 h 603"/>
              <a:gd name="T10" fmla="*/ 622 w 839"/>
              <a:gd name="T11" fmla="*/ 205 h 603"/>
              <a:gd name="T12" fmla="*/ 471 w 839"/>
              <a:gd name="T13" fmla="*/ 206 h 603"/>
              <a:gd name="T14" fmla="*/ 454 w 839"/>
              <a:gd name="T15" fmla="*/ 48 h 603"/>
              <a:gd name="T16" fmla="*/ 479 w 839"/>
              <a:gd name="T17" fmla="*/ 1 h 603"/>
              <a:gd name="T18" fmla="*/ 340 w 839"/>
              <a:gd name="T19" fmla="*/ 1 h 603"/>
              <a:gd name="T20" fmla="*/ 239 w 839"/>
              <a:gd name="T21" fmla="*/ 100 h 603"/>
              <a:gd name="T22" fmla="*/ 239 w 839"/>
              <a:gd name="T23" fmla="*/ 266 h 603"/>
              <a:gd name="T24" fmla="*/ 158 w 839"/>
              <a:gd name="T25" fmla="*/ 231 h 603"/>
              <a:gd name="T26" fmla="*/ 30 w 839"/>
              <a:gd name="T27" fmla="*/ 247 h 603"/>
              <a:gd name="T28" fmla="*/ 33 w 839"/>
              <a:gd name="T29" fmla="*/ 371 h 603"/>
              <a:gd name="T30" fmla="*/ 161 w 839"/>
              <a:gd name="T31" fmla="*/ 384 h 603"/>
              <a:gd name="T32" fmla="*/ 240 w 839"/>
              <a:gd name="T33" fmla="*/ 350 h 603"/>
              <a:gd name="T34" fmla="*/ 240 w 839"/>
              <a:gd name="T35" fmla="*/ 533 h 603"/>
              <a:gd name="T36" fmla="*/ 276 w 839"/>
              <a:gd name="T37" fmla="*/ 603 h 603"/>
              <a:gd name="T38" fmla="*/ 351 w 839"/>
              <a:gd name="T39" fmla="*/ 593 h 603"/>
              <a:gd name="T40" fmla="*/ 839 w 839"/>
              <a:gd name="T41" fmla="*/ 33 h 6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</a:cxnLst>
            <a:rect l="0" t="0" r="r" b="b"/>
            <a:pathLst>
              <a:path w="839" h="603">
                <a:moveTo>
                  <a:pt x="839" y="33"/>
                </a:moveTo>
                <a:cubicBezTo>
                  <a:pt x="827" y="14"/>
                  <a:pt x="806" y="3"/>
                  <a:pt x="778" y="2"/>
                </a:cubicBezTo>
                <a:cubicBezTo>
                  <a:pt x="727" y="0"/>
                  <a:pt x="675" y="2"/>
                  <a:pt x="622" y="2"/>
                </a:cubicBezTo>
                <a:cubicBezTo>
                  <a:pt x="621" y="12"/>
                  <a:pt x="619" y="16"/>
                  <a:pt x="620" y="18"/>
                </a:cubicBezTo>
                <a:cubicBezTo>
                  <a:pt x="626" y="28"/>
                  <a:pt x="631" y="37"/>
                  <a:pt x="638" y="47"/>
                </a:cubicBezTo>
                <a:cubicBezTo>
                  <a:pt x="674" y="101"/>
                  <a:pt x="668" y="166"/>
                  <a:pt x="622" y="205"/>
                </a:cubicBezTo>
                <a:cubicBezTo>
                  <a:pt x="578" y="243"/>
                  <a:pt x="517" y="244"/>
                  <a:pt x="471" y="206"/>
                </a:cubicBezTo>
                <a:cubicBezTo>
                  <a:pt x="426" y="169"/>
                  <a:pt x="419" y="102"/>
                  <a:pt x="454" y="48"/>
                </a:cubicBezTo>
                <a:cubicBezTo>
                  <a:pt x="462" y="36"/>
                  <a:pt x="468" y="22"/>
                  <a:pt x="479" y="1"/>
                </a:cubicBezTo>
                <a:cubicBezTo>
                  <a:pt x="426" y="1"/>
                  <a:pt x="383" y="1"/>
                  <a:pt x="340" y="1"/>
                </a:cubicBezTo>
                <a:cubicBezTo>
                  <a:pt x="266" y="2"/>
                  <a:pt x="240" y="27"/>
                  <a:pt x="239" y="100"/>
                </a:cubicBezTo>
                <a:cubicBezTo>
                  <a:pt x="239" y="151"/>
                  <a:pt x="239" y="202"/>
                  <a:pt x="239" y="266"/>
                </a:cubicBezTo>
                <a:cubicBezTo>
                  <a:pt x="205" y="252"/>
                  <a:pt x="180" y="244"/>
                  <a:pt x="158" y="231"/>
                </a:cubicBezTo>
                <a:cubicBezTo>
                  <a:pt x="114" y="205"/>
                  <a:pt x="61" y="210"/>
                  <a:pt x="30" y="247"/>
                </a:cubicBezTo>
                <a:cubicBezTo>
                  <a:pt x="0" y="284"/>
                  <a:pt x="1" y="335"/>
                  <a:pt x="33" y="371"/>
                </a:cubicBezTo>
                <a:cubicBezTo>
                  <a:pt x="65" y="407"/>
                  <a:pt x="118" y="411"/>
                  <a:pt x="161" y="384"/>
                </a:cubicBezTo>
                <a:cubicBezTo>
                  <a:pt x="182" y="370"/>
                  <a:pt x="207" y="364"/>
                  <a:pt x="240" y="350"/>
                </a:cubicBezTo>
                <a:cubicBezTo>
                  <a:pt x="240" y="420"/>
                  <a:pt x="239" y="477"/>
                  <a:pt x="240" y="533"/>
                </a:cubicBezTo>
                <a:cubicBezTo>
                  <a:pt x="241" y="567"/>
                  <a:pt x="253" y="591"/>
                  <a:pt x="276" y="603"/>
                </a:cubicBezTo>
                <a:cubicBezTo>
                  <a:pt x="301" y="602"/>
                  <a:pt x="326" y="598"/>
                  <a:pt x="351" y="593"/>
                </a:cubicBezTo>
                <a:cubicBezTo>
                  <a:pt x="634" y="537"/>
                  <a:pt x="825" y="300"/>
                  <a:pt x="839" y="3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txBody>
          <a:bodyPr vert="horz" wrap="square" lIns="68576" tIns="34288" rIns="68576" bIns="34288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IN" sz="128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4578582" y="1577082"/>
            <a:ext cx="1358429" cy="395266"/>
          </a:xfrm>
          <a:custGeom>
            <a:avLst/>
            <a:gdLst>
              <a:gd name="T0" fmla="*/ 679 w 803"/>
              <a:gd name="T1" fmla="*/ 91 h 234"/>
              <a:gd name="T2" fmla="*/ 415 w 803"/>
              <a:gd name="T3" fmla="*/ 68 h 234"/>
              <a:gd name="T4" fmla="*/ 307 w 803"/>
              <a:gd name="T5" fmla="*/ 27 h 234"/>
              <a:gd name="T6" fmla="*/ 101 w 803"/>
              <a:gd name="T7" fmla="*/ 60 h 234"/>
              <a:gd name="T8" fmla="*/ 0 w 803"/>
              <a:gd name="T9" fmla="*/ 234 h 234"/>
              <a:gd name="T10" fmla="*/ 75 w 803"/>
              <a:gd name="T11" fmla="*/ 234 h 234"/>
              <a:gd name="T12" fmla="*/ 80 w 803"/>
              <a:gd name="T13" fmla="*/ 213 h 234"/>
              <a:gd name="T14" fmla="*/ 283 w 803"/>
              <a:gd name="T15" fmla="*/ 97 h 234"/>
              <a:gd name="T16" fmla="*/ 389 w 803"/>
              <a:gd name="T17" fmla="*/ 137 h 234"/>
              <a:gd name="T18" fmla="*/ 613 w 803"/>
              <a:gd name="T19" fmla="*/ 177 h 234"/>
              <a:gd name="T20" fmla="*/ 803 w 803"/>
              <a:gd name="T21" fmla="*/ 142 h 234"/>
              <a:gd name="T22" fmla="*/ 803 w 803"/>
              <a:gd name="T23" fmla="*/ 63 h 234"/>
              <a:gd name="T24" fmla="*/ 679 w 803"/>
              <a:gd name="T25" fmla="*/ 91 h 23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803" h="234">
                <a:moveTo>
                  <a:pt x="679" y="91"/>
                </a:moveTo>
                <a:cubicBezTo>
                  <a:pt x="588" y="115"/>
                  <a:pt x="501" y="109"/>
                  <a:pt x="415" y="68"/>
                </a:cubicBezTo>
                <a:cubicBezTo>
                  <a:pt x="381" y="52"/>
                  <a:pt x="344" y="40"/>
                  <a:pt x="307" y="27"/>
                </a:cubicBezTo>
                <a:cubicBezTo>
                  <a:pt x="233" y="0"/>
                  <a:pt x="164" y="17"/>
                  <a:pt x="101" y="60"/>
                </a:cubicBezTo>
                <a:cubicBezTo>
                  <a:pt x="40" y="101"/>
                  <a:pt x="11" y="162"/>
                  <a:pt x="0" y="234"/>
                </a:cubicBezTo>
                <a:cubicBezTo>
                  <a:pt x="75" y="234"/>
                  <a:pt x="75" y="234"/>
                  <a:pt x="75" y="234"/>
                </a:cubicBezTo>
                <a:cubicBezTo>
                  <a:pt x="77" y="226"/>
                  <a:pt x="78" y="219"/>
                  <a:pt x="80" y="213"/>
                </a:cubicBezTo>
                <a:cubicBezTo>
                  <a:pt x="103" y="118"/>
                  <a:pt x="212" y="67"/>
                  <a:pt x="283" y="97"/>
                </a:cubicBezTo>
                <a:cubicBezTo>
                  <a:pt x="317" y="112"/>
                  <a:pt x="354" y="123"/>
                  <a:pt x="389" y="137"/>
                </a:cubicBezTo>
                <a:cubicBezTo>
                  <a:pt x="461" y="166"/>
                  <a:pt x="533" y="192"/>
                  <a:pt x="613" y="177"/>
                </a:cubicBezTo>
                <a:cubicBezTo>
                  <a:pt x="677" y="164"/>
                  <a:pt x="740" y="153"/>
                  <a:pt x="803" y="142"/>
                </a:cubicBezTo>
                <a:cubicBezTo>
                  <a:pt x="803" y="113"/>
                  <a:pt x="803" y="89"/>
                  <a:pt x="803" y="63"/>
                </a:cubicBezTo>
                <a:cubicBezTo>
                  <a:pt x="760" y="73"/>
                  <a:pt x="719" y="80"/>
                  <a:pt x="679" y="9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vert="horz" wrap="square" lIns="68576" tIns="34288" rIns="68576" bIns="34288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IN" sz="128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" name="Group 9"/>
          <p:cNvGrpSpPr/>
          <p:nvPr/>
        </p:nvGrpSpPr>
        <p:grpSpPr>
          <a:xfrm>
            <a:off x="5357797" y="2125014"/>
            <a:ext cx="1782269" cy="435834"/>
            <a:chOff x="5431395" y="2368916"/>
            <a:chExt cx="2376489" cy="581144"/>
          </a:xfrm>
          <a:solidFill>
            <a:schemeClr val="accent2"/>
          </a:solidFill>
        </p:grpSpPr>
        <p:cxnSp>
          <p:nvCxnSpPr>
            <p:cNvPr id="11" name="Straight Connector 10"/>
            <p:cNvCxnSpPr/>
            <p:nvPr/>
          </p:nvCxnSpPr>
          <p:spPr bwMode="auto">
            <a:xfrm flipV="1">
              <a:off x="5431395" y="2573456"/>
              <a:ext cx="403756" cy="376604"/>
            </a:xfrm>
            <a:prstGeom prst="line">
              <a:avLst/>
            </a:prstGeom>
            <a:grpFill/>
            <a:ln w="12700" cap="flat" cmpd="sng" algn="ctr">
              <a:solidFill>
                <a:schemeClr val="accent2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12" name="Straight Connector 11"/>
            <p:cNvCxnSpPr/>
            <p:nvPr/>
          </p:nvCxnSpPr>
          <p:spPr bwMode="auto">
            <a:xfrm>
              <a:off x="6022960" y="2463861"/>
              <a:ext cx="1599407" cy="0"/>
            </a:xfrm>
            <a:prstGeom prst="line">
              <a:avLst/>
            </a:prstGeom>
            <a:grpFill/>
            <a:ln w="12700" cap="flat" cmpd="sng" algn="ctr">
              <a:solidFill>
                <a:schemeClr val="accent2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  <p:grpSp>
          <p:nvGrpSpPr>
            <p:cNvPr id="3" name="Group 12"/>
            <p:cNvGrpSpPr/>
            <p:nvPr/>
          </p:nvGrpSpPr>
          <p:grpSpPr>
            <a:xfrm flipV="1">
              <a:off x="5828053" y="2384381"/>
              <a:ext cx="194907" cy="194907"/>
              <a:chOff x="6511702" y="5419514"/>
              <a:chExt cx="194907" cy="194907"/>
            </a:xfrm>
            <a:grpFill/>
          </p:grpSpPr>
          <p:sp>
            <p:nvSpPr>
              <p:cNvPr id="17" name="Freeform 21"/>
              <p:cNvSpPr>
                <a:spLocks noEditPoints="1"/>
              </p:cNvSpPr>
              <p:nvPr/>
            </p:nvSpPr>
            <p:spPr bwMode="auto">
              <a:xfrm flipH="1" flipV="1">
                <a:off x="6542960" y="5449214"/>
                <a:ext cx="134229" cy="135507"/>
              </a:xfrm>
              <a:custGeom>
                <a:avLst/>
                <a:gdLst>
                  <a:gd name="T0" fmla="*/ 25 w 50"/>
                  <a:gd name="T1" fmla="*/ 50 h 50"/>
                  <a:gd name="T2" fmla="*/ 0 w 50"/>
                  <a:gd name="T3" fmla="*/ 25 h 50"/>
                  <a:gd name="T4" fmla="*/ 25 w 50"/>
                  <a:gd name="T5" fmla="*/ 0 h 50"/>
                  <a:gd name="T6" fmla="*/ 50 w 50"/>
                  <a:gd name="T7" fmla="*/ 25 h 50"/>
                  <a:gd name="T8" fmla="*/ 25 w 50"/>
                  <a:gd name="T9" fmla="*/ 50 h 50"/>
                  <a:gd name="T10" fmla="*/ 25 w 50"/>
                  <a:gd name="T11" fmla="*/ 12 h 50"/>
                  <a:gd name="T12" fmla="*/ 12 w 50"/>
                  <a:gd name="T13" fmla="*/ 25 h 50"/>
                  <a:gd name="T14" fmla="*/ 25 w 50"/>
                  <a:gd name="T15" fmla="*/ 38 h 50"/>
                  <a:gd name="T16" fmla="*/ 38 w 50"/>
                  <a:gd name="T17" fmla="*/ 25 h 50"/>
                  <a:gd name="T18" fmla="*/ 25 w 50"/>
                  <a:gd name="T19" fmla="*/ 1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0" h="50">
                    <a:moveTo>
                      <a:pt x="25" y="50"/>
                    </a:moveTo>
                    <a:cubicBezTo>
                      <a:pt x="11" y="50"/>
                      <a:pt x="0" y="39"/>
                      <a:pt x="0" y="25"/>
                    </a:cubicBezTo>
                    <a:cubicBezTo>
                      <a:pt x="0" y="11"/>
                      <a:pt x="11" y="0"/>
                      <a:pt x="25" y="0"/>
                    </a:cubicBezTo>
                    <a:cubicBezTo>
                      <a:pt x="39" y="0"/>
                      <a:pt x="50" y="11"/>
                      <a:pt x="50" y="25"/>
                    </a:cubicBezTo>
                    <a:cubicBezTo>
                      <a:pt x="50" y="39"/>
                      <a:pt x="39" y="50"/>
                      <a:pt x="25" y="50"/>
                    </a:cubicBezTo>
                    <a:close/>
                    <a:moveTo>
                      <a:pt x="25" y="12"/>
                    </a:moveTo>
                    <a:cubicBezTo>
                      <a:pt x="18" y="12"/>
                      <a:pt x="12" y="18"/>
                      <a:pt x="12" y="25"/>
                    </a:cubicBezTo>
                    <a:cubicBezTo>
                      <a:pt x="12" y="32"/>
                      <a:pt x="18" y="38"/>
                      <a:pt x="25" y="38"/>
                    </a:cubicBezTo>
                    <a:cubicBezTo>
                      <a:pt x="32" y="38"/>
                      <a:pt x="38" y="32"/>
                      <a:pt x="38" y="25"/>
                    </a:cubicBezTo>
                    <a:cubicBezTo>
                      <a:pt x="38" y="18"/>
                      <a:pt x="32" y="12"/>
                      <a:pt x="25" y="12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  <a:headEnd/>
                <a:tailEnd/>
              </a:ln>
              <a:extLst/>
            </p:spPr>
            <p:txBody>
              <a:bodyPr vert="horz" wrap="square" lIns="68576" tIns="34288" rIns="68576" bIns="3428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28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8" name="Freeform 22"/>
              <p:cNvSpPr>
                <a:spLocks noEditPoints="1"/>
              </p:cNvSpPr>
              <p:nvPr/>
            </p:nvSpPr>
            <p:spPr bwMode="auto">
              <a:xfrm flipH="1" flipV="1">
                <a:off x="6511702" y="5419514"/>
                <a:ext cx="194907" cy="194907"/>
              </a:xfrm>
              <a:custGeom>
                <a:avLst/>
                <a:gdLst>
                  <a:gd name="T0" fmla="*/ 36 w 72"/>
                  <a:gd name="T1" fmla="*/ 72 h 72"/>
                  <a:gd name="T2" fmla="*/ 0 w 72"/>
                  <a:gd name="T3" fmla="*/ 36 h 72"/>
                  <a:gd name="T4" fmla="*/ 36 w 72"/>
                  <a:gd name="T5" fmla="*/ 0 h 72"/>
                  <a:gd name="T6" fmla="*/ 72 w 72"/>
                  <a:gd name="T7" fmla="*/ 36 h 72"/>
                  <a:gd name="T8" fmla="*/ 36 w 72"/>
                  <a:gd name="T9" fmla="*/ 72 h 72"/>
                  <a:gd name="T10" fmla="*/ 36 w 72"/>
                  <a:gd name="T11" fmla="*/ 4 h 72"/>
                  <a:gd name="T12" fmla="*/ 4 w 72"/>
                  <a:gd name="T13" fmla="*/ 36 h 72"/>
                  <a:gd name="T14" fmla="*/ 36 w 72"/>
                  <a:gd name="T15" fmla="*/ 68 h 72"/>
                  <a:gd name="T16" fmla="*/ 68 w 72"/>
                  <a:gd name="T17" fmla="*/ 36 h 72"/>
                  <a:gd name="T18" fmla="*/ 36 w 72"/>
                  <a:gd name="T19" fmla="*/ 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2" h="72">
                    <a:moveTo>
                      <a:pt x="36" y="72"/>
                    </a:moveTo>
                    <a:cubicBezTo>
                      <a:pt x="16" y="72"/>
                      <a:pt x="0" y="56"/>
                      <a:pt x="0" y="36"/>
                    </a:cubicBezTo>
                    <a:cubicBezTo>
                      <a:pt x="0" y="16"/>
                      <a:pt x="16" y="0"/>
                      <a:pt x="36" y="0"/>
                    </a:cubicBezTo>
                    <a:cubicBezTo>
                      <a:pt x="56" y="0"/>
                      <a:pt x="72" y="16"/>
                      <a:pt x="72" y="36"/>
                    </a:cubicBezTo>
                    <a:cubicBezTo>
                      <a:pt x="72" y="56"/>
                      <a:pt x="56" y="72"/>
                      <a:pt x="36" y="72"/>
                    </a:cubicBezTo>
                    <a:close/>
                    <a:moveTo>
                      <a:pt x="36" y="4"/>
                    </a:moveTo>
                    <a:cubicBezTo>
                      <a:pt x="18" y="4"/>
                      <a:pt x="4" y="19"/>
                      <a:pt x="4" y="36"/>
                    </a:cubicBezTo>
                    <a:cubicBezTo>
                      <a:pt x="4" y="54"/>
                      <a:pt x="18" y="68"/>
                      <a:pt x="36" y="68"/>
                    </a:cubicBezTo>
                    <a:cubicBezTo>
                      <a:pt x="54" y="68"/>
                      <a:pt x="68" y="54"/>
                      <a:pt x="68" y="36"/>
                    </a:cubicBezTo>
                    <a:cubicBezTo>
                      <a:pt x="68" y="19"/>
                      <a:pt x="54" y="4"/>
                      <a:pt x="36" y="4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  <a:headEnd/>
                <a:tailEnd/>
              </a:ln>
              <a:extLst/>
            </p:spPr>
            <p:txBody>
              <a:bodyPr vert="horz" wrap="square" lIns="68576" tIns="34288" rIns="68576" bIns="3428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28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4" name="Group 13"/>
            <p:cNvGrpSpPr/>
            <p:nvPr/>
          </p:nvGrpSpPr>
          <p:grpSpPr>
            <a:xfrm flipV="1">
              <a:off x="7612977" y="2368916"/>
              <a:ext cx="194907" cy="194907"/>
              <a:chOff x="6511702" y="5419514"/>
              <a:chExt cx="194907" cy="194907"/>
            </a:xfrm>
            <a:grpFill/>
          </p:grpSpPr>
          <p:sp>
            <p:nvSpPr>
              <p:cNvPr id="15" name="Freeform 21"/>
              <p:cNvSpPr>
                <a:spLocks noEditPoints="1"/>
              </p:cNvSpPr>
              <p:nvPr/>
            </p:nvSpPr>
            <p:spPr bwMode="auto">
              <a:xfrm flipH="1" flipV="1">
                <a:off x="6542960" y="5449214"/>
                <a:ext cx="134229" cy="135507"/>
              </a:xfrm>
              <a:custGeom>
                <a:avLst/>
                <a:gdLst>
                  <a:gd name="T0" fmla="*/ 25 w 50"/>
                  <a:gd name="T1" fmla="*/ 50 h 50"/>
                  <a:gd name="T2" fmla="*/ 0 w 50"/>
                  <a:gd name="T3" fmla="*/ 25 h 50"/>
                  <a:gd name="T4" fmla="*/ 25 w 50"/>
                  <a:gd name="T5" fmla="*/ 0 h 50"/>
                  <a:gd name="T6" fmla="*/ 50 w 50"/>
                  <a:gd name="T7" fmla="*/ 25 h 50"/>
                  <a:gd name="T8" fmla="*/ 25 w 50"/>
                  <a:gd name="T9" fmla="*/ 50 h 50"/>
                  <a:gd name="T10" fmla="*/ 25 w 50"/>
                  <a:gd name="T11" fmla="*/ 12 h 50"/>
                  <a:gd name="T12" fmla="*/ 12 w 50"/>
                  <a:gd name="T13" fmla="*/ 25 h 50"/>
                  <a:gd name="T14" fmla="*/ 25 w 50"/>
                  <a:gd name="T15" fmla="*/ 38 h 50"/>
                  <a:gd name="T16" fmla="*/ 38 w 50"/>
                  <a:gd name="T17" fmla="*/ 25 h 50"/>
                  <a:gd name="T18" fmla="*/ 25 w 50"/>
                  <a:gd name="T19" fmla="*/ 1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0" h="50">
                    <a:moveTo>
                      <a:pt x="25" y="50"/>
                    </a:moveTo>
                    <a:cubicBezTo>
                      <a:pt x="11" y="50"/>
                      <a:pt x="0" y="39"/>
                      <a:pt x="0" y="25"/>
                    </a:cubicBezTo>
                    <a:cubicBezTo>
                      <a:pt x="0" y="11"/>
                      <a:pt x="11" y="0"/>
                      <a:pt x="25" y="0"/>
                    </a:cubicBezTo>
                    <a:cubicBezTo>
                      <a:pt x="39" y="0"/>
                      <a:pt x="50" y="11"/>
                      <a:pt x="50" y="25"/>
                    </a:cubicBezTo>
                    <a:cubicBezTo>
                      <a:pt x="50" y="39"/>
                      <a:pt x="39" y="50"/>
                      <a:pt x="25" y="50"/>
                    </a:cubicBezTo>
                    <a:close/>
                    <a:moveTo>
                      <a:pt x="25" y="12"/>
                    </a:moveTo>
                    <a:cubicBezTo>
                      <a:pt x="18" y="12"/>
                      <a:pt x="12" y="18"/>
                      <a:pt x="12" y="25"/>
                    </a:cubicBezTo>
                    <a:cubicBezTo>
                      <a:pt x="12" y="32"/>
                      <a:pt x="18" y="38"/>
                      <a:pt x="25" y="38"/>
                    </a:cubicBezTo>
                    <a:cubicBezTo>
                      <a:pt x="32" y="38"/>
                      <a:pt x="38" y="32"/>
                      <a:pt x="38" y="25"/>
                    </a:cubicBezTo>
                    <a:cubicBezTo>
                      <a:pt x="38" y="18"/>
                      <a:pt x="32" y="12"/>
                      <a:pt x="25" y="12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  <a:headEnd/>
                <a:tailEnd/>
              </a:ln>
              <a:extLst/>
            </p:spPr>
            <p:txBody>
              <a:bodyPr vert="horz" wrap="square" lIns="68576" tIns="34288" rIns="68576" bIns="3428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28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16" name="Freeform 22"/>
              <p:cNvSpPr>
                <a:spLocks noEditPoints="1"/>
              </p:cNvSpPr>
              <p:nvPr/>
            </p:nvSpPr>
            <p:spPr bwMode="auto">
              <a:xfrm flipH="1" flipV="1">
                <a:off x="6511702" y="5419514"/>
                <a:ext cx="194907" cy="194907"/>
              </a:xfrm>
              <a:custGeom>
                <a:avLst/>
                <a:gdLst>
                  <a:gd name="T0" fmla="*/ 36 w 72"/>
                  <a:gd name="T1" fmla="*/ 72 h 72"/>
                  <a:gd name="T2" fmla="*/ 0 w 72"/>
                  <a:gd name="T3" fmla="*/ 36 h 72"/>
                  <a:gd name="T4" fmla="*/ 36 w 72"/>
                  <a:gd name="T5" fmla="*/ 0 h 72"/>
                  <a:gd name="T6" fmla="*/ 72 w 72"/>
                  <a:gd name="T7" fmla="*/ 36 h 72"/>
                  <a:gd name="T8" fmla="*/ 36 w 72"/>
                  <a:gd name="T9" fmla="*/ 72 h 72"/>
                  <a:gd name="T10" fmla="*/ 36 w 72"/>
                  <a:gd name="T11" fmla="*/ 4 h 72"/>
                  <a:gd name="T12" fmla="*/ 4 w 72"/>
                  <a:gd name="T13" fmla="*/ 36 h 72"/>
                  <a:gd name="T14" fmla="*/ 36 w 72"/>
                  <a:gd name="T15" fmla="*/ 68 h 72"/>
                  <a:gd name="T16" fmla="*/ 68 w 72"/>
                  <a:gd name="T17" fmla="*/ 36 h 72"/>
                  <a:gd name="T18" fmla="*/ 36 w 72"/>
                  <a:gd name="T19" fmla="*/ 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2" h="72">
                    <a:moveTo>
                      <a:pt x="36" y="72"/>
                    </a:moveTo>
                    <a:cubicBezTo>
                      <a:pt x="16" y="72"/>
                      <a:pt x="0" y="56"/>
                      <a:pt x="0" y="36"/>
                    </a:cubicBezTo>
                    <a:cubicBezTo>
                      <a:pt x="0" y="16"/>
                      <a:pt x="16" y="0"/>
                      <a:pt x="36" y="0"/>
                    </a:cubicBezTo>
                    <a:cubicBezTo>
                      <a:pt x="56" y="0"/>
                      <a:pt x="72" y="16"/>
                      <a:pt x="72" y="36"/>
                    </a:cubicBezTo>
                    <a:cubicBezTo>
                      <a:pt x="72" y="56"/>
                      <a:pt x="56" y="72"/>
                      <a:pt x="36" y="72"/>
                    </a:cubicBezTo>
                    <a:close/>
                    <a:moveTo>
                      <a:pt x="36" y="4"/>
                    </a:moveTo>
                    <a:cubicBezTo>
                      <a:pt x="18" y="4"/>
                      <a:pt x="4" y="19"/>
                      <a:pt x="4" y="36"/>
                    </a:cubicBezTo>
                    <a:cubicBezTo>
                      <a:pt x="4" y="54"/>
                      <a:pt x="18" y="68"/>
                      <a:pt x="36" y="68"/>
                    </a:cubicBezTo>
                    <a:cubicBezTo>
                      <a:pt x="54" y="68"/>
                      <a:pt x="68" y="54"/>
                      <a:pt x="68" y="36"/>
                    </a:cubicBezTo>
                    <a:cubicBezTo>
                      <a:pt x="68" y="19"/>
                      <a:pt x="54" y="4"/>
                      <a:pt x="36" y="4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2"/>
                </a:solidFill>
                <a:round/>
                <a:headEnd/>
                <a:tailEnd/>
              </a:ln>
              <a:extLst/>
            </p:spPr>
            <p:txBody>
              <a:bodyPr vert="horz" wrap="square" lIns="68576" tIns="34288" rIns="68576" bIns="3428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28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5" name="Group 18"/>
          <p:cNvGrpSpPr/>
          <p:nvPr/>
        </p:nvGrpSpPr>
        <p:grpSpPr>
          <a:xfrm>
            <a:off x="5180334" y="4000421"/>
            <a:ext cx="1782269" cy="435834"/>
            <a:chOff x="5194765" y="4869597"/>
            <a:chExt cx="2376489" cy="581144"/>
          </a:xfrm>
          <a:solidFill>
            <a:schemeClr val="accent3"/>
          </a:solidFill>
        </p:grpSpPr>
        <p:cxnSp>
          <p:nvCxnSpPr>
            <p:cNvPr id="20" name="Straight Connector 19"/>
            <p:cNvCxnSpPr/>
            <p:nvPr/>
          </p:nvCxnSpPr>
          <p:spPr bwMode="auto">
            <a:xfrm>
              <a:off x="5194765" y="4869597"/>
              <a:ext cx="403756" cy="376604"/>
            </a:xfrm>
            <a:prstGeom prst="line">
              <a:avLst/>
            </a:prstGeom>
            <a:grpFill/>
            <a:ln w="12700" cap="flat" cmpd="sng" algn="ctr">
              <a:solidFill>
                <a:schemeClr val="accent3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  <p:cxnSp>
          <p:nvCxnSpPr>
            <p:cNvPr id="21" name="Straight Connector 20"/>
            <p:cNvCxnSpPr/>
            <p:nvPr/>
          </p:nvCxnSpPr>
          <p:spPr bwMode="auto">
            <a:xfrm flipV="1">
              <a:off x="5786330" y="5355796"/>
              <a:ext cx="1599407" cy="0"/>
            </a:xfrm>
            <a:prstGeom prst="line">
              <a:avLst/>
            </a:prstGeom>
            <a:grpFill/>
            <a:ln w="12700" cap="flat" cmpd="sng" algn="ctr">
              <a:solidFill>
                <a:schemeClr val="accent3"/>
              </a:solidFill>
              <a:prstDash val="sysDash"/>
              <a:round/>
              <a:headEnd type="none" w="med" len="med"/>
              <a:tailEnd type="none" w="med" len="med"/>
            </a:ln>
            <a:effectLst/>
          </p:spPr>
        </p:cxnSp>
        <p:grpSp>
          <p:nvGrpSpPr>
            <p:cNvPr id="10" name="Group 21"/>
            <p:cNvGrpSpPr/>
            <p:nvPr/>
          </p:nvGrpSpPr>
          <p:grpSpPr>
            <a:xfrm>
              <a:off x="5591423" y="5240369"/>
              <a:ext cx="194907" cy="194907"/>
              <a:chOff x="6511702" y="5419514"/>
              <a:chExt cx="194907" cy="194907"/>
            </a:xfrm>
            <a:grpFill/>
          </p:grpSpPr>
          <p:sp>
            <p:nvSpPr>
              <p:cNvPr id="26" name="Freeform 21"/>
              <p:cNvSpPr>
                <a:spLocks noEditPoints="1"/>
              </p:cNvSpPr>
              <p:nvPr/>
            </p:nvSpPr>
            <p:spPr bwMode="auto">
              <a:xfrm flipH="1" flipV="1">
                <a:off x="6542960" y="5449214"/>
                <a:ext cx="134229" cy="135507"/>
              </a:xfrm>
              <a:custGeom>
                <a:avLst/>
                <a:gdLst>
                  <a:gd name="T0" fmla="*/ 25 w 50"/>
                  <a:gd name="T1" fmla="*/ 50 h 50"/>
                  <a:gd name="T2" fmla="*/ 0 w 50"/>
                  <a:gd name="T3" fmla="*/ 25 h 50"/>
                  <a:gd name="T4" fmla="*/ 25 w 50"/>
                  <a:gd name="T5" fmla="*/ 0 h 50"/>
                  <a:gd name="T6" fmla="*/ 50 w 50"/>
                  <a:gd name="T7" fmla="*/ 25 h 50"/>
                  <a:gd name="T8" fmla="*/ 25 w 50"/>
                  <a:gd name="T9" fmla="*/ 50 h 50"/>
                  <a:gd name="T10" fmla="*/ 25 w 50"/>
                  <a:gd name="T11" fmla="*/ 12 h 50"/>
                  <a:gd name="T12" fmla="*/ 12 w 50"/>
                  <a:gd name="T13" fmla="*/ 25 h 50"/>
                  <a:gd name="T14" fmla="*/ 25 w 50"/>
                  <a:gd name="T15" fmla="*/ 38 h 50"/>
                  <a:gd name="T16" fmla="*/ 38 w 50"/>
                  <a:gd name="T17" fmla="*/ 25 h 50"/>
                  <a:gd name="T18" fmla="*/ 25 w 50"/>
                  <a:gd name="T19" fmla="*/ 1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0" h="50">
                    <a:moveTo>
                      <a:pt x="25" y="50"/>
                    </a:moveTo>
                    <a:cubicBezTo>
                      <a:pt x="11" y="50"/>
                      <a:pt x="0" y="39"/>
                      <a:pt x="0" y="25"/>
                    </a:cubicBezTo>
                    <a:cubicBezTo>
                      <a:pt x="0" y="11"/>
                      <a:pt x="11" y="0"/>
                      <a:pt x="25" y="0"/>
                    </a:cubicBezTo>
                    <a:cubicBezTo>
                      <a:pt x="39" y="0"/>
                      <a:pt x="50" y="11"/>
                      <a:pt x="50" y="25"/>
                    </a:cubicBezTo>
                    <a:cubicBezTo>
                      <a:pt x="50" y="39"/>
                      <a:pt x="39" y="50"/>
                      <a:pt x="25" y="50"/>
                    </a:cubicBezTo>
                    <a:close/>
                    <a:moveTo>
                      <a:pt x="25" y="12"/>
                    </a:moveTo>
                    <a:cubicBezTo>
                      <a:pt x="18" y="12"/>
                      <a:pt x="12" y="18"/>
                      <a:pt x="12" y="25"/>
                    </a:cubicBezTo>
                    <a:cubicBezTo>
                      <a:pt x="12" y="32"/>
                      <a:pt x="18" y="38"/>
                      <a:pt x="25" y="38"/>
                    </a:cubicBezTo>
                    <a:cubicBezTo>
                      <a:pt x="32" y="38"/>
                      <a:pt x="38" y="32"/>
                      <a:pt x="38" y="25"/>
                    </a:cubicBezTo>
                    <a:cubicBezTo>
                      <a:pt x="38" y="18"/>
                      <a:pt x="32" y="12"/>
                      <a:pt x="25" y="12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3"/>
                </a:solidFill>
                <a:round/>
                <a:headEnd/>
                <a:tailEnd/>
              </a:ln>
              <a:extLst/>
            </p:spPr>
            <p:txBody>
              <a:bodyPr vert="horz" wrap="square" lIns="68576" tIns="34288" rIns="68576" bIns="3428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28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7" name="Freeform 22"/>
              <p:cNvSpPr>
                <a:spLocks noEditPoints="1"/>
              </p:cNvSpPr>
              <p:nvPr/>
            </p:nvSpPr>
            <p:spPr bwMode="auto">
              <a:xfrm flipH="1" flipV="1">
                <a:off x="6511702" y="5419514"/>
                <a:ext cx="194907" cy="194907"/>
              </a:xfrm>
              <a:custGeom>
                <a:avLst/>
                <a:gdLst>
                  <a:gd name="T0" fmla="*/ 36 w 72"/>
                  <a:gd name="T1" fmla="*/ 72 h 72"/>
                  <a:gd name="T2" fmla="*/ 0 w 72"/>
                  <a:gd name="T3" fmla="*/ 36 h 72"/>
                  <a:gd name="T4" fmla="*/ 36 w 72"/>
                  <a:gd name="T5" fmla="*/ 0 h 72"/>
                  <a:gd name="T6" fmla="*/ 72 w 72"/>
                  <a:gd name="T7" fmla="*/ 36 h 72"/>
                  <a:gd name="T8" fmla="*/ 36 w 72"/>
                  <a:gd name="T9" fmla="*/ 72 h 72"/>
                  <a:gd name="T10" fmla="*/ 36 w 72"/>
                  <a:gd name="T11" fmla="*/ 4 h 72"/>
                  <a:gd name="T12" fmla="*/ 4 w 72"/>
                  <a:gd name="T13" fmla="*/ 36 h 72"/>
                  <a:gd name="T14" fmla="*/ 36 w 72"/>
                  <a:gd name="T15" fmla="*/ 68 h 72"/>
                  <a:gd name="T16" fmla="*/ 68 w 72"/>
                  <a:gd name="T17" fmla="*/ 36 h 72"/>
                  <a:gd name="T18" fmla="*/ 36 w 72"/>
                  <a:gd name="T19" fmla="*/ 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2" h="72">
                    <a:moveTo>
                      <a:pt x="36" y="72"/>
                    </a:moveTo>
                    <a:cubicBezTo>
                      <a:pt x="16" y="72"/>
                      <a:pt x="0" y="56"/>
                      <a:pt x="0" y="36"/>
                    </a:cubicBezTo>
                    <a:cubicBezTo>
                      <a:pt x="0" y="16"/>
                      <a:pt x="16" y="0"/>
                      <a:pt x="36" y="0"/>
                    </a:cubicBezTo>
                    <a:cubicBezTo>
                      <a:pt x="56" y="0"/>
                      <a:pt x="72" y="16"/>
                      <a:pt x="72" y="36"/>
                    </a:cubicBezTo>
                    <a:cubicBezTo>
                      <a:pt x="72" y="56"/>
                      <a:pt x="56" y="72"/>
                      <a:pt x="36" y="72"/>
                    </a:cubicBezTo>
                    <a:close/>
                    <a:moveTo>
                      <a:pt x="36" y="4"/>
                    </a:moveTo>
                    <a:cubicBezTo>
                      <a:pt x="18" y="4"/>
                      <a:pt x="4" y="19"/>
                      <a:pt x="4" y="36"/>
                    </a:cubicBezTo>
                    <a:cubicBezTo>
                      <a:pt x="4" y="54"/>
                      <a:pt x="18" y="68"/>
                      <a:pt x="36" y="68"/>
                    </a:cubicBezTo>
                    <a:cubicBezTo>
                      <a:pt x="54" y="68"/>
                      <a:pt x="68" y="54"/>
                      <a:pt x="68" y="36"/>
                    </a:cubicBezTo>
                    <a:cubicBezTo>
                      <a:pt x="68" y="19"/>
                      <a:pt x="54" y="4"/>
                      <a:pt x="36" y="4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3"/>
                </a:solidFill>
                <a:round/>
                <a:headEnd/>
                <a:tailEnd/>
              </a:ln>
              <a:extLst/>
            </p:spPr>
            <p:txBody>
              <a:bodyPr vert="horz" wrap="square" lIns="68576" tIns="34288" rIns="68576" bIns="3428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28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3" name="Group 22"/>
            <p:cNvGrpSpPr/>
            <p:nvPr/>
          </p:nvGrpSpPr>
          <p:grpSpPr>
            <a:xfrm>
              <a:off x="7376347" y="5255834"/>
              <a:ext cx="194907" cy="194907"/>
              <a:chOff x="6511702" y="5419514"/>
              <a:chExt cx="194907" cy="194907"/>
            </a:xfrm>
            <a:grpFill/>
          </p:grpSpPr>
          <p:sp>
            <p:nvSpPr>
              <p:cNvPr id="24" name="Freeform 21"/>
              <p:cNvSpPr>
                <a:spLocks noEditPoints="1"/>
              </p:cNvSpPr>
              <p:nvPr/>
            </p:nvSpPr>
            <p:spPr bwMode="auto">
              <a:xfrm flipH="1" flipV="1">
                <a:off x="6542960" y="5449214"/>
                <a:ext cx="134229" cy="135507"/>
              </a:xfrm>
              <a:custGeom>
                <a:avLst/>
                <a:gdLst>
                  <a:gd name="T0" fmla="*/ 25 w 50"/>
                  <a:gd name="T1" fmla="*/ 50 h 50"/>
                  <a:gd name="T2" fmla="*/ 0 w 50"/>
                  <a:gd name="T3" fmla="*/ 25 h 50"/>
                  <a:gd name="T4" fmla="*/ 25 w 50"/>
                  <a:gd name="T5" fmla="*/ 0 h 50"/>
                  <a:gd name="T6" fmla="*/ 50 w 50"/>
                  <a:gd name="T7" fmla="*/ 25 h 50"/>
                  <a:gd name="T8" fmla="*/ 25 w 50"/>
                  <a:gd name="T9" fmla="*/ 50 h 50"/>
                  <a:gd name="T10" fmla="*/ 25 w 50"/>
                  <a:gd name="T11" fmla="*/ 12 h 50"/>
                  <a:gd name="T12" fmla="*/ 12 w 50"/>
                  <a:gd name="T13" fmla="*/ 25 h 50"/>
                  <a:gd name="T14" fmla="*/ 25 w 50"/>
                  <a:gd name="T15" fmla="*/ 38 h 50"/>
                  <a:gd name="T16" fmla="*/ 38 w 50"/>
                  <a:gd name="T17" fmla="*/ 25 h 50"/>
                  <a:gd name="T18" fmla="*/ 25 w 50"/>
                  <a:gd name="T19" fmla="*/ 12 h 5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50" h="50">
                    <a:moveTo>
                      <a:pt x="25" y="50"/>
                    </a:moveTo>
                    <a:cubicBezTo>
                      <a:pt x="11" y="50"/>
                      <a:pt x="0" y="39"/>
                      <a:pt x="0" y="25"/>
                    </a:cubicBezTo>
                    <a:cubicBezTo>
                      <a:pt x="0" y="11"/>
                      <a:pt x="11" y="0"/>
                      <a:pt x="25" y="0"/>
                    </a:cubicBezTo>
                    <a:cubicBezTo>
                      <a:pt x="39" y="0"/>
                      <a:pt x="50" y="11"/>
                      <a:pt x="50" y="25"/>
                    </a:cubicBezTo>
                    <a:cubicBezTo>
                      <a:pt x="50" y="39"/>
                      <a:pt x="39" y="50"/>
                      <a:pt x="25" y="50"/>
                    </a:cubicBezTo>
                    <a:close/>
                    <a:moveTo>
                      <a:pt x="25" y="12"/>
                    </a:moveTo>
                    <a:cubicBezTo>
                      <a:pt x="18" y="12"/>
                      <a:pt x="12" y="18"/>
                      <a:pt x="12" y="25"/>
                    </a:cubicBezTo>
                    <a:cubicBezTo>
                      <a:pt x="12" y="32"/>
                      <a:pt x="18" y="38"/>
                      <a:pt x="25" y="38"/>
                    </a:cubicBezTo>
                    <a:cubicBezTo>
                      <a:pt x="32" y="38"/>
                      <a:pt x="38" y="32"/>
                      <a:pt x="38" y="25"/>
                    </a:cubicBezTo>
                    <a:cubicBezTo>
                      <a:pt x="38" y="18"/>
                      <a:pt x="32" y="12"/>
                      <a:pt x="25" y="12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3"/>
                </a:solidFill>
                <a:round/>
                <a:headEnd/>
                <a:tailEnd/>
              </a:ln>
              <a:extLst/>
            </p:spPr>
            <p:txBody>
              <a:bodyPr vert="horz" wrap="square" lIns="68576" tIns="34288" rIns="68576" bIns="3428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28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5" name="Freeform 22"/>
              <p:cNvSpPr>
                <a:spLocks noEditPoints="1"/>
              </p:cNvSpPr>
              <p:nvPr/>
            </p:nvSpPr>
            <p:spPr bwMode="auto">
              <a:xfrm flipH="1" flipV="1">
                <a:off x="6511702" y="5419514"/>
                <a:ext cx="194907" cy="194907"/>
              </a:xfrm>
              <a:custGeom>
                <a:avLst/>
                <a:gdLst>
                  <a:gd name="T0" fmla="*/ 36 w 72"/>
                  <a:gd name="T1" fmla="*/ 72 h 72"/>
                  <a:gd name="T2" fmla="*/ 0 w 72"/>
                  <a:gd name="T3" fmla="*/ 36 h 72"/>
                  <a:gd name="T4" fmla="*/ 36 w 72"/>
                  <a:gd name="T5" fmla="*/ 0 h 72"/>
                  <a:gd name="T6" fmla="*/ 72 w 72"/>
                  <a:gd name="T7" fmla="*/ 36 h 72"/>
                  <a:gd name="T8" fmla="*/ 36 w 72"/>
                  <a:gd name="T9" fmla="*/ 72 h 72"/>
                  <a:gd name="T10" fmla="*/ 36 w 72"/>
                  <a:gd name="T11" fmla="*/ 4 h 72"/>
                  <a:gd name="T12" fmla="*/ 4 w 72"/>
                  <a:gd name="T13" fmla="*/ 36 h 72"/>
                  <a:gd name="T14" fmla="*/ 36 w 72"/>
                  <a:gd name="T15" fmla="*/ 68 h 72"/>
                  <a:gd name="T16" fmla="*/ 68 w 72"/>
                  <a:gd name="T17" fmla="*/ 36 h 72"/>
                  <a:gd name="T18" fmla="*/ 36 w 72"/>
                  <a:gd name="T19" fmla="*/ 4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72" h="72">
                    <a:moveTo>
                      <a:pt x="36" y="72"/>
                    </a:moveTo>
                    <a:cubicBezTo>
                      <a:pt x="16" y="72"/>
                      <a:pt x="0" y="56"/>
                      <a:pt x="0" y="36"/>
                    </a:cubicBezTo>
                    <a:cubicBezTo>
                      <a:pt x="0" y="16"/>
                      <a:pt x="16" y="0"/>
                      <a:pt x="36" y="0"/>
                    </a:cubicBezTo>
                    <a:cubicBezTo>
                      <a:pt x="56" y="0"/>
                      <a:pt x="72" y="16"/>
                      <a:pt x="72" y="36"/>
                    </a:cubicBezTo>
                    <a:cubicBezTo>
                      <a:pt x="72" y="56"/>
                      <a:pt x="56" y="72"/>
                      <a:pt x="36" y="72"/>
                    </a:cubicBezTo>
                    <a:close/>
                    <a:moveTo>
                      <a:pt x="36" y="4"/>
                    </a:moveTo>
                    <a:cubicBezTo>
                      <a:pt x="18" y="4"/>
                      <a:pt x="4" y="19"/>
                      <a:pt x="4" y="36"/>
                    </a:cubicBezTo>
                    <a:cubicBezTo>
                      <a:pt x="4" y="54"/>
                      <a:pt x="18" y="68"/>
                      <a:pt x="36" y="68"/>
                    </a:cubicBezTo>
                    <a:cubicBezTo>
                      <a:pt x="54" y="68"/>
                      <a:pt x="68" y="54"/>
                      <a:pt x="68" y="36"/>
                    </a:cubicBezTo>
                    <a:cubicBezTo>
                      <a:pt x="68" y="19"/>
                      <a:pt x="54" y="4"/>
                      <a:pt x="36" y="4"/>
                    </a:cubicBezTo>
                    <a:close/>
                  </a:path>
                </a:pathLst>
              </a:custGeom>
              <a:grpFill/>
              <a:ln w="9525">
                <a:solidFill>
                  <a:schemeClr val="accent3"/>
                </a:solidFill>
                <a:round/>
                <a:headEnd/>
                <a:tailEnd/>
              </a:ln>
              <a:extLst/>
            </p:spPr>
            <p:txBody>
              <a:bodyPr vert="horz" wrap="square" lIns="68576" tIns="34288" rIns="68576" bIns="34288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28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cxnSp>
        <p:nvCxnSpPr>
          <p:cNvPr id="28" name="Straight Connector 27"/>
          <p:cNvCxnSpPr/>
          <p:nvPr/>
        </p:nvCxnSpPr>
        <p:spPr bwMode="auto">
          <a:xfrm flipH="1">
            <a:off x="3522041" y="3909656"/>
            <a:ext cx="302800" cy="282438"/>
          </a:xfrm>
          <a:prstGeom prst="line">
            <a:avLst/>
          </a:prstGeom>
          <a:noFill/>
          <a:ln w="12700" cap="flat" cmpd="sng" algn="ctr">
            <a:solidFill>
              <a:schemeClr val="accent4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cxnSp>
        <p:nvCxnSpPr>
          <p:cNvPr id="29" name="Straight Connector 28"/>
          <p:cNvCxnSpPr/>
          <p:nvPr/>
        </p:nvCxnSpPr>
        <p:spPr bwMode="auto">
          <a:xfrm flipH="1" flipV="1">
            <a:off x="2181703" y="4274286"/>
            <a:ext cx="1199489" cy="0"/>
          </a:xfrm>
          <a:prstGeom prst="line">
            <a:avLst/>
          </a:prstGeom>
          <a:noFill/>
          <a:ln w="12700" cap="flat" cmpd="sng" algn="ctr">
            <a:solidFill>
              <a:schemeClr val="accent4"/>
            </a:solidFill>
            <a:prstDash val="sysDash"/>
            <a:round/>
            <a:headEnd type="none" w="med" len="med"/>
            <a:tailEnd type="none" w="med" len="med"/>
          </a:ln>
          <a:effectLst/>
        </p:spPr>
      </p:cxnSp>
      <p:grpSp>
        <p:nvGrpSpPr>
          <p:cNvPr id="14" name="Group 29"/>
          <p:cNvGrpSpPr/>
          <p:nvPr/>
        </p:nvGrpSpPr>
        <p:grpSpPr>
          <a:xfrm flipH="1">
            <a:off x="3381193" y="4187721"/>
            <a:ext cx="146172" cy="146172"/>
            <a:chOff x="6511702" y="5419514"/>
            <a:chExt cx="194907" cy="194907"/>
          </a:xfrm>
          <a:solidFill>
            <a:schemeClr val="accent4"/>
          </a:solidFill>
        </p:grpSpPr>
        <p:sp>
          <p:nvSpPr>
            <p:cNvPr id="31" name="Freeform 21"/>
            <p:cNvSpPr>
              <a:spLocks noEditPoints="1"/>
            </p:cNvSpPr>
            <p:nvPr/>
          </p:nvSpPr>
          <p:spPr bwMode="auto">
            <a:xfrm flipH="1" flipV="1">
              <a:off x="6542960" y="5449214"/>
              <a:ext cx="134229" cy="135507"/>
            </a:xfrm>
            <a:custGeom>
              <a:avLst/>
              <a:gdLst>
                <a:gd name="T0" fmla="*/ 25 w 50"/>
                <a:gd name="T1" fmla="*/ 50 h 50"/>
                <a:gd name="T2" fmla="*/ 0 w 50"/>
                <a:gd name="T3" fmla="*/ 25 h 50"/>
                <a:gd name="T4" fmla="*/ 25 w 50"/>
                <a:gd name="T5" fmla="*/ 0 h 50"/>
                <a:gd name="T6" fmla="*/ 50 w 50"/>
                <a:gd name="T7" fmla="*/ 25 h 50"/>
                <a:gd name="T8" fmla="*/ 25 w 50"/>
                <a:gd name="T9" fmla="*/ 50 h 50"/>
                <a:gd name="T10" fmla="*/ 25 w 50"/>
                <a:gd name="T11" fmla="*/ 12 h 50"/>
                <a:gd name="T12" fmla="*/ 12 w 50"/>
                <a:gd name="T13" fmla="*/ 25 h 50"/>
                <a:gd name="T14" fmla="*/ 25 w 50"/>
                <a:gd name="T15" fmla="*/ 38 h 50"/>
                <a:gd name="T16" fmla="*/ 38 w 50"/>
                <a:gd name="T17" fmla="*/ 25 h 50"/>
                <a:gd name="T18" fmla="*/ 25 w 50"/>
                <a:gd name="T19" fmla="*/ 1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0" h="50">
                  <a:moveTo>
                    <a:pt x="25" y="50"/>
                  </a:moveTo>
                  <a:cubicBezTo>
                    <a:pt x="11" y="50"/>
                    <a:pt x="0" y="39"/>
                    <a:pt x="0" y="25"/>
                  </a:cubicBezTo>
                  <a:cubicBezTo>
                    <a:pt x="0" y="11"/>
                    <a:pt x="11" y="0"/>
                    <a:pt x="25" y="0"/>
                  </a:cubicBezTo>
                  <a:cubicBezTo>
                    <a:pt x="39" y="0"/>
                    <a:pt x="50" y="11"/>
                    <a:pt x="50" y="25"/>
                  </a:cubicBezTo>
                  <a:cubicBezTo>
                    <a:pt x="50" y="39"/>
                    <a:pt x="39" y="50"/>
                    <a:pt x="25" y="50"/>
                  </a:cubicBezTo>
                  <a:close/>
                  <a:moveTo>
                    <a:pt x="25" y="12"/>
                  </a:moveTo>
                  <a:cubicBezTo>
                    <a:pt x="18" y="12"/>
                    <a:pt x="12" y="18"/>
                    <a:pt x="12" y="25"/>
                  </a:cubicBezTo>
                  <a:cubicBezTo>
                    <a:pt x="12" y="32"/>
                    <a:pt x="18" y="38"/>
                    <a:pt x="25" y="38"/>
                  </a:cubicBezTo>
                  <a:cubicBezTo>
                    <a:pt x="32" y="38"/>
                    <a:pt x="38" y="32"/>
                    <a:pt x="38" y="25"/>
                  </a:cubicBezTo>
                  <a:cubicBezTo>
                    <a:pt x="38" y="18"/>
                    <a:pt x="32" y="12"/>
                    <a:pt x="25" y="12"/>
                  </a:cubicBez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68576" tIns="34288" rIns="68576" bIns="3428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28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Freeform 22"/>
            <p:cNvSpPr>
              <a:spLocks noEditPoints="1"/>
            </p:cNvSpPr>
            <p:nvPr/>
          </p:nvSpPr>
          <p:spPr bwMode="auto">
            <a:xfrm flipH="1" flipV="1">
              <a:off x="6511702" y="5419514"/>
              <a:ext cx="194907" cy="194907"/>
            </a:xfrm>
            <a:custGeom>
              <a:avLst/>
              <a:gdLst>
                <a:gd name="T0" fmla="*/ 36 w 72"/>
                <a:gd name="T1" fmla="*/ 72 h 72"/>
                <a:gd name="T2" fmla="*/ 0 w 72"/>
                <a:gd name="T3" fmla="*/ 36 h 72"/>
                <a:gd name="T4" fmla="*/ 36 w 72"/>
                <a:gd name="T5" fmla="*/ 0 h 72"/>
                <a:gd name="T6" fmla="*/ 72 w 72"/>
                <a:gd name="T7" fmla="*/ 36 h 72"/>
                <a:gd name="T8" fmla="*/ 36 w 72"/>
                <a:gd name="T9" fmla="*/ 72 h 72"/>
                <a:gd name="T10" fmla="*/ 36 w 72"/>
                <a:gd name="T11" fmla="*/ 4 h 72"/>
                <a:gd name="T12" fmla="*/ 4 w 72"/>
                <a:gd name="T13" fmla="*/ 36 h 72"/>
                <a:gd name="T14" fmla="*/ 36 w 72"/>
                <a:gd name="T15" fmla="*/ 68 h 72"/>
                <a:gd name="T16" fmla="*/ 68 w 72"/>
                <a:gd name="T17" fmla="*/ 36 h 72"/>
                <a:gd name="T18" fmla="*/ 36 w 72"/>
                <a:gd name="T19" fmla="*/ 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2" h="72">
                  <a:moveTo>
                    <a:pt x="36" y="72"/>
                  </a:moveTo>
                  <a:cubicBezTo>
                    <a:pt x="16" y="72"/>
                    <a:pt x="0" y="56"/>
                    <a:pt x="0" y="36"/>
                  </a:cubicBezTo>
                  <a:cubicBezTo>
                    <a:pt x="0" y="16"/>
                    <a:pt x="16" y="0"/>
                    <a:pt x="36" y="0"/>
                  </a:cubicBezTo>
                  <a:cubicBezTo>
                    <a:pt x="56" y="0"/>
                    <a:pt x="72" y="16"/>
                    <a:pt x="72" y="36"/>
                  </a:cubicBezTo>
                  <a:cubicBezTo>
                    <a:pt x="72" y="56"/>
                    <a:pt x="56" y="72"/>
                    <a:pt x="36" y="72"/>
                  </a:cubicBezTo>
                  <a:close/>
                  <a:moveTo>
                    <a:pt x="36" y="4"/>
                  </a:moveTo>
                  <a:cubicBezTo>
                    <a:pt x="18" y="4"/>
                    <a:pt x="4" y="19"/>
                    <a:pt x="4" y="36"/>
                  </a:cubicBezTo>
                  <a:cubicBezTo>
                    <a:pt x="4" y="54"/>
                    <a:pt x="18" y="68"/>
                    <a:pt x="36" y="68"/>
                  </a:cubicBezTo>
                  <a:cubicBezTo>
                    <a:pt x="54" y="68"/>
                    <a:pt x="68" y="54"/>
                    <a:pt x="68" y="36"/>
                  </a:cubicBezTo>
                  <a:cubicBezTo>
                    <a:pt x="68" y="19"/>
                    <a:pt x="54" y="4"/>
                    <a:pt x="36" y="4"/>
                  </a:cubicBez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68576" tIns="34288" rIns="68576" bIns="3428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28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32"/>
          <p:cNvGrpSpPr/>
          <p:nvPr/>
        </p:nvGrpSpPr>
        <p:grpSpPr>
          <a:xfrm flipH="1">
            <a:off x="2042573" y="4199319"/>
            <a:ext cx="146172" cy="146172"/>
            <a:chOff x="6511702" y="5419514"/>
            <a:chExt cx="194907" cy="194907"/>
          </a:xfrm>
          <a:solidFill>
            <a:schemeClr val="accent4"/>
          </a:solidFill>
        </p:grpSpPr>
        <p:sp>
          <p:nvSpPr>
            <p:cNvPr id="34" name="Freeform 21"/>
            <p:cNvSpPr>
              <a:spLocks noEditPoints="1"/>
            </p:cNvSpPr>
            <p:nvPr/>
          </p:nvSpPr>
          <p:spPr bwMode="auto">
            <a:xfrm flipH="1" flipV="1">
              <a:off x="6542960" y="5449214"/>
              <a:ext cx="134229" cy="135507"/>
            </a:xfrm>
            <a:custGeom>
              <a:avLst/>
              <a:gdLst>
                <a:gd name="T0" fmla="*/ 25 w 50"/>
                <a:gd name="T1" fmla="*/ 50 h 50"/>
                <a:gd name="T2" fmla="*/ 0 w 50"/>
                <a:gd name="T3" fmla="*/ 25 h 50"/>
                <a:gd name="T4" fmla="*/ 25 w 50"/>
                <a:gd name="T5" fmla="*/ 0 h 50"/>
                <a:gd name="T6" fmla="*/ 50 w 50"/>
                <a:gd name="T7" fmla="*/ 25 h 50"/>
                <a:gd name="T8" fmla="*/ 25 w 50"/>
                <a:gd name="T9" fmla="*/ 50 h 50"/>
                <a:gd name="T10" fmla="*/ 25 w 50"/>
                <a:gd name="T11" fmla="*/ 12 h 50"/>
                <a:gd name="T12" fmla="*/ 12 w 50"/>
                <a:gd name="T13" fmla="*/ 25 h 50"/>
                <a:gd name="T14" fmla="*/ 25 w 50"/>
                <a:gd name="T15" fmla="*/ 38 h 50"/>
                <a:gd name="T16" fmla="*/ 38 w 50"/>
                <a:gd name="T17" fmla="*/ 25 h 50"/>
                <a:gd name="T18" fmla="*/ 25 w 50"/>
                <a:gd name="T19" fmla="*/ 12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50" h="50">
                  <a:moveTo>
                    <a:pt x="25" y="50"/>
                  </a:moveTo>
                  <a:cubicBezTo>
                    <a:pt x="11" y="50"/>
                    <a:pt x="0" y="39"/>
                    <a:pt x="0" y="25"/>
                  </a:cubicBezTo>
                  <a:cubicBezTo>
                    <a:pt x="0" y="11"/>
                    <a:pt x="11" y="0"/>
                    <a:pt x="25" y="0"/>
                  </a:cubicBezTo>
                  <a:cubicBezTo>
                    <a:pt x="39" y="0"/>
                    <a:pt x="50" y="11"/>
                    <a:pt x="50" y="25"/>
                  </a:cubicBezTo>
                  <a:cubicBezTo>
                    <a:pt x="50" y="39"/>
                    <a:pt x="39" y="50"/>
                    <a:pt x="25" y="50"/>
                  </a:cubicBezTo>
                  <a:close/>
                  <a:moveTo>
                    <a:pt x="25" y="12"/>
                  </a:moveTo>
                  <a:cubicBezTo>
                    <a:pt x="18" y="12"/>
                    <a:pt x="12" y="18"/>
                    <a:pt x="12" y="25"/>
                  </a:cubicBezTo>
                  <a:cubicBezTo>
                    <a:pt x="12" y="32"/>
                    <a:pt x="18" y="38"/>
                    <a:pt x="25" y="38"/>
                  </a:cubicBezTo>
                  <a:cubicBezTo>
                    <a:pt x="32" y="38"/>
                    <a:pt x="38" y="32"/>
                    <a:pt x="38" y="25"/>
                  </a:cubicBezTo>
                  <a:cubicBezTo>
                    <a:pt x="38" y="18"/>
                    <a:pt x="32" y="12"/>
                    <a:pt x="25" y="12"/>
                  </a:cubicBez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68576" tIns="34288" rIns="68576" bIns="3428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28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5" name="Freeform 22"/>
            <p:cNvSpPr>
              <a:spLocks noEditPoints="1"/>
            </p:cNvSpPr>
            <p:nvPr/>
          </p:nvSpPr>
          <p:spPr bwMode="auto">
            <a:xfrm flipH="1" flipV="1">
              <a:off x="6511702" y="5419514"/>
              <a:ext cx="194907" cy="194907"/>
            </a:xfrm>
            <a:custGeom>
              <a:avLst/>
              <a:gdLst>
                <a:gd name="T0" fmla="*/ 36 w 72"/>
                <a:gd name="T1" fmla="*/ 72 h 72"/>
                <a:gd name="T2" fmla="*/ 0 w 72"/>
                <a:gd name="T3" fmla="*/ 36 h 72"/>
                <a:gd name="T4" fmla="*/ 36 w 72"/>
                <a:gd name="T5" fmla="*/ 0 h 72"/>
                <a:gd name="T6" fmla="*/ 72 w 72"/>
                <a:gd name="T7" fmla="*/ 36 h 72"/>
                <a:gd name="T8" fmla="*/ 36 w 72"/>
                <a:gd name="T9" fmla="*/ 72 h 72"/>
                <a:gd name="T10" fmla="*/ 36 w 72"/>
                <a:gd name="T11" fmla="*/ 4 h 72"/>
                <a:gd name="T12" fmla="*/ 4 w 72"/>
                <a:gd name="T13" fmla="*/ 36 h 72"/>
                <a:gd name="T14" fmla="*/ 36 w 72"/>
                <a:gd name="T15" fmla="*/ 68 h 72"/>
                <a:gd name="T16" fmla="*/ 68 w 72"/>
                <a:gd name="T17" fmla="*/ 36 h 72"/>
                <a:gd name="T18" fmla="*/ 36 w 72"/>
                <a:gd name="T19" fmla="*/ 4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72" h="72">
                  <a:moveTo>
                    <a:pt x="36" y="72"/>
                  </a:moveTo>
                  <a:cubicBezTo>
                    <a:pt x="16" y="72"/>
                    <a:pt x="0" y="56"/>
                    <a:pt x="0" y="36"/>
                  </a:cubicBezTo>
                  <a:cubicBezTo>
                    <a:pt x="0" y="16"/>
                    <a:pt x="16" y="0"/>
                    <a:pt x="36" y="0"/>
                  </a:cubicBezTo>
                  <a:cubicBezTo>
                    <a:pt x="56" y="0"/>
                    <a:pt x="72" y="16"/>
                    <a:pt x="72" y="36"/>
                  </a:cubicBezTo>
                  <a:cubicBezTo>
                    <a:pt x="72" y="56"/>
                    <a:pt x="56" y="72"/>
                    <a:pt x="36" y="72"/>
                  </a:cubicBezTo>
                  <a:close/>
                  <a:moveTo>
                    <a:pt x="36" y="4"/>
                  </a:moveTo>
                  <a:cubicBezTo>
                    <a:pt x="18" y="4"/>
                    <a:pt x="4" y="19"/>
                    <a:pt x="4" y="36"/>
                  </a:cubicBezTo>
                  <a:cubicBezTo>
                    <a:pt x="4" y="54"/>
                    <a:pt x="18" y="68"/>
                    <a:pt x="36" y="68"/>
                  </a:cubicBezTo>
                  <a:cubicBezTo>
                    <a:pt x="54" y="68"/>
                    <a:pt x="68" y="54"/>
                    <a:pt x="68" y="36"/>
                  </a:cubicBezTo>
                  <a:cubicBezTo>
                    <a:pt x="68" y="19"/>
                    <a:pt x="54" y="4"/>
                    <a:pt x="36" y="4"/>
                  </a:cubicBezTo>
                  <a:close/>
                </a:path>
              </a:pathLst>
            </a:custGeom>
            <a:grpFill/>
            <a:ln w="9525">
              <a:solidFill>
                <a:schemeClr val="accent4"/>
              </a:solidFill>
              <a:round/>
              <a:headEnd/>
              <a:tailEnd/>
            </a:ln>
            <a:extLst/>
          </p:spPr>
          <p:txBody>
            <a:bodyPr vert="horz" wrap="square" lIns="68576" tIns="34288" rIns="68576" bIns="3428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28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Group 35"/>
          <p:cNvGrpSpPr/>
          <p:nvPr/>
        </p:nvGrpSpPr>
        <p:grpSpPr>
          <a:xfrm>
            <a:off x="3775354" y="3336441"/>
            <a:ext cx="301548" cy="297802"/>
            <a:chOff x="-2792595" y="1299030"/>
            <a:chExt cx="1030470" cy="1017672"/>
          </a:xfrm>
          <a:solidFill>
            <a:schemeClr val="bg1"/>
          </a:solidFill>
        </p:grpSpPr>
        <p:sp>
          <p:nvSpPr>
            <p:cNvPr id="37" name="Freeform 57"/>
            <p:cNvSpPr>
              <a:spLocks/>
            </p:cNvSpPr>
            <p:nvPr/>
          </p:nvSpPr>
          <p:spPr bwMode="auto">
            <a:xfrm>
              <a:off x="-2670185" y="1319617"/>
              <a:ext cx="908060" cy="669917"/>
            </a:xfrm>
            <a:custGeom>
              <a:avLst/>
              <a:gdLst>
                <a:gd name="T0" fmla="*/ 1182 w 1528"/>
                <a:gd name="T1" fmla="*/ 61 h 1127"/>
                <a:gd name="T2" fmla="*/ 1386 w 1528"/>
                <a:gd name="T3" fmla="*/ 25 h 1127"/>
                <a:gd name="T4" fmla="*/ 1508 w 1528"/>
                <a:gd name="T5" fmla="*/ 4 h 1127"/>
                <a:gd name="T6" fmla="*/ 1525 w 1528"/>
                <a:gd name="T7" fmla="*/ 20 h 1127"/>
                <a:gd name="T8" fmla="*/ 1471 w 1528"/>
                <a:gd name="T9" fmla="*/ 296 h 1127"/>
                <a:gd name="T10" fmla="*/ 1460 w 1528"/>
                <a:gd name="T11" fmla="*/ 353 h 1127"/>
                <a:gd name="T12" fmla="*/ 1403 w 1528"/>
                <a:gd name="T13" fmla="*/ 292 h 1127"/>
                <a:gd name="T14" fmla="*/ 1369 w 1528"/>
                <a:gd name="T15" fmla="*/ 290 h 1127"/>
                <a:gd name="T16" fmla="*/ 1185 w 1528"/>
                <a:gd name="T17" fmla="*/ 471 h 1127"/>
                <a:gd name="T18" fmla="*/ 741 w 1528"/>
                <a:gd name="T19" fmla="*/ 904 h 1127"/>
                <a:gd name="T20" fmla="*/ 713 w 1528"/>
                <a:gd name="T21" fmla="*/ 904 h 1127"/>
                <a:gd name="T22" fmla="*/ 546 w 1528"/>
                <a:gd name="T23" fmla="*/ 744 h 1127"/>
                <a:gd name="T24" fmla="*/ 516 w 1528"/>
                <a:gd name="T25" fmla="*/ 744 h 1127"/>
                <a:gd name="T26" fmla="*/ 147 w 1528"/>
                <a:gd name="T27" fmla="*/ 1114 h 1127"/>
                <a:gd name="T28" fmla="*/ 115 w 1528"/>
                <a:gd name="T29" fmla="*/ 1113 h 1127"/>
                <a:gd name="T30" fmla="*/ 12 w 1528"/>
                <a:gd name="T31" fmla="*/ 1011 h 1127"/>
                <a:gd name="T32" fmla="*/ 10 w 1528"/>
                <a:gd name="T33" fmla="*/ 988 h 1127"/>
                <a:gd name="T34" fmla="*/ 524 w 1528"/>
                <a:gd name="T35" fmla="*/ 475 h 1127"/>
                <a:gd name="T36" fmla="*/ 548 w 1528"/>
                <a:gd name="T37" fmla="*/ 477 h 1127"/>
                <a:gd name="T38" fmla="*/ 716 w 1528"/>
                <a:gd name="T39" fmla="*/ 636 h 1127"/>
                <a:gd name="T40" fmla="*/ 738 w 1528"/>
                <a:gd name="T41" fmla="*/ 636 h 1127"/>
                <a:gd name="T42" fmla="*/ 1147 w 1528"/>
                <a:gd name="T43" fmla="*/ 242 h 1127"/>
                <a:gd name="T44" fmla="*/ 1241 w 1528"/>
                <a:gd name="T45" fmla="*/ 153 h 1127"/>
                <a:gd name="T46" fmla="*/ 1242 w 1528"/>
                <a:gd name="T47" fmla="*/ 127 h 1127"/>
                <a:gd name="T48" fmla="*/ 1178 w 1528"/>
                <a:gd name="T49" fmla="*/ 67 h 1127"/>
                <a:gd name="T50" fmla="*/ 1182 w 1528"/>
                <a:gd name="T51" fmla="*/ 61 h 11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</a:cxnLst>
              <a:rect l="0" t="0" r="r" b="b"/>
              <a:pathLst>
                <a:path w="1528" h="1127">
                  <a:moveTo>
                    <a:pt x="1182" y="61"/>
                  </a:moveTo>
                  <a:cubicBezTo>
                    <a:pt x="1250" y="49"/>
                    <a:pt x="1318" y="37"/>
                    <a:pt x="1386" y="25"/>
                  </a:cubicBezTo>
                  <a:cubicBezTo>
                    <a:pt x="1427" y="18"/>
                    <a:pt x="1468" y="12"/>
                    <a:pt x="1508" y="4"/>
                  </a:cubicBezTo>
                  <a:cubicBezTo>
                    <a:pt x="1525" y="0"/>
                    <a:pt x="1528" y="5"/>
                    <a:pt x="1525" y="20"/>
                  </a:cubicBezTo>
                  <a:cubicBezTo>
                    <a:pt x="1506" y="112"/>
                    <a:pt x="1489" y="204"/>
                    <a:pt x="1471" y="296"/>
                  </a:cubicBezTo>
                  <a:cubicBezTo>
                    <a:pt x="1468" y="313"/>
                    <a:pt x="1464" y="330"/>
                    <a:pt x="1460" y="353"/>
                  </a:cubicBezTo>
                  <a:cubicBezTo>
                    <a:pt x="1439" y="330"/>
                    <a:pt x="1420" y="312"/>
                    <a:pt x="1403" y="292"/>
                  </a:cubicBezTo>
                  <a:cubicBezTo>
                    <a:pt x="1391" y="277"/>
                    <a:pt x="1383" y="276"/>
                    <a:pt x="1369" y="290"/>
                  </a:cubicBezTo>
                  <a:cubicBezTo>
                    <a:pt x="1308" y="351"/>
                    <a:pt x="1246" y="411"/>
                    <a:pt x="1185" y="471"/>
                  </a:cubicBezTo>
                  <a:cubicBezTo>
                    <a:pt x="1037" y="615"/>
                    <a:pt x="889" y="759"/>
                    <a:pt x="741" y="904"/>
                  </a:cubicBezTo>
                  <a:cubicBezTo>
                    <a:pt x="730" y="915"/>
                    <a:pt x="725" y="915"/>
                    <a:pt x="713" y="904"/>
                  </a:cubicBezTo>
                  <a:cubicBezTo>
                    <a:pt x="658" y="850"/>
                    <a:pt x="601" y="798"/>
                    <a:pt x="546" y="744"/>
                  </a:cubicBezTo>
                  <a:cubicBezTo>
                    <a:pt x="534" y="733"/>
                    <a:pt x="528" y="732"/>
                    <a:pt x="516" y="744"/>
                  </a:cubicBezTo>
                  <a:cubicBezTo>
                    <a:pt x="393" y="868"/>
                    <a:pt x="270" y="990"/>
                    <a:pt x="147" y="1114"/>
                  </a:cubicBezTo>
                  <a:cubicBezTo>
                    <a:pt x="134" y="1127"/>
                    <a:pt x="128" y="1126"/>
                    <a:pt x="115" y="1113"/>
                  </a:cubicBezTo>
                  <a:cubicBezTo>
                    <a:pt x="82" y="1078"/>
                    <a:pt x="47" y="1045"/>
                    <a:pt x="12" y="1011"/>
                  </a:cubicBezTo>
                  <a:cubicBezTo>
                    <a:pt x="3" y="1003"/>
                    <a:pt x="0" y="998"/>
                    <a:pt x="10" y="988"/>
                  </a:cubicBezTo>
                  <a:cubicBezTo>
                    <a:pt x="182" y="817"/>
                    <a:pt x="353" y="647"/>
                    <a:pt x="524" y="475"/>
                  </a:cubicBezTo>
                  <a:cubicBezTo>
                    <a:pt x="535" y="465"/>
                    <a:pt x="540" y="469"/>
                    <a:pt x="548" y="477"/>
                  </a:cubicBezTo>
                  <a:cubicBezTo>
                    <a:pt x="604" y="530"/>
                    <a:pt x="661" y="582"/>
                    <a:pt x="716" y="636"/>
                  </a:cubicBezTo>
                  <a:cubicBezTo>
                    <a:pt x="725" y="644"/>
                    <a:pt x="729" y="644"/>
                    <a:pt x="738" y="636"/>
                  </a:cubicBezTo>
                  <a:cubicBezTo>
                    <a:pt x="874" y="504"/>
                    <a:pt x="1011" y="373"/>
                    <a:pt x="1147" y="242"/>
                  </a:cubicBezTo>
                  <a:cubicBezTo>
                    <a:pt x="1178" y="212"/>
                    <a:pt x="1209" y="182"/>
                    <a:pt x="1241" y="153"/>
                  </a:cubicBezTo>
                  <a:cubicBezTo>
                    <a:pt x="1251" y="143"/>
                    <a:pt x="1254" y="137"/>
                    <a:pt x="1242" y="127"/>
                  </a:cubicBezTo>
                  <a:cubicBezTo>
                    <a:pt x="1220" y="108"/>
                    <a:pt x="1199" y="87"/>
                    <a:pt x="1178" y="67"/>
                  </a:cubicBezTo>
                  <a:cubicBezTo>
                    <a:pt x="1179" y="65"/>
                    <a:pt x="1181" y="63"/>
                    <a:pt x="1182" y="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76" tIns="34288" rIns="68576" bIns="3428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IN" sz="128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8" name="Freeform 58"/>
            <p:cNvSpPr>
              <a:spLocks/>
            </p:cNvSpPr>
            <p:nvPr/>
          </p:nvSpPr>
          <p:spPr bwMode="auto">
            <a:xfrm>
              <a:off x="-2024750" y="1775316"/>
              <a:ext cx="258730" cy="524694"/>
            </a:xfrm>
            <a:custGeom>
              <a:avLst/>
              <a:gdLst>
                <a:gd name="T0" fmla="*/ 435 w 435"/>
                <a:gd name="T1" fmla="*/ 443 h 883"/>
                <a:gd name="T2" fmla="*/ 435 w 435"/>
                <a:gd name="T3" fmla="*/ 863 h 883"/>
                <a:gd name="T4" fmla="*/ 415 w 435"/>
                <a:gd name="T5" fmla="*/ 883 h 883"/>
                <a:gd name="T6" fmla="*/ 19 w 435"/>
                <a:gd name="T7" fmla="*/ 883 h 883"/>
                <a:gd name="T8" fmla="*/ 0 w 435"/>
                <a:gd name="T9" fmla="*/ 864 h 883"/>
                <a:gd name="T10" fmla="*/ 0 w 435"/>
                <a:gd name="T11" fmla="*/ 21 h 883"/>
                <a:gd name="T12" fmla="*/ 20 w 435"/>
                <a:gd name="T13" fmla="*/ 0 h 883"/>
                <a:gd name="T14" fmla="*/ 416 w 435"/>
                <a:gd name="T15" fmla="*/ 0 h 883"/>
                <a:gd name="T16" fmla="*/ 435 w 435"/>
                <a:gd name="T17" fmla="*/ 19 h 883"/>
                <a:gd name="T18" fmla="*/ 435 w 435"/>
                <a:gd name="T19" fmla="*/ 443 h 8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5" h="883">
                  <a:moveTo>
                    <a:pt x="435" y="443"/>
                  </a:moveTo>
                  <a:cubicBezTo>
                    <a:pt x="435" y="583"/>
                    <a:pt x="434" y="723"/>
                    <a:pt x="435" y="863"/>
                  </a:cubicBezTo>
                  <a:cubicBezTo>
                    <a:pt x="435" y="879"/>
                    <a:pt x="431" y="883"/>
                    <a:pt x="415" y="883"/>
                  </a:cubicBezTo>
                  <a:cubicBezTo>
                    <a:pt x="283" y="883"/>
                    <a:pt x="151" y="883"/>
                    <a:pt x="19" y="883"/>
                  </a:cubicBezTo>
                  <a:cubicBezTo>
                    <a:pt x="4" y="883"/>
                    <a:pt x="0" y="879"/>
                    <a:pt x="0" y="864"/>
                  </a:cubicBezTo>
                  <a:cubicBezTo>
                    <a:pt x="1" y="583"/>
                    <a:pt x="1" y="302"/>
                    <a:pt x="0" y="21"/>
                  </a:cubicBezTo>
                  <a:cubicBezTo>
                    <a:pt x="0" y="5"/>
                    <a:pt x="4" y="0"/>
                    <a:pt x="20" y="0"/>
                  </a:cubicBezTo>
                  <a:cubicBezTo>
                    <a:pt x="152" y="1"/>
                    <a:pt x="284" y="1"/>
                    <a:pt x="416" y="0"/>
                  </a:cubicBezTo>
                  <a:cubicBezTo>
                    <a:pt x="432" y="0"/>
                    <a:pt x="435" y="5"/>
                    <a:pt x="435" y="19"/>
                  </a:cubicBezTo>
                  <a:cubicBezTo>
                    <a:pt x="434" y="161"/>
                    <a:pt x="435" y="302"/>
                    <a:pt x="435" y="4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76" tIns="34288" rIns="68576" bIns="3428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IN" sz="128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" name="Freeform 59"/>
            <p:cNvSpPr>
              <a:spLocks/>
            </p:cNvSpPr>
            <p:nvPr/>
          </p:nvSpPr>
          <p:spPr bwMode="auto">
            <a:xfrm>
              <a:off x="-2353588" y="1935562"/>
              <a:ext cx="257618" cy="364448"/>
            </a:xfrm>
            <a:custGeom>
              <a:avLst/>
              <a:gdLst>
                <a:gd name="T0" fmla="*/ 0 w 433"/>
                <a:gd name="T1" fmla="*/ 307 h 613"/>
                <a:gd name="T2" fmla="*/ 0 w 433"/>
                <a:gd name="T3" fmla="*/ 21 h 613"/>
                <a:gd name="T4" fmla="*/ 20 w 433"/>
                <a:gd name="T5" fmla="*/ 0 h 613"/>
                <a:gd name="T6" fmla="*/ 414 w 433"/>
                <a:gd name="T7" fmla="*/ 0 h 613"/>
                <a:gd name="T8" fmla="*/ 433 w 433"/>
                <a:gd name="T9" fmla="*/ 19 h 613"/>
                <a:gd name="T10" fmla="*/ 432 w 433"/>
                <a:gd name="T11" fmla="*/ 594 h 613"/>
                <a:gd name="T12" fmla="*/ 414 w 433"/>
                <a:gd name="T13" fmla="*/ 613 h 613"/>
                <a:gd name="T14" fmla="*/ 19 w 433"/>
                <a:gd name="T15" fmla="*/ 613 h 613"/>
                <a:gd name="T16" fmla="*/ 0 w 433"/>
                <a:gd name="T17" fmla="*/ 595 h 613"/>
                <a:gd name="T18" fmla="*/ 0 w 433"/>
                <a:gd name="T19" fmla="*/ 307 h 6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433" h="613">
                  <a:moveTo>
                    <a:pt x="0" y="307"/>
                  </a:moveTo>
                  <a:cubicBezTo>
                    <a:pt x="0" y="212"/>
                    <a:pt x="0" y="116"/>
                    <a:pt x="0" y="21"/>
                  </a:cubicBezTo>
                  <a:cubicBezTo>
                    <a:pt x="0" y="5"/>
                    <a:pt x="2" y="0"/>
                    <a:pt x="20" y="0"/>
                  </a:cubicBezTo>
                  <a:cubicBezTo>
                    <a:pt x="151" y="1"/>
                    <a:pt x="282" y="1"/>
                    <a:pt x="414" y="0"/>
                  </a:cubicBezTo>
                  <a:cubicBezTo>
                    <a:pt x="428" y="0"/>
                    <a:pt x="433" y="3"/>
                    <a:pt x="433" y="19"/>
                  </a:cubicBezTo>
                  <a:cubicBezTo>
                    <a:pt x="432" y="210"/>
                    <a:pt x="432" y="402"/>
                    <a:pt x="432" y="594"/>
                  </a:cubicBezTo>
                  <a:cubicBezTo>
                    <a:pt x="432" y="608"/>
                    <a:pt x="430" y="613"/>
                    <a:pt x="414" y="613"/>
                  </a:cubicBezTo>
                  <a:cubicBezTo>
                    <a:pt x="282" y="613"/>
                    <a:pt x="151" y="613"/>
                    <a:pt x="19" y="613"/>
                  </a:cubicBezTo>
                  <a:cubicBezTo>
                    <a:pt x="4" y="613"/>
                    <a:pt x="0" y="610"/>
                    <a:pt x="0" y="595"/>
                  </a:cubicBezTo>
                  <a:cubicBezTo>
                    <a:pt x="1" y="499"/>
                    <a:pt x="0" y="403"/>
                    <a:pt x="0" y="30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76" tIns="34288" rIns="68576" bIns="3428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IN" sz="128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" name="Freeform 60"/>
            <p:cNvSpPr>
              <a:spLocks noEditPoints="1"/>
            </p:cNvSpPr>
            <p:nvPr/>
          </p:nvSpPr>
          <p:spPr bwMode="auto">
            <a:xfrm>
              <a:off x="-2353588" y="1299030"/>
              <a:ext cx="200307" cy="296010"/>
            </a:xfrm>
            <a:custGeom>
              <a:avLst/>
              <a:gdLst>
                <a:gd name="T0" fmla="*/ 201 w 337"/>
                <a:gd name="T1" fmla="*/ 446 h 498"/>
                <a:gd name="T2" fmla="*/ 201 w 337"/>
                <a:gd name="T3" fmla="*/ 498 h 498"/>
                <a:gd name="T4" fmla="*/ 127 w 337"/>
                <a:gd name="T5" fmla="*/ 498 h 498"/>
                <a:gd name="T6" fmla="*/ 127 w 337"/>
                <a:gd name="T7" fmla="*/ 447 h 498"/>
                <a:gd name="T8" fmla="*/ 0 w 337"/>
                <a:gd name="T9" fmla="*/ 309 h 498"/>
                <a:gd name="T10" fmla="*/ 79 w 337"/>
                <a:gd name="T11" fmla="*/ 309 h 498"/>
                <a:gd name="T12" fmla="*/ 125 w 337"/>
                <a:gd name="T13" fmla="*/ 366 h 498"/>
                <a:gd name="T14" fmla="*/ 125 w 337"/>
                <a:gd name="T15" fmla="*/ 279 h 498"/>
                <a:gd name="T16" fmla="*/ 6 w 337"/>
                <a:gd name="T17" fmla="*/ 171 h 498"/>
                <a:gd name="T18" fmla="*/ 126 w 337"/>
                <a:gd name="T19" fmla="*/ 50 h 498"/>
                <a:gd name="T20" fmla="*/ 126 w 337"/>
                <a:gd name="T21" fmla="*/ 0 h 498"/>
                <a:gd name="T22" fmla="*/ 201 w 337"/>
                <a:gd name="T23" fmla="*/ 0 h 498"/>
                <a:gd name="T24" fmla="*/ 201 w 337"/>
                <a:gd name="T25" fmla="*/ 37 h 498"/>
                <a:gd name="T26" fmla="*/ 216 w 337"/>
                <a:gd name="T27" fmla="*/ 55 h 498"/>
                <a:gd name="T28" fmla="*/ 321 w 337"/>
                <a:gd name="T29" fmla="*/ 154 h 498"/>
                <a:gd name="T30" fmla="*/ 323 w 337"/>
                <a:gd name="T31" fmla="*/ 178 h 498"/>
                <a:gd name="T32" fmla="*/ 254 w 337"/>
                <a:gd name="T33" fmla="*/ 178 h 498"/>
                <a:gd name="T34" fmla="*/ 243 w 337"/>
                <a:gd name="T35" fmla="*/ 166 h 498"/>
                <a:gd name="T36" fmla="*/ 203 w 337"/>
                <a:gd name="T37" fmla="*/ 130 h 498"/>
                <a:gd name="T38" fmla="*/ 203 w 337"/>
                <a:gd name="T39" fmla="*/ 210 h 498"/>
                <a:gd name="T40" fmla="*/ 251 w 337"/>
                <a:gd name="T41" fmla="*/ 220 h 498"/>
                <a:gd name="T42" fmla="*/ 329 w 337"/>
                <a:gd name="T43" fmla="*/ 299 h 498"/>
                <a:gd name="T44" fmla="*/ 289 w 337"/>
                <a:gd name="T45" fmla="*/ 409 h 498"/>
                <a:gd name="T46" fmla="*/ 201 w 337"/>
                <a:gd name="T47" fmla="*/ 446 h 498"/>
                <a:gd name="T48" fmla="*/ 202 w 337"/>
                <a:gd name="T49" fmla="*/ 368 h 498"/>
                <a:gd name="T50" fmla="*/ 254 w 337"/>
                <a:gd name="T51" fmla="*/ 324 h 498"/>
                <a:gd name="T52" fmla="*/ 202 w 337"/>
                <a:gd name="T53" fmla="*/ 293 h 498"/>
                <a:gd name="T54" fmla="*/ 202 w 337"/>
                <a:gd name="T55" fmla="*/ 368 h 498"/>
                <a:gd name="T56" fmla="*/ 126 w 337"/>
                <a:gd name="T57" fmla="*/ 197 h 498"/>
                <a:gd name="T58" fmla="*/ 126 w 337"/>
                <a:gd name="T59" fmla="*/ 131 h 498"/>
                <a:gd name="T60" fmla="*/ 87 w 337"/>
                <a:gd name="T61" fmla="*/ 170 h 498"/>
                <a:gd name="T62" fmla="*/ 126 w 337"/>
                <a:gd name="T63" fmla="*/ 197 h 4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337" h="498">
                  <a:moveTo>
                    <a:pt x="201" y="446"/>
                  </a:moveTo>
                  <a:cubicBezTo>
                    <a:pt x="201" y="465"/>
                    <a:pt x="201" y="481"/>
                    <a:pt x="201" y="498"/>
                  </a:cubicBezTo>
                  <a:cubicBezTo>
                    <a:pt x="176" y="498"/>
                    <a:pt x="153" y="498"/>
                    <a:pt x="127" y="498"/>
                  </a:cubicBezTo>
                  <a:cubicBezTo>
                    <a:pt x="127" y="481"/>
                    <a:pt x="127" y="464"/>
                    <a:pt x="127" y="447"/>
                  </a:cubicBezTo>
                  <a:cubicBezTo>
                    <a:pt x="56" y="426"/>
                    <a:pt x="8" y="386"/>
                    <a:pt x="0" y="309"/>
                  </a:cubicBezTo>
                  <a:cubicBezTo>
                    <a:pt x="27" y="309"/>
                    <a:pt x="53" y="309"/>
                    <a:pt x="79" y="309"/>
                  </a:cubicBezTo>
                  <a:cubicBezTo>
                    <a:pt x="86" y="334"/>
                    <a:pt x="95" y="357"/>
                    <a:pt x="125" y="366"/>
                  </a:cubicBezTo>
                  <a:cubicBezTo>
                    <a:pt x="125" y="336"/>
                    <a:pt x="125" y="308"/>
                    <a:pt x="125" y="279"/>
                  </a:cubicBezTo>
                  <a:cubicBezTo>
                    <a:pt x="63" y="267"/>
                    <a:pt x="8" y="247"/>
                    <a:pt x="6" y="171"/>
                  </a:cubicBezTo>
                  <a:cubicBezTo>
                    <a:pt x="4" y="113"/>
                    <a:pt x="39" y="79"/>
                    <a:pt x="126" y="50"/>
                  </a:cubicBezTo>
                  <a:cubicBezTo>
                    <a:pt x="126" y="35"/>
                    <a:pt x="126" y="18"/>
                    <a:pt x="126" y="0"/>
                  </a:cubicBezTo>
                  <a:cubicBezTo>
                    <a:pt x="150" y="0"/>
                    <a:pt x="174" y="0"/>
                    <a:pt x="201" y="0"/>
                  </a:cubicBezTo>
                  <a:cubicBezTo>
                    <a:pt x="201" y="12"/>
                    <a:pt x="202" y="24"/>
                    <a:pt x="201" y="37"/>
                  </a:cubicBezTo>
                  <a:cubicBezTo>
                    <a:pt x="200" y="48"/>
                    <a:pt x="204" y="53"/>
                    <a:pt x="216" y="55"/>
                  </a:cubicBezTo>
                  <a:cubicBezTo>
                    <a:pt x="270" y="67"/>
                    <a:pt x="308" y="98"/>
                    <a:pt x="321" y="154"/>
                  </a:cubicBezTo>
                  <a:cubicBezTo>
                    <a:pt x="323" y="161"/>
                    <a:pt x="323" y="169"/>
                    <a:pt x="323" y="178"/>
                  </a:cubicBezTo>
                  <a:cubicBezTo>
                    <a:pt x="299" y="178"/>
                    <a:pt x="277" y="179"/>
                    <a:pt x="254" y="178"/>
                  </a:cubicBezTo>
                  <a:cubicBezTo>
                    <a:pt x="250" y="178"/>
                    <a:pt x="244" y="171"/>
                    <a:pt x="243" y="166"/>
                  </a:cubicBezTo>
                  <a:cubicBezTo>
                    <a:pt x="235" y="148"/>
                    <a:pt x="225" y="135"/>
                    <a:pt x="203" y="130"/>
                  </a:cubicBezTo>
                  <a:cubicBezTo>
                    <a:pt x="203" y="157"/>
                    <a:pt x="203" y="183"/>
                    <a:pt x="203" y="210"/>
                  </a:cubicBezTo>
                  <a:cubicBezTo>
                    <a:pt x="219" y="213"/>
                    <a:pt x="235" y="216"/>
                    <a:pt x="251" y="220"/>
                  </a:cubicBezTo>
                  <a:cubicBezTo>
                    <a:pt x="291" y="232"/>
                    <a:pt x="322" y="255"/>
                    <a:pt x="329" y="299"/>
                  </a:cubicBezTo>
                  <a:cubicBezTo>
                    <a:pt x="337" y="343"/>
                    <a:pt x="322" y="379"/>
                    <a:pt x="289" y="409"/>
                  </a:cubicBezTo>
                  <a:cubicBezTo>
                    <a:pt x="264" y="430"/>
                    <a:pt x="235" y="442"/>
                    <a:pt x="201" y="446"/>
                  </a:cubicBezTo>
                  <a:close/>
                  <a:moveTo>
                    <a:pt x="202" y="368"/>
                  </a:moveTo>
                  <a:cubicBezTo>
                    <a:pt x="237" y="363"/>
                    <a:pt x="257" y="345"/>
                    <a:pt x="254" y="324"/>
                  </a:cubicBezTo>
                  <a:cubicBezTo>
                    <a:pt x="252" y="304"/>
                    <a:pt x="229" y="290"/>
                    <a:pt x="202" y="293"/>
                  </a:cubicBezTo>
                  <a:cubicBezTo>
                    <a:pt x="202" y="317"/>
                    <a:pt x="202" y="342"/>
                    <a:pt x="202" y="368"/>
                  </a:cubicBezTo>
                  <a:close/>
                  <a:moveTo>
                    <a:pt x="126" y="197"/>
                  </a:moveTo>
                  <a:cubicBezTo>
                    <a:pt x="126" y="175"/>
                    <a:pt x="126" y="153"/>
                    <a:pt x="126" y="131"/>
                  </a:cubicBezTo>
                  <a:cubicBezTo>
                    <a:pt x="99" y="136"/>
                    <a:pt x="85" y="150"/>
                    <a:pt x="87" y="170"/>
                  </a:cubicBezTo>
                  <a:cubicBezTo>
                    <a:pt x="89" y="187"/>
                    <a:pt x="102" y="197"/>
                    <a:pt x="126" y="19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76" tIns="34288" rIns="68576" bIns="3428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IN" sz="128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Freeform 61"/>
            <p:cNvSpPr>
              <a:spLocks noEditPoints="1"/>
            </p:cNvSpPr>
            <p:nvPr/>
          </p:nvSpPr>
          <p:spPr bwMode="auto">
            <a:xfrm>
              <a:off x="-2792595" y="1961156"/>
              <a:ext cx="391156" cy="355546"/>
            </a:xfrm>
            <a:custGeom>
              <a:avLst/>
              <a:gdLst>
                <a:gd name="T0" fmla="*/ 150 w 658"/>
                <a:gd name="T1" fmla="*/ 281 h 598"/>
                <a:gd name="T2" fmla="*/ 78 w 658"/>
                <a:gd name="T3" fmla="*/ 52 h 598"/>
                <a:gd name="T4" fmla="*/ 26 w 658"/>
                <a:gd name="T5" fmla="*/ 47 h 598"/>
                <a:gd name="T6" fmla="*/ 25 w 658"/>
                <a:gd name="T7" fmla="*/ 0 h 598"/>
                <a:gd name="T8" fmla="*/ 116 w 658"/>
                <a:gd name="T9" fmla="*/ 19 h 598"/>
                <a:gd name="T10" fmla="*/ 147 w 658"/>
                <a:gd name="T11" fmla="*/ 94 h 598"/>
                <a:gd name="T12" fmla="*/ 475 w 658"/>
                <a:gd name="T13" fmla="*/ 94 h 598"/>
                <a:gd name="T14" fmla="*/ 654 w 658"/>
                <a:gd name="T15" fmla="*/ 126 h 598"/>
                <a:gd name="T16" fmla="*/ 585 w 658"/>
                <a:gd name="T17" fmla="*/ 400 h 598"/>
                <a:gd name="T18" fmla="*/ 465 w 658"/>
                <a:gd name="T19" fmla="*/ 421 h 598"/>
                <a:gd name="T20" fmla="*/ 227 w 658"/>
                <a:gd name="T21" fmla="*/ 421 h 598"/>
                <a:gd name="T22" fmla="*/ 165 w 658"/>
                <a:gd name="T23" fmla="*/ 447 h 598"/>
                <a:gd name="T24" fmla="*/ 195 w 658"/>
                <a:gd name="T25" fmla="*/ 484 h 598"/>
                <a:gd name="T26" fmla="*/ 320 w 658"/>
                <a:gd name="T27" fmla="*/ 485 h 598"/>
                <a:gd name="T28" fmla="*/ 418 w 658"/>
                <a:gd name="T29" fmla="*/ 492 h 598"/>
                <a:gd name="T30" fmla="*/ 492 w 658"/>
                <a:gd name="T31" fmla="*/ 445 h 598"/>
                <a:gd name="T32" fmla="*/ 564 w 658"/>
                <a:gd name="T33" fmla="*/ 492 h 598"/>
                <a:gd name="T34" fmla="*/ 608 w 658"/>
                <a:gd name="T35" fmla="*/ 515 h 598"/>
                <a:gd name="T36" fmla="*/ 564 w 658"/>
                <a:gd name="T37" fmla="*/ 537 h 598"/>
                <a:gd name="T38" fmla="*/ 444 w 658"/>
                <a:gd name="T39" fmla="*/ 564 h 598"/>
                <a:gd name="T40" fmla="*/ 421 w 658"/>
                <a:gd name="T41" fmla="*/ 537 h 598"/>
                <a:gd name="T42" fmla="*/ 321 w 658"/>
                <a:gd name="T43" fmla="*/ 543 h 598"/>
                <a:gd name="T44" fmla="*/ 195 w 658"/>
                <a:gd name="T45" fmla="*/ 543 h 598"/>
                <a:gd name="T46" fmla="*/ 118 w 658"/>
                <a:gd name="T47" fmla="*/ 456 h 598"/>
                <a:gd name="T48" fmla="*/ 181 w 658"/>
                <a:gd name="T49" fmla="*/ 379 h 598"/>
                <a:gd name="T50" fmla="*/ 167 w 658"/>
                <a:gd name="T51" fmla="*/ 182 h 598"/>
                <a:gd name="T52" fmla="*/ 275 w 658"/>
                <a:gd name="T53" fmla="*/ 188 h 598"/>
                <a:gd name="T54" fmla="*/ 282 w 658"/>
                <a:gd name="T55" fmla="*/ 150 h 598"/>
                <a:gd name="T56" fmla="*/ 171 w 658"/>
                <a:gd name="T57" fmla="*/ 140 h 598"/>
                <a:gd name="T58" fmla="*/ 445 w 658"/>
                <a:gd name="T59" fmla="*/ 140 h 598"/>
                <a:gd name="T60" fmla="*/ 328 w 658"/>
                <a:gd name="T61" fmla="*/ 187 h 598"/>
                <a:gd name="T62" fmla="*/ 445 w 658"/>
                <a:gd name="T63" fmla="*/ 140 h 598"/>
                <a:gd name="T64" fmla="*/ 444 w 658"/>
                <a:gd name="T65" fmla="*/ 328 h 598"/>
                <a:gd name="T66" fmla="*/ 328 w 658"/>
                <a:gd name="T67" fmla="*/ 374 h 598"/>
                <a:gd name="T68" fmla="*/ 328 w 658"/>
                <a:gd name="T69" fmla="*/ 280 h 598"/>
                <a:gd name="T70" fmla="*/ 445 w 658"/>
                <a:gd name="T71" fmla="*/ 234 h 598"/>
                <a:gd name="T72" fmla="*/ 328 w 658"/>
                <a:gd name="T73" fmla="*/ 280 h 598"/>
                <a:gd name="T74" fmla="*/ 600 w 658"/>
                <a:gd name="T75" fmla="*/ 140 h 598"/>
                <a:gd name="T76" fmla="*/ 491 w 658"/>
                <a:gd name="T77" fmla="*/ 145 h 598"/>
                <a:gd name="T78" fmla="*/ 496 w 658"/>
                <a:gd name="T79" fmla="*/ 188 h 598"/>
                <a:gd name="T80" fmla="*/ 603 w 658"/>
                <a:gd name="T81" fmla="*/ 141 h 598"/>
                <a:gd name="T82" fmla="*/ 196 w 658"/>
                <a:gd name="T83" fmla="*/ 275 h 598"/>
                <a:gd name="T84" fmla="*/ 276 w 658"/>
                <a:gd name="T85" fmla="*/ 281 h 598"/>
                <a:gd name="T86" fmla="*/ 281 w 658"/>
                <a:gd name="T87" fmla="*/ 234 h 598"/>
                <a:gd name="T88" fmla="*/ 492 w 658"/>
                <a:gd name="T89" fmla="*/ 281 h 598"/>
                <a:gd name="T90" fmla="*/ 555 w 658"/>
                <a:gd name="T91" fmla="*/ 281 h 598"/>
                <a:gd name="T92" fmla="*/ 579 w 658"/>
                <a:gd name="T93" fmla="*/ 234 h 598"/>
                <a:gd name="T94" fmla="*/ 492 w 658"/>
                <a:gd name="T95" fmla="*/ 281 h 598"/>
                <a:gd name="T96" fmla="*/ 227 w 658"/>
                <a:gd name="T97" fmla="*/ 372 h 598"/>
                <a:gd name="T98" fmla="*/ 277 w 658"/>
                <a:gd name="T99" fmla="*/ 375 h 598"/>
                <a:gd name="T100" fmla="*/ 281 w 658"/>
                <a:gd name="T101" fmla="*/ 345 h 598"/>
                <a:gd name="T102" fmla="*/ 213 w 658"/>
                <a:gd name="T103" fmla="*/ 327 h 598"/>
                <a:gd name="T104" fmla="*/ 495 w 658"/>
                <a:gd name="T105" fmla="*/ 327 h 598"/>
                <a:gd name="T106" fmla="*/ 492 w 658"/>
                <a:gd name="T107" fmla="*/ 370 h 598"/>
                <a:gd name="T108" fmla="*/ 540 w 658"/>
                <a:gd name="T109" fmla="*/ 375 h 598"/>
                <a:gd name="T110" fmla="*/ 556 w 658"/>
                <a:gd name="T111" fmla="*/ 327 h 598"/>
                <a:gd name="T112" fmla="*/ 256 w 658"/>
                <a:gd name="T113" fmla="*/ 541 h 598"/>
                <a:gd name="T114" fmla="*/ 259 w 658"/>
                <a:gd name="T115" fmla="*/ 488 h 598"/>
                <a:gd name="T116" fmla="*/ 466 w 658"/>
                <a:gd name="T117" fmla="*/ 515 h 598"/>
                <a:gd name="T118" fmla="*/ 518 w 658"/>
                <a:gd name="T119" fmla="*/ 514 h 598"/>
                <a:gd name="T120" fmla="*/ 466 w 658"/>
                <a:gd name="T121" fmla="*/ 515 h 5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658" h="598">
                  <a:moveTo>
                    <a:pt x="181" y="379"/>
                  </a:moveTo>
                  <a:cubicBezTo>
                    <a:pt x="170" y="346"/>
                    <a:pt x="160" y="313"/>
                    <a:pt x="150" y="281"/>
                  </a:cubicBezTo>
                  <a:cubicBezTo>
                    <a:pt x="134" y="230"/>
                    <a:pt x="118" y="179"/>
                    <a:pt x="102" y="128"/>
                  </a:cubicBezTo>
                  <a:cubicBezTo>
                    <a:pt x="94" y="103"/>
                    <a:pt x="86" y="77"/>
                    <a:pt x="78" y="52"/>
                  </a:cubicBezTo>
                  <a:cubicBezTo>
                    <a:pt x="77" y="48"/>
                    <a:pt x="75" y="46"/>
                    <a:pt x="71" y="46"/>
                  </a:cubicBezTo>
                  <a:cubicBezTo>
                    <a:pt x="56" y="47"/>
                    <a:pt x="41" y="47"/>
                    <a:pt x="26" y="47"/>
                  </a:cubicBezTo>
                  <a:cubicBezTo>
                    <a:pt x="11" y="47"/>
                    <a:pt x="0" y="37"/>
                    <a:pt x="0" y="23"/>
                  </a:cubicBezTo>
                  <a:cubicBezTo>
                    <a:pt x="0" y="10"/>
                    <a:pt x="11" y="1"/>
                    <a:pt x="25" y="0"/>
                  </a:cubicBezTo>
                  <a:cubicBezTo>
                    <a:pt x="47" y="0"/>
                    <a:pt x="69" y="0"/>
                    <a:pt x="91" y="0"/>
                  </a:cubicBezTo>
                  <a:cubicBezTo>
                    <a:pt x="105" y="1"/>
                    <a:pt x="112" y="6"/>
                    <a:pt x="116" y="19"/>
                  </a:cubicBezTo>
                  <a:cubicBezTo>
                    <a:pt x="124" y="42"/>
                    <a:pt x="131" y="65"/>
                    <a:pt x="138" y="88"/>
                  </a:cubicBezTo>
                  <a:cubicBezTo>
                    <a:pt x="139" y="93"/>
                    <a:pt x="142" y="94"/>
                    <a:pt x="147" y="94"/>
                  </a:cubicBezTo>
                  <a:cubicBezTo>
                    <a:pt x="201" y="94"/>
                    <a:pt x="255" y="94"/>
                    <a:pt x="309" y="94"/>
                  </a:cubicBezTo>
                  <a:cubicBezTo>
                    <a:pt x="364" y="94"/>
                    <a:pt x="419" y="94"/>
                    <a:pt x="475" y="94"/>
                  </a:cubicBezTo>
                  <a:cubicBezTo>
                    <a:pt x="526" y="94"/>
                    <a:pt x="578" y="94"/>
                    <a:pt x="629" y="94"/>
                  </a:cubicBezTo>
                  <a:cubicBezTo>
                    <a:pt x="649" y="94"/>
                    <a:pt x="658" y="110"/>
                    <a:pt x="654" y="126"/>
                  </a:cubicBezTo>
                  <a:cubicBezTo>
                    <a:pt x="632" y="210"/>
                    <a:pt x="611" y="295"/>
                    <a:pt x="590" y="380"/>
                  </a:cubicBezTo>
                  <a:cubicBezTo>
                    <a:pt x="589" y="387"/>
                    <a:pt x="587" y="393"/>
                    <a:pt x="585" y="400"/>
                  </a:cubicBezTo>
                  <a:cubicBezTo>
                    <a:pt x="582" y="414"/>
                    <a:pt x="574" y="420"/>
                    <a:pt x="560" y="420"/>
                  </a:cubicBezTo>
                  <a:cubicBezTo>
                    <a:pt x="528" y="421"/>
                    <a:pt x="497" y="421"/>
                    <a:pt x="465" y="421"/>
                  </a:cubicBezTo>
                  <a:cubicBezTo>
                    <a:pt x="418" y="421"/>
                    <a:pt x="371" y="421"/>
                    <a:pt x="324" y="421"/>
                  </a:cubicBezTo>
                  <a:cubicBezTo>
                    <a:pt x="292" y="421"/>
                    <a:pt x="259" y="420"/>
                    <a:pt x="227" y="421"/>
                  </a:cubicBezTo>
                  <a:cubicBezTo>
                    <a:pt x="216" y="421"/>
                    <a:pt x="205" y="421"/>
                    <a:pt x="194" y="423"/>
                  </a:cubicBezTo>
                  <a:cubicBezTo>
                    <a:pt x="180" y="425"/>
                    <a:pt x="170" y="433"/>
                    <a:pt x="165" y="447"/>
                  </a:cubicBezTo>
                  <a:cubicBezTo>
                    <a:pt x="159" y="464"/>
                    <a:pt x="171" y="485"/>
                    <a:pt x="189" y="488"/>
                  </a:cubicBezTo>
                  <a:cubicBezTo>
                    <a:pt x="191" y="488"/>
                    <a:pt x="194" y="486"/>
                    <a:pt x="195" y="484"/>
                  </a:cubicBezTo>
                  <a:cubicBezTo>
                    <a:pt x="207" y="462"/>
                    <a:pt x="224" y="449"/>
                    <a:pt x="249" y="446"/>
                  </a:cubicBezTo>
                  <a:cubicBezTo>
                    <a:pt x="279" y="442"/>
                    <a:pt x="307" y="457"/>
                    <a:pt x="320" y="485"/>
                  </a:cubicBezTo>
                  <a:cubicBezTo>
                    <a:pt x="323" y="490"/>
                    <a:pt x="326" y="492"/>
                    <a:pt x="331" y="492"/>
                  </a:cubicBezTo>
                  <a:cubicBezTo>
                    <a:pt x="360" y="492"/>
                    <a:pt x="389" y="492"/>
                    <a:pt x="418" y="492"/>
                  </a:cubicBezTo>
                  <a:cubicBezTo>
                    <a:pt x="424" y="492"/>
                    <a:pt x="426" y="490"/>
                    <a:pt x="429" y="485"/>
                  </a:cubicBezTo>
                  <a:cubicBezTo>
                    <a:pt x="442" y="459"/>
                    <a:pt x="463" y="445"/>
                    <a:pt x="492" y="445"/>
                  </a:cubicBezTo>
                  <a:cubicBezTo>
                    <a:pt x="521" y="445"/>
                    <a:pt x="543" y="460"/>
                    <a:pt x="555" y="486"/>
                  </a:cubicBezTo>
                  <a:cubicBezTo>
                    <a:pt x="557" y="490"/>
                    <a:pt x="559" y="492"/>
                    <a:pt x="564" y="492"/>
                  </a:cubicBezTo>
                  <a:cubicBezTo>
                    <a:pt x="571" y="491"/>
                    <a:pt x="578" y="492"/>
                    <a:pt x="585" y="492"/>
                  </a:cubicBezTo>
                  <a:cubicBezTo>
                    <a:pt x="599" y="492"/>
                    <a:pt x="608" y="502"/>
                    <a:pt x="608" y="515"/>
                  </a:cubicBezTo>
                  <a:cubicBezTo>
                    <a:pt x="608" y="527"/>
                    <a:pt x="598" y="537"/>
                    <a:pt x="585" y="538"/>
                  </a:cubicBezTo>
                  <a:cubicBezTo>
                    <a:pt x="578" y="538"/>
                    <a:pt x="571" y="538"/>
                    <a:pt x="564" y="537"/>
                  </a:cubicBezTo>
                  <a:cubicBezTo>
                    <a:pt x="559" y="537"/>
                    <a:pt x="557" y="539"/>
                    <a:pt x="555" y="544"/>
                  </a:cubicBezTo>
                  <a:cubicBezTo>
                    <a:pt x="533" y="588"/>
                    <a:pt x="478" y="598"/>
                    <a:pt x="444" y="564"/>
                  </a:cubicBezTo>
                  <a:cubicBezTo>
                    <a:pt x="437" y="558"/>
                    <a:pt x="433" y="550"/>
                    <a:pt x="428" y="542"/>
                  </a:cubicBezTo>
                  <a:cubicBezTo>
                    <a:pt x="426" y="539"/>
                    <a:pt x="425" y="537"/>
                    <a:pt x="421" y="537"/>
                  </a:cubicBezTo>
                  <a:cubicBezTo>
                    <a:pt x="390" y="537"/>
                    <a:pt x="360" y="537"/>
                    <a:pt x="329" y="537"/>
                  </a:cubicBezTo>
                  <a:cubicBezTo>
                    <a:pt x="325" y="537"/>
                    <a:pt x="323" y="539"/>
                    <a:pt x="321" y="543"/>
                  </a:cubicBezTo>
                  <a:cubicBezTo>
                    <a:pt x="310" y="566"/>
                    <a:pt x="292" y="580"/>
                    <a:pt x="266" y="584"/>
                  </a:cubicBezTo>
                  <a:cubicBezTo>
                    <a:pt x="237" y="588"/>
                    <a:pt x="207" y="571"/>
                    <a:pt x="195" y="543"/>
                  </a:cubicBezTo>
                  <a:cubicBezTo>
                    <a:pt x="192" y="538"/>
                    <a:pt x="189" y="535"/>
                    <a:pt x="183" y="534"/>
                  </a:cubicBezTo>
                  <a:cubicBezTo>
                    <a:pt x="145" y="526"/>
                    <a:pt x="118" y="495"/>
                    <a:pt x="118" y="456"/>
                  </a:cubicBezTo>
                  <a:cubicBezTo>
                    <a:pt x="117" y="424"/>
                    <a:pt x="139" y="394"/>
                    <a:pt x="172" y="382"/>
                  </a:cubicBezTo>
                  <a:cubicBezTo>
                    <a:pt x="174" y="381"/>
                    <a:pt x="177" y="380"/>
                    <a:pt x="181" y="379"/>
                  </a:cubicBezTo>
                  <a:close/>
                  <a:moveTo>
                    <a:pt x="154" y="140"/>
                  </a:moveTo>
                  <a:cubicBezTo>
                    <a:pt x="159" y="155"/>
                    <a:pt x="163" y="169"/>
                    <a:pt x="167" y="182"/>
                  </a:cubicBezTo>
                  <a:cubicBezTo>
                    <a:pt x="169" y="187"/>
                    <a:pt x="171" y="188"/>
                    <a:pt x="175" y="188"/>
                  </a:cubicBezTo>
                  <a:cubicBezTo>
                    <a:pt x="208" y="188"/>
                    <a:pt x="242" y="188"/>
                    <a:pt x="275" y="188"/>
                  </a:cubicBezTo>
                  <a:cubicBezTo>
                    <a:pt x="277" y="188"/>
                    <a:pt x="279" y="187"/>
                    <a:pt x="282" y="187"/>
                  </a:cubicBezTo>
                  <a:cubicBezTo>
                    <a:pt x="282" y="174"/>
                    <a:pt x="282" y="162"/>
                    <a:pt x="282" y="150"/>
                  </a:cubicBezTo>
                  <a:cubicBezTo>
                    <a:pt x="282" y="140"/>
                    <a:pt x="282" y="140"/>
                    <a:pt x="272" y="140"/>
                  </a:cubicBezTo>
                  <a:cubicBezTo>
                    <a:pt x="238" y="140"/>
                    <a:pt x="204" y="140"/>
                    <a:pt x="171" y="140"/>
                  </a:cubicBezTo>
                  <a:cubicBezTo>
                    <a:pt x="166" y="140"/>
                    <a:pt x="161" y="140"/>
                    <a:pt x="154" y="140"/>
                  </a:cubicBezTo>
                  <a:close/>
                  <a:moveTo>
                    <a:pt x="445" y="140"/>
                  </a:moveTo>
                  <a:cubicBezTo>
                    <a:pt x="405" y="140"/>
                    <a:pt x="367" y="140"/>
                    <a:pt x="328" y="140"/>
                  </a:cubicBezTo>
                  <a:cubicBezTo>
                    <a:pt x="328" y="156"/>
                    <a:pt x="328" y="172"/>
                    <a:pt x="328" y="187"/>
                  </a:cubicBezTo>
                  <a:cubicBezTo>
                    <a:pt x="367" y="187"/>
                    <a:pt x="406" y="187"/>
                    <a:pt x="445" y="187"/>
                  </a:cubicBezTo>
                  <a:cubicBezTo>
                    <a:pt x="445" y="171"/>
                    <a:pt x="445" y="156"/>
                    <a:pt x="445" y="140"/>
                  </a:cubicBezTo>
                  <a:close/>
                  <a:moveTo>
                    <a:pt x="444" y="374"/>
                  </a:moveTo>
                  <a:cubicBezTo>
                    <a:pt x="444" y="358"/>
                    <a:pt x="444" y="343"/>
                    <a:pt x="444" y="328"/>
                  </a:cubicBezTo>
                  <a:cubicBezTo>
                    <a:pt x="405" y="328"/>
                    <a:pt x="367" y="328"/>
                    <a:pt x="328" y="328"/>
                  </a:cubicBezTo>
                  <a:cubicBezTo>
                    <a:pt x="328" y="343"/>
                    <a:pt x="328" y="359"/>
                    <a:pt x="328" y="374"/>
                  </a:cubicBezTo>
                  <a:cubicBezTo>
                    <a:pt x="367" y="374"/>
                    <a:pt x="406" y="374"/>
                    <a:pt x="444" y="374"/>
                  </a:cubicBezTo>
                  <a:close/>
                  <a:moveTo>
                    <a:pt x="328" y="280"/>
                  </a:moveTo>
                  <a:cubicBezTo>
                    <a:pt x="367" y="280"/>
                    <a:pt x="406" y="280"/>
                    <a:pt x="445" y="280"/>
                  </a:cubicBezTo>
                  <a:cubicBezTo>
                    <a:pt x="445" y="265"/>
                    <a:pt x="445" y="250"/>
                    <a:pt x="445" y="234"/>
                  </a:cubicBezTo>
                  <a:cubicBezTo>
                    <a:pt x="406" y="234"/>
                    <a:pt x="367" y="234"/>
                    <a:pt x="328" y="234"/>
                  </a:cubicBezTo>
                  <a:cubicBezTo>
                    <a:pt x="328" y="250"/>
                    <a:pt x="328" y="265"/>
                    <a:pt x="328" y="280"/>
                  </a:cubicBezTo>
                  <a:close/>
                  <a:moveTo>
                    <a:pt x="603" y="141"/>
                  </a:moveTo>
                  <a:cubicBezTo>
                    <a:pt x="601" y="141"/>
                    <a:pt x="600" y="140"/>
                    <a:pt x="600" y="140"/>
                  </a:cubicBezTo>
                  <a:cubicBezTo>
                    <a:pt x="565" y="140"/>
                    <a:pt x="530" y="140"/>
                    <a:pt x="496" y="140"/>
                  </a:cubicBezTo>
                  <a:cubicBezTo>
                    <a:pt x="492" y="140"/>
                    <a:pt x="491" y="142"/>
                    <a:pt x="491" y="145"/>
                  </a:cubicBezTo>
                  <a:cubicBezTo>
                    <a:pt x="491" y="158"/>
                    <a:pt x="491" y="170"/>
                    <a:pt x="491" y="183"/>
                  </a:cubicBezTo>
                  <a:cubicBezTo>
                    <a:pt x="491" y="187"/>
                    <a:pt x="493" y="188"/>
                    <a:pt x="496" y="188"/>
                  </a:cubicBezTo>
                  <a:cubicBezTo>
                    <a:pt x="528" y="188"/>
                    <a:pt x="559" y="188"/>
                    <a:pt x="591" y="188"/>
                  </a:cubicBezTo>
                  <a:cubicBezTo>
                    <a:pt x="595" y="172"/>
                    <a:pt x="599" y="157"/>
                    <a:pt x="603" y="141"/>
                  </a:cubicBezTo>
                  <a:close/>
                  <a:moveTo>
                    <a:pt x="184" y="234"/>
                  </a:moveTo>
                  <a:cubicBezTo>
                    <a:pt x="188" y="248"/>
                    <a:pt x="192" y="262"/>
                    <a:pt x="196" y="275"/>
                  </a:cubicBezTo>
                  <a:cubicBezTo>
                    <a:pt x="198" y="280"/>
                    <a:pt x="200" y="281"/>
                    <a:pt x="205" y="281"/>
                  </a:cubicBezTo>
                  <a:cubicBezTo>
                    <a:pt x="229" y="281"/>
                    <a:pt x="252" y="281"/>
                    <a:pt x="276" y="281"/>
                  </a:cubicBezTo>
                  <a:cubicBezTo>
                    <a:pt x="278" y="281"/>
                    <a:pt x="279" y="281"/>
                    <a:pt x="281" y="280"/>
                  </a:cubicBezTo>
                  <a:cubicBezTo>
                    <a:pt x="281" y="265"/>
                    <a:pt x="281" y="250"/>
                    <a:pt x="281" y="234"/>
                  </a:cubicBezTo>
                  <a:cubicBezTo>
                    <a:pt x="249" y="234"/>
                    <a:pt x="217" y="234"/>
                    <a:pt x="184" y="234"/>
                  </a:cubicBezTo>
                  <a:close/>
                  <a:moveTo>
                    <a:pt x="492" y="281"/>
                  </a:moveTo>
                  <a:cubicBezTo>
                    <a:pt x="495" y="281"/>
                    <a:pt x="498" y="281"/>
                    <a:pt x="501" y="281"/>
                  </a:cubicBezTo>
                  <a:cubicBezTo>
                    <a:pt x="519" y="281"/>
                    <a:pt x="537" y="281"/>
                    <a:pt x="555" y="281"/>
                  </a:cubicBezTo>
                  <a:cubicBezTo>
                    <a:pt x="568" y="281"/>
                    <a:pt x="568" y="281"/>
                    <a:pt x="571" y="268"/>
                  </a:cubicBezTo>
                  <a:cubicBezTo>
                    <a:pt x="574" y="257"/>
                    <a:pt x="576" y="246"/>
                    <a:pt x="579" y="234"/>
                  </a:cubicBezTo>
                  <a:cubicBezTo>
                    <a:pt x="549" y="234"/>
                    <a:pt x="521" y="234"/>
                    <a:pt x="492" y="234"/>
                  </a:cubicBezTo>
                  <a:cubicBezTo>
                    <a:pt x="492" y="250"/>
                    <a:pt x="492" y="265"/>
                    <a:pt x="492" y="281"/>
                  </a:cubicBezTo>
                  <a:close/>
                  <a:moveTo>
                    <a:pt x="213" y="327"/>
                  </a:moveTo>
                  <a:cubicBezTo>
                    <a:pt x="218" y="343"/>
                    <a:pt x="222" y="357"/>
                    <a:pt x="227" y="372"/>
                  </a:cubicBezTo>
                  <a:cubicBezTo>
                    <a:pt x="228" y="373"/>
                    <a:pt x="230" y="375"/>
                    <a:pt x="232" y="375"/>
                  </a:cubicBezTo>
                  <a:cubicBezTo>
                    <a:pt x="247" y="375"/>
                    <a:pt x="262" y="375"/>
                    <a:pt x="277" y="375"/>
                  </a:cubicBezTo>
                  <a:cubicBezTo>
                    <a:pt x="280" y="375"/>
                    <a:pt x="282" y="373"/>
                    <a:pt x="282" y="370"/>
                  </a:cubicBezTo>
                  <a:cubicBezTo>
                    <a:pt x="281" y="361"/>
                    <a:pt x="281" y="353"/>
                    <a:pt x="281" y="345"/>
                  </a:cubicBezTo>
                  <a:cubicBezTo>
                    <a:pt x="281" y="339"/>
                    <a:pt x="281" y="333"/>
                    <a:pt x="281" y="327"/>
                  </a:cubicBezTo>
                  <a:cubicBezTo>
                    <a:pt x="258" y="327"/>
                    <a:pt x="236" y="327"/>
                    <a:pt x="213" y="327"/>
                  </a:cubicBezTo>
                  <a:close/>
                  <a:moveTo>
                    <a:pt x="556" y="327"/>
                  </a:moveTo>
                  <a:cubicBezTo>
                    <a:pt x="535" y="327"/>
                    <a:pt x="515" y="327"/>
                    <a:pt x="495" y="327"/>
                  </a:cubicBezTo>
                  <a:cubicBezTo>
                    <a:pt x="494" y="327"/>
                    <a:pt x="491" y="330"/>
                    <a:pt x="491" y="332"/>
                  </a:cubicBezTo>
                  <a:cubicBezTo>
                    <a:pt x="491" y="345"/>
                    <a:pt x="491" y="357"/>
                    <a:pt x="492" y="370"/>
                  </a:cubicBezTo>
                  <a:cubicBezTo>
                    <a:pt x="492" y="372"/>
                    <a:pt x="494" y="375"/>
                    <a:pt x="496" y="375"/>
                  </a:cubicBezTo>
                  <a:cubicBezTo>
                    <a:pt x="511" y="375"/>
                    <a:pt x="525" y="375"/>
                    <a:pt x="540" y="375"/>
                  </a:cubicBezTo>
                  <a:cubicBezTo>
                    <a:pt x="541" y="375"/>
                    <a:pt x="544" y="373"/>
                    <a:pt x="544" y="372"/>
                  </a:cubicBezTo>
                  <a:cubicBezTo>
                    <a:pt x="548" y="358"/>
                    <a:pt x="552" y="343"/>
                    <a:pt x="556" y="327"/>
                  </a:cubicBezTo>
                  <a:close/>
                  <a:moveTo>
                    <a:pt x="231" y="514"/>
                  </a:moveTo>
                  <a:cubicBezTo>
                    <a:pt x="231" y="528"/>
                    <a:pt x="243" y="540"/>
                    <a:pt x="256" y="541"/>
                  </a:cubicBezTo>
                  <a:cubicBezTo>
                    <a:pt x="271" y="541"/>
                    <a:pt x="283" y="530"/>
                    <a:pt x="284" y="515"/>
                  </a:cubicBezTo>
                  <a:cubicBezTo>
                    <a:pt x="284" y="502"/>
                    <a:pt x="273" y="489"/>
                    <a:pt x="259" y="488"/>
                  </a:cubicBezTo>
                  <a:cubicBezTo>
                    <a:pt x="244" y="488"/>
                    <a:pt x="232" y="499"/>
                    <a:pt x="231" y="514"/>
                  </a:cubicBezTo>
                  <a:close/>
                  <a:moveTo>
                    <a:pt x="466" y="515"/>
                  </a:moveTo>
                  <a:cubicBezTo>
                    <a:pt x="466" y="529"/>
                    <a:pt x="478" y="541"/>
                    <a:pt x="491" y="541"/>
                  </a:cubicBezTo>
                  <a:cubicBezTo>
                    <a:pt x="506" y="541"/>
                    <a:pt x="518" y="529"/>
                    <a:pt x="518" y="514"/>
                  </a:cubicBezTo>
                  <a:cubicBezTo>
                    <a:pt x="518" y="501"/>
                    <a:pt x="506" y="488"/>
                    <a:pt x="492" y="488"/>
                  </a:cubicBezTo>
                  <a:cubicBezTo>
                    <a:pt x="477" y="488"/>
                    <a:pt x="466" y="500"/>
                    <a:pt x="466" y="5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76" tIns="34288" rIns="68576" bIns="3428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IN" sz="128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3" name="Group 41"/>
          <p:cNvGrpSpPr/>
          <p:nvPr/>
        </p:nvGrpSpPr>
        <p:grpSpPr>
          <a:xfrm>
            <a:off x="5010507" y="2753430"/>
            <a:ext cx="269899" cy="333207"/>
            <a:chOff x="-4268788" y="1825625"/>
            <a:chExt cx="3032125" cy="3743325"/>
          </a:xfrm>
          <a:solidFill>
            <a:schemeClr val="bg1"/>
          </a:solidFill>
        </p:grpSpPr>
        <p:sp>
          <p:nvSpPr>
            <p:cNvPr id="43" name="Freeform 65"/>
            <p:cNvSpPr>
              <a:spLocks noEditPoints="1"/>
            </p:cNvSpPr>
            <p:nvPr/>
          </p:nvSpPr>
          <p:spPr bwMode="auto">
            <a:xfrm>
              <a:off x="-3871913" y="2701925"/>
              <a:ext cx="2635250" cy="1855787"/>
            </a:xfrm>
            <a:custGeom>
              <a:avLst/>
              <a:gdLst>
                <a:gd name="T0" fmla="*/ 692 w 1384"/>
                <a:gd name="T1" fmla="*/ 0 h 976"/>
                <a:gd name="T2" fmla="*/ 1236 w 1384"/>
                <a:gd name="T3" fmla="*/ 0 h 976"/>
                <a:gd name="T4" fmla="*/ 1384 w 1384"/>
                <a:gd name="T5" fmla="*/ 149 h 976"/>
                <a:gd name="T6" fmla="*/ 1384 w 1384"/>
                <a:gd name="T7" fmla="*/ 827 h 976"/>
                <a:gd name="T8" fmla="*/ 1235 w 1384"/>
                <a:gd name="T9" fmla="*/ 975 h 976"/>
                <a:gd name="T10" fmla="*/ 155 w 1384"/>
                <a:gd name="T11" fmla="*/ 976 h 976"/>
                <a:gd name="T12" fmla="*/ 15 w 1384"/>
                <a:gd name="T13" fmla="*/ 897 h 976"/>
                <a:gd name="T14" fmla="*/ 1 w 1384"/>
                <a:gd name="T15" fmla="*/ 835 h 976"/>
                <a:gd name="T16" fmla="*/ 1 w 1384"/>
                <a:gd name="T17" fmla="*/ 140 h 976"/>
                <a:gd name="T18" fmla="*/ 146 w 1384"/>
                <a:gd name="T19" fmla="*/ 0 h 976"/>
                <a:gd name="T20" fmla="*/ 692 w 1384"/>
                <a:gd name="T21" fmla="*/ 0 h 976"/>
                <a:gd name="T22" fmla="*/ 599 w 1384"/>
                <a:gd name="T23" fmla="*/ 498 h 976"/>
                <a:gd name="T24" fmla="*/ 625 w 1384"/>
                <a:gd name="T25" fmla="*/ 516 h 976"/>
                <a:gd name="T26" fmla="*/ 801 w 1384"/>
                <a:gd name="T27" fmla="*/ 638 h 976"/>
                <a:gd name="T28" fmla="*/ 815 w 1384"/>
                <a:gd name="T29" fmla="*/ 665 h 976"/>
                <a:gd name="T30" fmla="*/ 866 w 1384"/>
                <a:gd name="T31" fmla="*/ 742 h 976"/>
                <a:gd name="T32" fmla="*/ 958 w 1384"/>
                <a:gd name="T33" fmla="*/ 726 h 976"/>
                <a:gd name="T34" fmla="*/ 978 w 1384"/>
                <a:gd name="T35" fmla="*/ 634 h 976"/>
                <a:gd name="T36" fmla="*/ 983 w 1384"/>
                <a:gd name="T37" fmla="*/ 604 h 976"/>
                <a:gd name="T38" fmla="*/ 1157 w 1384"/>
                <a:gd name="T39" fmla="*/ 387 h 976"/>
                <a:gd name="T40" fmla="*/ 1167 w 1384"/>
                <a:gd name="T41" fmla="*/ 376 h 976"/>
                <a:gd name="T42" fmla="*/ 1237 w 1384"/>
                <a:gd name="T43" fmla="*/ 428 h 976"/>
                <a:gd name="T44" fmla="*/ 1310 w 1384"/>
                <a:gd name="T45" fmla="*/ 157 h 976"/>
                <a:gd name="T46" fmla="*/ 1306 w 1384"/>
                <a:gd name="T47" fmla="*/ 154 h 976"/>
                <a:gd name="T48" fmla="*/ 1063 w 1384"/>
                <a:gd name="T49" fmla="*/ 295 h 976"/>
                <a:gd name="T50" fmla="*/ 1124 w 1384"/>
                <a:gd name="T51" fmla="*/ 343 h 976"/>
                <a:gd name="T52" fmla="*/ 936 w 1384"/>
                <a:gd name="T53" fmla="*/ 577 h 976"/>
                <a:gd name="T54" fmla="*/ 919 w 1384"/>
                <a:gd name="T55" fmla="*/ 581 h 976"/>
                <a:gd name="T56" fmla="*/ 854 w 1384"/>
                <a:gd name="T57" fmla="*/ 593 h 976"/>
                <a:gd name="T58" fmla="*/ 828 w 1384"/>
                <a:gd name="T59" fmla="*/ 593 h 976"/>
                <a:gd name="T60" fmla="*/ 637 w 1384"/>
                <a:gd name="T61" fmla="*/ 459 h 976"/>
                <a:gd name="T62" fmla="*/ 626 w 1384"/>
                <a:gd name="T63" fmla="*/ 437 h 976"/>
                <a:gd name="T64" fmla="*/ 539 w 1384"/>
                <a:gd name="T65" fmla="*/ 349 h 976"/>
                <a:gd name="T66" fmla="*/ 456 w 1384"/>
                <a:gd name="T67" fmla="*/ 442 h 976"/>
                <a:gd name="T68" fmla="*/ 450 w 1384"/>
                <a:gd name="T69" fmla="*/ 461 h 976"/>
                <a:gd name="T70" fmla="*/ 254 w 1384"/>
                <a:gd name="T71" fmla="*/ 597 h 976"/>
                <a:gd name="T72" fmla="*/ 199 w 1384"/>
                <a:gd name="T73" fmla="*/ 580 h 976"/>
                <a:gd name="T74" fmla="*/ 108 w 1384"/>
                <a:gd name="T75" fmla="*/ 663 h 976"/>
                <a:gd name="T76" fmla="*/ 194 w 1384"/>
                <a:gd name="T77" fmla="*/ 749 h 976"/>
                <a:gd name="T78" fmla="*/ 278 w 1384"/>
                <a:gd name="T79" fmla="*/ 659 h 976"/>
                <a:gd name="T80" fmla="*/ 284 w 1384"/>
                <a:gd name="T81" fmla="*/ 641 h 976"/>
                <a:gd name="T82" fmla="*/ 486 w 1384"/>
                <a:gd name="T83" fmla="*/ 501 h 976"/>
                <a:gd name="T84" fmla="*/ 599 w 1384"/>
                <a:gd name="T85" fmla="*/ 498 h 9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84" h="976">
                  <a:moveTo>
                    <a:pt x="692" y="0"/>
                  </a:moveTo>
                  <a:cubicBezTo>
                    <a:pt x="873" y="0"/>
                    <a:pt x="1055" y="0"/>
                    <a:pt x="1236" y="0"/>
                  </a:cubicBezTo>
                  <a:cubicBezTo>
                    <a:pt x="1328" y="1"/>
                    <a:pt x="1384" y="57"/>
                    <a:pt x="1384" y="149"/>
                  </a:cubicBezTo>
                  <a:cubicBezTo>
                    <a:pt x="1384" y="375"/>
                    <a:pt x="1384" y="601"/>
                    <a:pt x="1384" y="827"/>
                  </a:cubicBezTo>
                  <a:cubicBezTo>
                    <a:pt x="1384" y="919"/>
                    <a:pt x="1327" y="975"/>
                    <a:pt x="1235" y="975"/>
                  </a:cubicBezTo>
                  <a:cubicBezTo>
                    <a:pt x="875" y="975"/>
                    <a:pt x="515" y="975"/>
                    <a:pt x="155" y="976"/>
                  </a:cubicBezTo>
                  <a:cubicBezTo>
                    <a:pt x="93" y="976"/>
                    <a:pt x="42" y="956"/>
                    <a:pt x="15" y="897"/>
                  </a:cubicBezTo>
                  <a:cubicBezTo>
                    <a:pt x="6" y="878"/>
                    <a:pt x="1" y="856"/>
                    <a:pt x="1" y="835"/>
                  </a:cubicBezTo>
                  <a:cubicBezTo>
                    <a:pt x="0" y="603"/>
                    <a:pt x="0" y="371"/>
                    <a:pt x="1" y="140"/>
                  </a:cubicBezTo>
                  <a:cubicBezTo>
                    <a:pt x="1" y="56"/>
                    <a:pt x="61" y="0"/>
                    <a:pt x="146" y="0"/>
                  </a:cubicBezTo>
                  <a:cubicBezTo>
                    <a:pt x="328" y="0"/>
                    <a:pt x="510" y="0"/>
                    <a:pt x="692" y="0"/>
                  </a:cubicBezTo>
                  <a:close/>
                  <a:moveTo>
                    <a:pt x="599" y="498"/>
                  </a:moveTo>
                  <a:cubicBezTo>
                    <a:pt x="608" y="504"/>
                    <a:pt x="616" y="510"/>
                    <a:pt x="625" y="516"/>
                  </a:cubicBezTo>
                  <a:cubicBezTo>
                    <a:pt x="684" y="557"/>
                    <a:pt x="742" y="598"/>
                    <a:pt x="801" y="638"/>
                  </a:cubicBezTo>
                  <a:cubicBezTo>
                    <a:pt x="811" y="645"/>
                    <a:pt x="816" y="652"/>
                    <a:pt x="815" y="665"/>
                  </a:cubicBezTo>
                  <a:cubicBezTo>
                    <a:pt x="815" y="701"/>
                    <a:pt x="833" y="728"/>
                    <a:pt x="866" y="742"/>
                  </a:cubicBezTo>
                  <a:cubicBezTo>
                    <a:pt x="900" y="756"/>
                    <a:pt x="931" y="751"/>
                    <a:pt x="958" y="726"/>
                  </a:cubicBezTo>
                  <a:cubicBezTo>
                    <a:pt x="984" y="702"/>
                    <a:pt x="992" y="667"/>
                    <a:pt x="978" y="634"/>
                  </a:cubicBezTo>
                  <a:cubicBezTo>
                    <a:pt x="972" y="622"/>
                    <a:pt x="975" y="614"/>
                    <a:pt x="983" y="604"/>
                  </a:cubicBezTo>
                  <a:cubicBezTo>
                    <a:pt x="1041" y="532"/>
                    <a:pt x="1099" y="460"/>
                    <a:pt x="1157" y="387"/>
                  </a:cubicBezTo>
                  <a:cubicBezTo>
                    <a:pt x="1160" y="383"/>
                    <a:pt x="1163" y="380"/>
                    <a:pt x="1167" y="376"/>
                  </a:cubicBezTo>
                  <a:cubicBezTo>
                    <a:pt x="1190" y="393"/>
                    <a:pt x="1212" y="410"/>
                    <a:pt x="1237" y="428"/>
                  </a:cubicBezTo>
                  <a:cubicBezTo>
                    <a:pt x="1262" y="336"/>
                    <a:pt x="1286" y="247"/>
                    <a:pt x="1310" y="157"/>
                  </a:cubicBezTo>
                  <a:cubicBezTo>
                    <a:pt x="1309" y="156"/>
                    <a:pt x="1307" y="155"/>
                    <a:pt x="1306" y="154"/>
                  </a:cubicBezTo>
                  <a:cubicBezTo>
                    <a:pt x="1226" y="201"/>
                    <a:pt x="1145" y="247"/>
                    <a:pt x="1063" y="295"/>
                  </a:cubicBezTo>
                  <a:cubicBezTo>
                    <a:pt x="1085" y="312"/>
                    <a:pt x="1104" y="327"/>
                    <a:pt x="1124" y="343"/>
                  </a:cubicBezTo>
                  <a:cubicBezTo>
                    <a:pt x="1061" y="422"/>
                    <a:pt x="999" y="500"/>
                    <a:pt x="936" y="577"/>
                  </a:cubicBezTo>
                  <a:cubicBezTo>
                    <a:pt x="933" y="581"/>
                    <a:pt x="924" y="582"/>
                    <a:pt x="919" y="581"/>
                  </a:cubicBezTo>
                  <a:cubicBezTo>
                    <a:pt x="896" y="576"/>
                    <a:pt x="874" y="580"/>
                    <a:pt x="854" y="593"/>
                  </a:cubicBezTo>
                  <a:cubicBezTo>
                    <a:pt x="844" y="600"/>
                    <a:pt x="838" y="600"/>
                    <a:pt x="828" y="593"/>
                  </a:cubicBezTo>
                  <a:cubicBezTo>
                    <a:pt x="764" y="548"/>
                    <a:pt x="700" y="504"/>
                    <a:pt x="637" y="459"/>
                  </a:cubicBezTo>
                  <a:cubicBezTo>
                    <a:pt x="631" y="455"/>
                    <a:pt x="626" y="444"/>
                    <a:pt x="626" y="437"/>
                  </a:cubicBezTo>
                  <a:cubicBezTo>
                    <a:pt x="625" y="386"/>
                    <a:pt x="588" y="348"/>
                    <a:pt x="539" y="349"/>
                  </a:cubicBezTo>
                  <a:cubicBezTo>
                    <a:pt x="490" y="350"/>
                    <a:pt x="454" y="391"/>
                    <a:pt x="456" y="442"/>
                  </a:cubicBezTo>
                  <a:cubicBezTo>
                    <a:pt x="456" y="449"/>
                    <a:pt x="454" y="458"/>
                    <a:pt x="450" y="461"/>
                  </a:cubicBezTo>
                  <a:cubicBezTo>
                    <a:pt x="383" y="508"/>
                    <a:pt x="317" y="554"/>
                    <a:pt x="254" y="597"/>
                  </a:cubicBezTo>
                  <a:cubicBezTo>
                    <a:pt x="233" y="590"/>
                    <a:pt x="217" y="582"/>
                    <a:pt x="199" y="580"/>
                  </a:cubicBezTo>
                  <a:cubicBezTo>
                    <a:pt x="151" y="576"/>
                    <a:pt x="109" y="615"/>
                    <a:pt x="108" y="663"/>
                  </a:cubicBezTo>
                  <a:cubicBezTo>
                    <a:pt x="107" y="710"/>
                    <a:pt x="146" y="750"/>
                    <a:pt x="194" y="749"/>
                  </a:cubicBezTo>
                  <a:cubicBezTo>
                    <a:pt x="243" y="749"/>
                    <a:pt x="280" y="709"/>
                    <a:pt x="278" y="659"/>
                  </a:cubicBezTo>
                  <a:cubicBezTo>
                    <a:pt x="278" y="653"/>
                    <a:pt x="280" y="644"/>
                    <a:pt x="284" y="641"/>
                  </a:cubicBezTo>
                  <a:cubicBezTo>
                    <a:pt x="351" y="594"/>
                    <a:pt x="419" y="547"/>
                    <a:pt x="486" y="501"/>
                  </a:cubicBezTo>
                  <a:cubicBezTo>
                    <a:pt x="532" y="526"/>
                    <a:pt x="556" y="526"/>
                    <a:pt x="599" y="49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76" tIns="34288" rIns="68576" bIns="3428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IN" sz="128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4" name="Freeform 66"/>
            <p:cNvSpPr>
              <a:spLocks noEditPoints="1"/>
            </p:cNvSpPr>
            <p:nvPr/>
          </p:nvSpPr>
          <p:spPr bwMode="auto">
            <a:xfrm>
              <a:off x="-4268788" y="1825625"/>
              <a:ext cx="2368550" cy="3743325"/>
            </a:xfrm>
            <a:custGeom>
              <a:avLst/>
              <a:gdLst>
                <a:gd name="T0" fmla="*/ 1244 w 1244"/>
                <a:gd name="T1" fmla="*/ 419 h 1967"/>
                <a:gd name="T2" fmla="*/ 1220 w 1244"/>
                <a:gd name="T3" fmla="*/ 419 h 1967"/>
                <a:gd name="T4" fmla="*/ 1145 w 1244"/>
                <a:gd name="T5" fmla="*/ 419 h 1967"/>
                <a:gd name="T6" fmla="*/ 1145 w 1244"/>
                <a:gd name="T7" fmla="*/ 161 h 1967"/>
                <a:gd name="T8" fmla="*/ 101 w 1244"/>
                <a:gd name="T9" fmla="*/ 161 h 1967"/>
                <a:gd name="T10" fmla="*/ 101 w 1244"/>
                <a:gd name="T11" fmla="*/ 1703 h 1967"/>
                <a:gd name="T12" fmla="*/ 1144 w 1244"/>
                <a:gd name="T13" fmla="*/ 1703 h 1967"/>
                <a:gd name="T14" fmla="*/ 1144 w 1244"/>
                <a:gd name="T15" fmla="*/ 1477 h 1967"/>
                <a:gd name="T16" fmla="*/ 1243 w 1244"/>
                <a:gd name="T17" fmla="*/ 1477 h 1967"/>
                <a:gd name="T18" fmla="*/ 1244 w 1244"/>
                <a:gd name="T19" fmla="*/ 1495 h 1967"/>
                <a:gd name="T20" fmla="*/ 1244 w 1244"/>
                <a:gd name="T21" fmla="*/ 1879 h 1967"/>
                <a:gd name="T22" fmla="*/ 1155 w 1244"/>
                <a:gd name="T23" fmla="*/ 1967 h 1967"/>
                <a:gd name="T24" fmla="*/ 85 w 1244"/>
                <a:gd name="T25" fmla="*/ 1967 h 1967"/>
                <a:gd name="T26" fmla="*/ 0 w 1244"/>
                <a:gd name="T27" fmla="*/ 1880 h 1967"/>
                <a:gd name="T28" fmla="*/ 1 w 1244"/>
                <a:gd name="T29" fmla="*/ 1056 h 1967"/>
                <a:gd name="T30" fmla="*/ 1 w 1244"/>
                <a:gd name="T31" fmla="*/ 96 h 1967"/>
                <a:gd name="T32" fmla="*/ 95 w 1244"/>
                <a:gd name="T33" fmla="*/ 0 h 1967"/>
                <a:gd name="T34" fmla="*/ 1155 w 1244"/>
                <a:gd name="T35" fmla="*/ 0 h 1967"/>
                <a:gd name="T36" fmla="*/ 1244 w 1244"/>
                <a:gd name="T37" fmla="*/ 88 h 1967"/>
                <a:gd name="T38" fmla="*/ 1244 w 1244"/>
                <a:gd name="T39" fmla="*/ 394 h 1967"/>
                <a:gd name="T40" fmla="*/ 1244 w 1244"/>
                <a:gd name="T41" fmla="*/ 419 h 1967"/>
                <a:gd name="T42" fmla="*/ 625 w 1244"/>
                <a:gd name="T43" fmla="*/ 1767 h 1967"/>
                <a:gd name="T44" fmla="*/ 552 w 1244"/>
                <a:gd name="T45" fmla="*/ 1839 h 1967"/>
                <a:gd name="T46" fmla="*/ 625 w 1244"/>
                <a:gd name="T47" fmla="*/ 1912 h 1967"/>
                <a:gd name="T48" fmla="*/ 696 w 1244"/>
                <a:gd name="T49" fmla="*/ 1840 h 1967"/>
                <a:gd name="T50" fmla="*/ 625 w 1244"/>
                <a:gd name="T51" fmla="*/ 1767 h 1967"/>
                <a:gd name="T52" fmla="*/ 505 w 1244"/>
                <a:gd name="T53" fmla="*/ 52 h 1967"/>
                <a:gd name="T54" fmla="*/ 505 w 1244"/>
                <a:gd name="T55" fmla="*/ 107 h 1967"/>
                <a:gd name="T56" fmla="*/ 743 w 1244"/>
                <a:gd name="T57" fmla="*/ 107 h 1967"/>
                <a:gd name="T58" fmla="*/ 743 w 1244"/>
                <a:gd name="T59" fmla="*/ 52 h 1967"/>
                <a:gd name="T60" fmla="*/ 505 w 1244"/>
                <a:gd name="T61" fmla="*/ 52 h 19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</a:cxnLst>
              <a:rect l="0" t="0" r="r" b="b"/>
              <a:pathLst>
                <a:path w="1244" h="1967">
                  <a:moveTo>
                    <a:pt x="1244" y="419"/>
                  </a:moveTo>
                  <a:cubicBezTo>
                    <a:pt x="1234" y="419"/>
                    <a:pt x="1227" y="419"/>
                    <a:pt x="1220" y="419"/>
                  </a:cubicBezTo>
                  <a:cubicBezTo>
                    <a:pt x="1195" y="419"/>
                    <a:pt x="1171" y="419"/>
                    <a:pt x="1145" y="419"/>
                  </a:cubicBezTo>
                  <a:cubicBezTo>
                    <a:pt x="1145" y="332"/>
                    <a:pt x="1145" y="247"/>
                    <a:pt x="1145" y="161"/>
                  </a:cubicBezTo>
                  <a:cubicBezTo>
                    <a:pt x="796" y="161"/>
                    <a:pt x="450" y="161"/>
                    <a:pt x="101" y="161"/>
                  </a:cubicBezTo>
                  <a:cubicBezTo>
                    <a:pt x="101" y="674"/>
                    <a:pt x="101" y="1187"/>
                    <a:pt x="101" y="1703"/>
                  </a:cubicBezTo>
                  <a:cubicBezTo>
                    <a:pt x="448" y="1703"/>
                    <a:pt x="795" y="1703"/>
                    <a:pt x="1144" y="1703"/>
                  </a:cubicBezTo>
                  <a:cubicBezTo>
                    <a:pt x="1144" y="1628"/>
                    <a:pt x="1144" y="1553"/>
                    <a:pt x="1144" y="1477"/>
                  </a:cubicBezTo>
                  <a:cubicBezTo>
                    <a:pt x="1178" y="1477"/>
                    <a:pt x="1210" y="1477"/>
                    <a:pt x="1243" y="1477"/>
                  </a:cubicBezTo>
                  <a:cubicBezTo>
                    <a:pt x="1243" y="1484"/>
                    <a:pt x="1244" y="1490"/>
                    <a:pt x="1244" y="1495"/>
                  </a:cubicBezTo>
                  <a:cubicBezTo>
                    <a:pt x="1244" y="1623"/>
                    <a:pt x="1244" y="1751"/>
                    <a:pt x="1244" y="1879"/>
                  </a:cubicBezTo>
                  <a:cubicBezTo>
                    <a:pt x="1243" y="1936"/>
                    <a:pt x="1212" y="1967"/>
                    <a:pt x="1155" y="1967"/>
                  </a:cubicBezTo>
                  <a:cubicBezTo>
                    <a:pt x="799" y="1967"/>
                    <a:pt x="442" y="1967"/>
                    <a:pt x="85" y="1967"/>
                  </a:cubicBezTo>
                  <a:cubicBezTo>
                    <a:pt x="33" y="1967"/>
                    <a:pt x="0" y="1933"/>
                    <a:pt x="0" y="1880"/>
                  </a:cubicBezTo>
                  <a:cubicBezTo>
                    <a:pt x="1" y="1605"/>
                    <a:pt x="1" y="1330"/>
                    <a:pt x="1" y="1056"/>
                  </a:cubicBezTo>
                  <a:cubicBezTo>
                    <a:pt x="1" y="736"/>
                    <a:pt x="1" y="416"/>
                    <a:pt x="1" y="96"/>
                  </a:cubicBezTo>
                  <a:cubicBezTo>
                    <a:pt x="1" y="30"/>
                    <a:pt x="30" y="0"/>
                    <a:pt x="95" y="0"/>
                  </a:cubicBezTo>
                  <a:cubicBezTo>
                    <a:pt x="448" y="0"/>
                    <a:pt x="802" y="0"/>
                    <a:pt x="1155" y="0"/>
                  </a:cubicBezTo>
                  <a:cubicBezTo>
                    <a:pt x="1211" y="0"/>
                    <a:pt x="1244" y="33"/>
                    <a:pt x="1244" y="88"/>
                  </a:cubicBezTo>
                  <a:cubicBezTo>
                    <a:pt x="1244" y="190"/>
                    <a:pt x="1244" y="292"/>
                    <a:pt x="1244" y="394"/>
                  </a:cubicBezTo>
                  <a:cubicBezTo>
                    <a:pt x="1244" y="401"/>
                    <a:pt x="1244" y="409"/>
                    <a:pt x="1244" y="419"/>
                  </a:cubicBezTo>
                  <a:close/>
                  <a:moveTo>
                    <a:pt x="625" y="1767"/>
                  </a:moveTo>
                  <a:cubicBezTo>
                    <a:pt x="585" y="1767"/>
                    <a:pt x="552" y="1799"/>
                    <a:pt x="552" y="1839"/>
                  </a:cubicBezTo>
                  <a:cubicBezTo>
                    <a:pt x="551" y="1879"/>
                    <a:pt x="584" y="1912"/>
                    <a:pt x="625" y="1912"/>
                  </a:cubicBezTo>
                  <a:cubicBezTo>
                    <a:pt x="664" y="1912"/>
                    <a:pt x="696" y="1879"/>
                    <a:pt x="696" y="1840"/>
                  </a:cubicBezTo>
                  <a:cubicBezTo>
                    <a:pt x="696" y="1800"/>
                    <a:pt x="665" y="1768"/>
                    <a:pt x="625" y="1767"/>
                  </a:cubicBezTo>
                  <a:close/>
                  <a:moveTo>
                    <a:pt x="505" y="52"/>
                  </a:moveTo>
                  <a:cubicBezTo>
                    <a:pt x="505" y="72"/>
                    <a:pt x="505" y="89"/>
                    <a:pt x="505" y="107"/>
                  </a:cubicBezTo>
                  <a:cubicBezTo>
                    <a:pt x="585" y="107"/>
                    <a:pt x="664" y="107"/>
                    <a:pt x="743" y="107"/>
                  </a:cubicBezTo>
                  <a:cubicBezTo>
                    <a:pt x="743" y="88"/>
                    <a:pt x="743" y="70"/>
                    <a:pt x="743" y="52"/>
                  </a:cubicBezTo>
                  <a:cubicBezTo>
                    <a:pt x="663" y="52"/>
                    <a:pt x="585" y="52"/>
                    <a:pt x="505" y="5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76" tIns="34288" rIns="68576" bIns="3428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IN" sz="128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5" name="Freeform 67"/>
            <p:cNvSpPr>
              <a:spLocks/>
            </p:cNvSpPr>
            <p:nvPr/>
          </p:nvSpPr>
          <p:spPr bwMode="auto">
            <a:xfrm>
              <a:off x="-3590925" y="3879850"/>
              <a:ext cx="176213" cy="174625"/>
            </a:xfrm>
            <a:custGeom>
              <a:avLst/>
              <a:gdLst>
                <a:gd name="T0" fmla="*/ 46 w 92"/>
                <a:gd name="T1" fmla="*/ 0 h 92"/>
                <a:gd name="T2" fmla="*/ 91 w 92"/>
                <a:gd name="T3" fmla="*/ 44 h 92"/>
                <a:gd name="T4" fmla="*/ 44 w 92"/>
                <a:gd name="T5" fmla="*/ 91 h 92"/>
                <a:gd name="T6" fmla="*/ 0 w 92"/>
                <a:gd name="T7" fmla="*/ 46 h 92"/>
                <a:gd name="T8" fmla="*/ 46 w 92"/>
                <a:gd name="T9" fmla="*/ 0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2" h="92">
                  <a:moveTo>
                    <a:pt x="46" y="0"/>
                  </a:moveTo>
                  <a:cubicBezTo>
                    <a:pt x="69" y="0"/>
                    <a:pt x="91" y="21"/>
                    <a:pt x="91" y="44"/>
                  </a:cubicBezTo>
                  <a:cubicBezTo>
                    <a:pt x="92" y="69"/>
                    <a:pt x="69" y="92"/>
                    <a:pt x="44" y="91"/>
                  </a:cubicBezTo>
                  <a:cubicBezTo>
                    <a:pt x="20" y="90"/>
                    <a:pt x="0" y="70"/>
                    <a:pt x="0" y="46"/>
                  </a:cubicBezTo>
                  <a:cubicBezTo>
                    <a:pt x="0" y="21"/>
                    <a:pt x="20" y="0"/>
                    <a:pt x="46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76" tIns="34288" rIns="68576" bIns="3428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IN" sz="128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6" name="Freeform 68"/>
            <p:cNvSpPr>
              <a:spLocks/>
            </p:cNvSpPr>
            <p:nvPr/>
          </p:nvSpPr>
          <p:spPr bwMode="auto">
            <a:xfrm>
              <a:off x="-2927350" y="3440113"/>
              <a:ext cx="173038" cy="174625"/>
            </a:xfrm>
            <a:custGeom>
              <a:avLst/>
              <a:gdLst>
                <a:gd name="T0" fmla="*/ 0 w 91"/>
                <a:gd name="T1" fmla="*/ 45 h 92"/>
                <a:gd name="T2" fmla="*/ 46 w 91"/>
                <a:gd name="T3" fmla="*/ 1 h 92"/>
                <a:gd name="T4" fmla="*/ 91 w 91"/>
                <a:gd name="T5" fmla="*/ 46 h 92"/>
                <a:gd name="T6" fmla="*/ 45 w 91"/>
                <a:gd name="T7" fmla="*/ 91 h 92"/>
                <a:gd name="T8" fmla="*/ 0 w 91"/>
                <a:gd name="T9" fmla="*/ 45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92">
                  <a:moveTo>
                    <a:pt x="0" y="45"/>
                  </a:moveTo>
                  <a:cubicBezTo>
                    <a:pt x="0" y="21"/>
                    <a:pt x="22" y="0"/>
                    <a:pt x="46" y="1"/>
                  </a:cubicBezTo>
                  <a:cubicBezTo>
                    <a:pt x="70" y="2"/>
                    <a:pt x="90" y="22"/>
                    <a:pt x="91" y="46"/>
                  </a:cubicBezTo>
                  <a:cubicBezTo>
                    <a:pt x="91" y="70"/>
                    <a:pt x="69" y="92"/>
                    <a:pt x="45" y="91"/>
                  </a:cubicBezTo>
                  <a:cubicBezTo>
                    <a:pt x="20" y="91"/>
                    <a:pt x="0" y="71"/>
                    <a:pt x="0" y="4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76" tIns="34288" rIns="68576" bIns="3428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IN" sz="128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7" name="Freeform 69"/>
            <p:cNvSpPr>
              <a:spLocks/>
            </p:cNvSpPr>
            <p:nvPr/>
          </p:nvSpPr>
          <p:spPr bwMode="auto">
            <a:xfrm>
              <a:off x="-2246313" y="3879850"/>
              <a:ext cx="173038" cy="174625"/>
            </a:xfrm>
            <a:custGeom>
              <a:avLst/>
              <a:gdLst>
                <a:gd name="T0" fmla="*/ 45 w 91"/>
                <a:gd name="T1" fmla="*/ 1 h 92"/>
                <a:gd name="T2" fmla="*/ 91 w 91"/>
                <a:gd name="T3" fmla="*/ 45 h 92"/>
                <a:gd name="T4" fmla="*/ 47 w 91"/>
                <a:gd name="T5" fmla="*/ 91 h 92"/>
                <a:gd name="T6" fmla="*/ 0 w 91"/>
                <a:gd name="T7" fmla="*/ 47 h 92"/>
                <a:gd name="T8" fmla="*/ 45 w 91"/>
                <a:gd name="T9" fmla="*/ 1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1" h="92">
                  <a:moveTo>
                    <a:pt x="45" y="1"/>
                  </a:moveTo>
                  <a:cubicBezTo>
                    <a:pt x="71" y="0"/>
                    <a:pt x="90" y="20"/>
                    <a:pt x="91" y="45"/>
                  </a:cubicBezTo>
                  <a:cubicBezTo>
                    <a:pt x="91" y="69"/>
                    <a:pt x="71" y="90"/>
                    <a:pt x="47" y="91"/>
                  </a:cubicBezTo>
                  <a:cubicBezTo>
                    <a:pt x="23" y="92"/>
                    <a:pt x="1" y="71"/>
                    <a:pt x="0" y="47"/>
                  </a:cubicBezTo>
                  <a:cubicBezTo>
                    <a:pt x="0" y="22"/>
                    <a:pt x="20" y="1"/>
                    <a:pt x="45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76" tIns="34288" rIns="68576" bIns="3428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IN" sz="128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0" name="Group 47"/>
          <p:cNvGrpSpPr/>
          <p:nvPr/>
        </p:nvGrpSpPr>
        <p:grpSpPr>
          <a:xfrm>
            <a:off x="4714292" y="3652171"/>
            <a:ext cx="260560" cy="287588"/>
            <a:chOff x="588963" y="8343900"/>
            <a:chExt cx="1147763" cy="1266825"/>
          </a:xfrm>
        </p:grpSpPr>
        <p:sp>
          <p:nvSpPr>
            <p:cNvPr id="49" name="Freeform 12"/>
            <p:cNvSpPr>
              <a:spLocks noEditPoints="1"/>
            </p:cNvSpPr>
            <p:nvPr/>
          </p:nvSpPr>
          <p:spPr bwMode="auto">
            <a:xfrm>
              <a:off x="760413" y="8343900"/>
              <a:ext cx="809625" cy="836612"/>
            </a:xfrm>
            <a:custGeom>
              <a:avLst/>
              <a:gdLst>
                <a:gd name="T0" fmla="*/ 131 w 237"/>
                <a:gd name="T1" fmla="*/ 0 h 245"/>
                <a:gd name="T2" fmla="*/ 174 w 237"/>
                <a:gd name="T3" fmla="*/ 16 h 245"/>
                <a:gd name="T4" fmla="*/ 228 w 237"/>
                <a:gd name="T5" fmla="*/ 94 h 245"/>
                <a:gd name="T6" fmla="*/ 230 w 237"/>
                <a:gd name="T7" fmla="*/ 99 h 245"/>
                <a:gd name="T8" fmla="*/ 236 w 237"/>
                <a:gd name="T9" fmla="*/ 120 h 245"/>
                <a:gd name="T10" fmla="*/ 236 w 237"/>
                <a:gd name="T11" fmla="*/ 145 h 245"/>
                <a:gd name="T12" fmla="*/ 221 w 237"/>
                <a:gd name="T13" fmla="*/ 165 h 245"/>
                <a:gd name="T14" fmla="*/ 202 w 237"/>
                <a:gd name="T15" fmla="*/ 149 h 245"/>
                <a:gd name="T16" fmla="*/ 202 w 237"/>
                <a:gd name="T17" fmla="*/ 149 h 245"/>
                <a:gd name="T18" fmla="*/ 184 w 237"/>
                <a:gd name="T19" fmla="*/ 187 h 245"/>
                <a:gd name="T20" fmla="*/ 151 w 237"/>
                <a:gd name="T21" fmla="*/ 222 h 245"/>
                <a:gd name="T22" fmla="*/ 74 w 237"/>
                <a:gd name="T23" fmla="*/ 213 h 245"/>
                <a:gd name="T24" fmla="*/ 36 w 237"/>
                <a:gd name="T25" fmla="*/ 148 h 245"/>
                <a:gd name="T26" fmla="*/ 24 w 237"/>
                <a:gd name="T27" fmla="*/ 168 h 245"/>
                <a:gd name="T28" fmla="*/ 63 w 237"/>
                <a:gd name="T29" fmla="*/ 220 h 245"/>
                <a:gd name="T30" fmla="*/ 70 w 237"/>
                <a:gd name="T31" fmla="*/ 221 h 245"/>
                <a:gd name="T32" fmla="*/ 86 w 237"/>
                <a:gd name="T33" fmla="*/ 230 h 245"/>
                <a:gd name="T34" fmla="*/ 79 w 237"/>
                <a:gd name="T35" fmla="*/ 245 h 245"/>
                <a:gd name="T36" fmla="*/ 60 w 237"/>
                <a:gd name="T37" fmla="*/ 235 h 245"/>
                <a:gd name="T38" fmla="*/ 53 w 237"/>
                <a:gd name="T39" fmla="*/ 227 h 245"/>
                <a:gd name="T40" fmla="*/ 13 w 237"/>
                <a:gd name="T41" fmla="*/ 170 h 245"/>
                <a:gd name="T42" fmla="*/ 7 w 237"/>
                <a:gd name="T43" fmla="*/ 162 h 245"/>
                <a:gd name="T44" fmla="*/ 1 w 237"/>
                <a:gd name="T45" fmla="*/ 148 h 245"/>
                <a:gd name="T46" fmla="*/ 0 w 237"/>
                <a:gd name="T47" fmla="*/ 114 h 245"/>
                <a:gd name="T48" fmla="*/ 3 w 237"/>
                <a:gd name="T49" fmla="*/ 105 h 245"/>
                <a:gd name="T50" fmla="*/ 11 w 237"/>
                <a:gd name="T51" fmla="*/ 84 h 245"/>
                <a:gd name="T52" fmla="*/ 102 w 237"/>
                <a:gd name="T53" fmla="*/ 1 h 245"/>
                <a:gd name="T54" fmla="*/ 105 w 237"/>
                <a:gd name="T55" fmla="*/ 0 h 245"/>
                <a:gd name="T56" fmla="*/ 131 w 237"/>
                <a:gd name="T57" fmla="*/ 0 h 245"/>
                <a:gd name="T58" fmla="*/ 32 w 237"/>
                <a:gd name="T59" fmla="*/ 103 h 245"/>
                <a:gd name="T60" fmla="*/ 33 w 237"/>
                <a:gd name="T61" fmla="*/ 102 h 245"/>
                <a:gd name="T62" fmla="*/ 33 w 237"/>
                <a:gd name="T63" fmla="*/ 100 h 245"/>
                <a:gd name="T64" fmla="*/ 66 w 237"/>
                <a:gd name="T65" fmla="*/ 48 h 245"/>
                <a:gd name="T66" fmla="*/ 131 w 237"/>
                <a:gd name="T67" fmla="*/ 34 h 245"/>
                <a:gd name="T68" fmla="*/ 198 w 237"/>
                <a:gd name="T69" fmla="*/ 81 h 245"/>
                <a:gd name="T70" fmla="*/ 205 w 237"/>
                <a:gd name="T71" fmla="*/ 103 h 245"/>
                <a:gd name="T72" fmla="*/ 216 w 237"/>
                <a:gd name="T73" fmla="*/ 95 h 245"/>
                <a:gd name="T74" fmla="*/ 216 w 237"/>
                <a:gd name="T75" fmla="*/ 91 h 245"/>
                <a:gd name="T76" fmla="*/ 128 w 237"/>
                <a:gd name="T77" fmla="*/ 12 h 245"/>
                <a:gd name="T78" fmla="*/ 24 w 237"/>
                <a:gd name="T79" fmla="*/ 79 h 245"/>
                <a:gd name="T80" fmla="*/ 30 w 237"/>
                <a:gd name="T81" fmla="*/ 102 h 245"/>
                <a:gd name="T82" fmla="*/ 32 w 237"/>
                <a:gd name="T83" fmla="*/ 103 h 2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37" h="245">
                  <a:moveTo>
                    <a:pt x="131" y="0"/>
                  </a:moveTo>
                  <a:cubicBezTo>
                    <a:pt x="146" y="5"/>
                    <a:pt x="161" y="8"/>
                    <a:pt x="174" y="16"/>
                  </a:cubicBezTo>
                  <a:cubicBezTo>
                    <a:pt x="204" y="33"/>
                    <a:pt x="222" y="60"/>
                    <a:pt x="228" y="94"/>
                  </a:cubicBezTo>
                  <a:cubicBezTo>
                    <a:pt x="228" y="96"/>
                    <a:pt x="228" y="98"/>
                    <a:pt x="230" y="99"/>
                  </a:cubicBezTo>
                  <a:cubicBezTo>
                    <a:pt x="236" y="105"/>
                    <a:pt x="237" y="112"/>
                    <a:pt x="236" y="120"/>
                  </a:cubicBezTo>
                  <a:cubicBezTo>
                    <a:pt x="236" y="128"/>
                    <a:pt x="236" y="137"/>
                    <a:pt x="236" y="145"/>
                  </a:cubicBezTo>
                  <a:cubicBezTo>
                    <a:pt x="236" y="157"/>
                    <a:pt x="231" y="164"/>
                    <a:pt x="221" y="165"/>
                  </a:cubicBezTo>
                  <a:cubicBezTo>
                    <a:pt x="214" y="167"/>
                    <a:pt x="204" y="162"/>
                    <a:pt x="202" y="149"/>
                  </a:cubicBezTo>
                  <a:cubicBezTo>
                    <a:pt x="202" y="148"/>
                    <a:pt x="202" y="148"/>
                    <a:pt x="202" y="149"/>
                  </a:cubicBezTo>
                  <a:cubicBezTo>
                    <a:pt x="196" y="161"/>
                    <a:pt x="191" y="174"/>
                    <a:pt x="184" y="187"/>
                  </a:cubicBezTo>
                  <a:cubicBezTo>
                    <a:pt x="176" y="201"/>
                    <a:pt x="165" y="213"/>
                    <a:pt x="151" y="222"/>
                  </a:cubicBezTo>
                  <a:cubicBezTo>
                    <a:pt x="125" y="237"/>
                    <a:pt x="96" y="233"/>
                    <a:pt x="74" y="213"/>
                  </a:cubicBezTo>
                  <a:cubicBezTo>
                    <a:pt x="55" y="195"/>
                    <a:pt x="43" y="173"/>
                    <a:pt x="36" y="148"/>
                  </a:cubicBezTo>
                  <a:cubicBezTo>
                    <a:pt x="33" y="154"/>
                    <a:pt x="29" y="160"/>
                    <a:pt x="24" y="168"/>
                  </a:cubicBezTo>
                  <a:cubicBezTo>
                    <a:pt x="30" y="188"/>
                    <a:pt x="43" y="206"/>
                    <a:pt x="63" y="220"/>
                  </a:cubicBezTo>
                  <a:cubicBezTo>
                    <a:pt x="65" y="221"/>
                    <a:pt x="67" y="220"/>
                    <a:pt x="70" y="221"/>
                  </a:cubicBezTo>
                  <a:cubicBezTo>
                    <a:pt x="77" y="221"/>
                    <a:pt x="83" y="224"/>
                    <a:pt x="86" y="230"/>
                  </a:cubicBezTo>
                  <a:cubicBezTo>
                    <a:pt x="90" y="237"/>
                    <a:pt x="87" y="244"/>
                    <a:pt x="79" y="245"/>
                  </a:cubicBezTo>
                  <a:cubicBezTo>
                    <a:pt x="71" y="245"/>
                    <a:pt x="64" y="241"/>
                    <a:pt x="60" y="235"/>
                  </a:cubicBezTo>
                  <a:cubicBezTo>
                    <a:pt x="58" y="232"/>
                    <a:pt x="56" y="229"/>
                    <a:pt x="53" y="227"/>
                  </a:cubicBezTo>
                  <a:cubicBezTo>
                    <a:pt x="34" y="212"/>
                    <a:pt x="20" y="193"/>
                    <a:pt x="13" y="170"/>
                  </a:cubicBezTo>
                  <a:cubicBezTo>
                    <a:pt x="12" y="167"/>
                    <a:pt x="9" y="165"/>
                    <a:pt x="7" y="162"/>
                  </a:cubicBezTo>
                  <a:cubicBezTo>
                    <a:pt x="5" y="158"/>
                    <a:pt x="1" y="153"/>
                    <a:pt x="1" y="148"/>
                  </a:cubicBezTo>
                  <a:cubicBezTo>
                    <a:pt x="0" y="137"/>
                    <a:pt x="0" y="125"/>
                    <a:pt x="0" y="114"/>
                  </a:cubicBezTo>
                  <a:cubicBezTo>
                    <a:pt x="1" y="111"/>
                    <a:pt x="1" y="107"/>
                    <a:pt x="3" y="105"/>
                  </a:cubicBezTo>
                  <a:cubicBezTo>
                    <a:pt x="9" y="99"/>
                    <a:pt x="9" y="91"/>
                    <a:pt x="11" y="84"/>
                  </a:cubicBezTo>
                  <a:cubicBezTo>
                    <a:pt x="25" y="38"/>
                    <a:pt x="55" y="10"/>
                    <a:pt x="102" y="1"/>
                  </a:cubicBezTo>
                  <a:cubicBezTo>
                    <a:pt x="103" y="1"/>
                    <a:pt x="104" y="0"/>
                    <a:pt x="105" y="0"/>
                  </a:cubicBezTo>
                  <a:cubicBezTo>
                    <a:pt x="114" y="0"/>
                    <a:pt x="123" y="0"/>
                    <a:pt x="131" y="0"/>
                  </a:cubicBezTo>
                  <a:close/>
                  <a:moveTo>
                    <a:pt x="32" y="103"/>
                  </a:moveTo>
                  <a:cubicBezTo>
                    <a:pt x="33" y="103"/>
                    <a:pt x="33" y="103"/>
                    <a:pt x="33" y="102"/>
                  </a:cubicBezTo>
                  <a:cubicBezTo>
                    <a:pt x="33" y="101"/>
                    <a:pt x="33" y="101"/>
                    <a:pt x="33" y="100"/>
                  </a:cubicBezTo>
                  <a:cubicBezTo>
                    <a:pt x="37" y="78"/>
                    <a:pt x="47" y="60"/>
                    <a:pt x="66" y="48"/>
                  </a:cubicBezTo>
                  <a:cubicBezTo>
                    <a:pt x="86" y="34"/>
                    <a:pt x="108" y="31"/>
                    <a:pt x="131" y="34"/>
                  </a:cubicBezTo>
                  <a:cubicBezTo>
                    <a:pt x="161" y="37"/>
                    <a:pt x="185" y="51"/>
                    <a:pt x="198" y="81"/>
                  </a:cubicBezTo>
                  <a:cubicBezTo>
                    <a:pt x="201" y="88"/>
                    <a:pt x="202" y="95"/>
                    <a:pt x="205" y="103"/>
                  </a:cubicBezTo>
                  <a:cubicBezTo>
                    <a:pt x="208" y="100"/>
                    <a:pt x="212" y="98"/>
                    <a:pt x="216" y="95"/>
                  </a:cubicBezTo>
                  <a:cubicBezTo>
                    <a:pt x="216" y="94"/>
                    <a:pt x="216" y="93"/>
                    <a:pt x="216" y="91"/>
                  </a:cubicBezTo>
                  <a:cubicBezTo>
                    <a:pt x="207" y="48"/>
                    <a:pt x="169" y="14"/>
                    <a:pt x="128" y="12"/>
                  </a:cubicBezTo>
                  <a:cubicBezTo>
                    <a:pt x="80" y="9"/>
                    <a:pt x="39" y="35"/>
                    <a:pt x="24" y="79"/>
                  </a:cubicBezTo>
                  <a:cubicBezTo>
                    <a:pt x="20" y="92"/>
                    <a:pt x="20" y="92"/>
                    <a:pt x="30" y="102"/>
                  </a:cubicBezTo>
                  <a:cubicBezTo>
                    <a:pt x="31" y="102"/>
                    <a:pt x="31" y="103"/>
                    <a:pt x="32" y="103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76" tIns="34288" rIns="68576" bIns="3428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IN" sz="128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0" name="Freeform 13"/>
            <p:cNvSpPr>
              <a:spLocks/>
            </p:cNvSpPr>
            <p:nvPr/>
          </p:nvSpPr>
          <p:spPr bwMode="auto">
            <a:xfrm>
              <a:off x="588963" y="9136063"/>
              <a:ext cx="1147763" cy="474662"/>
            </a:xfrm>
            <a:custGeom>
              <a:avLst/>
              <a:gdLst>
                <a:gd name="T0" fmla="*/ 1 w 336"/>
                <a:gd name="T1" fmla="*/ 139 h 139"/>
                <a:gd name="T2" fmla="*/ 1 w 336"/>
                <a:gd name="T3" fmla="*/ 97 h 139"/>
                <a:gd name="T4" fmla="*/ 37 w 336"/>
                <a:gd name="T5" fmla="*/ 31 h 139"/>
                <a:gd name="T6" fmla="*/ 100 w 336"/>
                <a:gd name="T7" fmla="*/ 0 h 139"/>
                <a:gd name="T8" fmla="*/ 119 w 336"/>
                <a:gd name="T9" fmla="*/ 39 h 139"/>
                <a:gd name="T10" fmla="*/ 137 w 336"/>
                <a:gd name="T11" fmla="*/ 78 h 139"/>
                <a:gd name="T12" fmla="*/ 156 w 336"/>
                <a:gd name="T13" fmla="*/ 27 h 139"/>
                <a:gd name="T14" fmla="*/ 180 w 336"/>
                <a:gd name="T15" fmla="*/ 27 h 139"/>
                <a:gd name="T16" fmla="*/ 198 w 336"/>
                <a:gd name="T17" fmla="*/ 76 h 139"/>
                <a:gd name="T18" fmla="*/ 235 w 336"/>
                <a:gd name="T19" fmla="*/ 0 h 139"/>
                <a:gd name="T20" fmla="*/ 240 w 336"/>
                <a:gd name="T21" fmla="*/ 1 h 139"/>
                <a:gd name="T22" fmla="*/ 296 w 336"/>
                <a:gd name="T23" fmla="*/ 29 h 139"/>
                <a:gd name="T24" fmla="*/ 335 w 336"/>
                <a:gd name="T25" fmla="*/ 97 h 139"/>
                <a:gd name="T26" fmla="*/ 335 w 336"/>
                <a:gd name="T27" fmla="*/ 139 h 139"/>
                <a:gd name="T28" fmla="*/ 1 w 336"/>
                <a:gd name="T29" fmla="*/ 139 h 1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336" h="139">
                  <a:moveTo>
                    <a:pt x="1" y="139"/>
                  </a:moveTo>
                  <a:cubicBezTo>
                    <a:pt x="1" y="125"/>
                    <a:pt x="2" y="111"/>
                    <a:pt x="1" y="97"/>
                  </a:cubicBezTo>
                  <a:cubicBezTo>
                    <a:pt x="0" y="68"/>
                    <a:pt x="14" y="46"/>
                    <a:pt x="37" y="31"/>
                  </a:cubicBezTo>
                  <a:cubicBezTo>
                    <a:pt x="57" y="19"/>
                    <a:pt x="78" y="10"/>
                    <a:pt x="100" y="0"/>
                  </a:cubicBezTo>
                  <a:cubicBezTo>
                    <a:pt x="106" y="13"/>
                    <a:pt x="113" y="26"/>
                    <a:pt x="119" y="39"/>
                  </a:cubicBezTo>
                  <a:cubicBezTo>
                    <a:pt x="125" y="52"/>
                    <a:pt x="131" y="65"/>
                    <a:pt x="137" y="78"/>
                  </a:cubicBezTo>
                  <a:cubicBezTo>
                    <a:pt x="144" y="61"/>
                    <a:pt x="150" y="44"/>
                    <a:pt x="156" y="27"/>
                  </a:cubicBezTo>
                  <a:cubicBezTo>
                    <a:pt x="164" y="27"/>
                    <a:pt x="172" y="27"/>
                    <a:pt x="180" y="27"/>
                  </a:cubicBezTo>
                  <a:cubicBezTo>
                    <a:pt x="186" y="42"/>
                    <a:pt x="192" y="58"/>
                    <a:pt x="198" y="76"/>
                  </a:cubicBezTo>
                  <a:cubicBezTo>
                    <a:pt x="211" y="50"/>
                    <a:pt x="223" y="25"/>
                    <a:pt x="235" y="0"/>
                  </a:cubicBezTo>
                  <a:cubicBezTo>
                    <a:pt x="237" y="0"/>
                    <a:pt x="238" y="1"/>
                    <a:pt x="240" y="1"/>
                  </a:cubicBezTo>
                  <a:cubicBezTo>
                    <a:pt x="259" y="10"/>
                    <a:pt x="278" y="18"/>
                    <a:pt x="296" y="29"/>
                  </a:cubicBezTo>
                  <a:cubicBezTo>
                    <a:pt x="321" y="44"/>
                    <a:pt x="336" y="66"/>
                    <a:pt x="335" y="97"/>
                  </a:cubicBezTo>
                  <a:cubicBezTo>
                    <a:pt x="335" y="111"/>
                    <a:pt x="335" y="125"/>
                    <a:pt x="335" y="139"/>
                  </a:cubicBezTo>
                  <a:cubicBezTo>
                    <a:pt x="224" y="139"/>
                    <a:pt x="113" y="139"/>
                    <a:pt x="1" y="139"/>
                  </a:cubicBez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8576" tIns="34288" rIns="68576" bIns="34288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IN" sz="128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51" name="Rectangle 50"/>
          <p:cNvSpPr/>
          <p:nvPr/>
        </p:nvSpPr>
        <p:spPr>
          <a:xfrm>
            <a:off x="5953383" y="2460006"/>
            <a:ext cx="1486135" cy="3152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56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5949860" y="2247096"/>
            <a:ext cx="897682" cy="1532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99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Rectangle 52"/>
          <p:cNvSpPr/>
          <p:nvPr/>
        </p:nvSpPr>
        <p:spPr>
          <a:xfrm>
            <a:off x="5757140" y="3880098"/>
            <a:ext cx="1450382" cy="3152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56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5753617" y="3667188"/>
            <a:ext cx="897682" cy="1532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99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Rectangle 54"/>
          <p:cNvSpPr/>
          <p:nvPr/>
        </p:nvSpPr>
        <p:spPr>
          <a:xfrm>
            <a:off x="1704482" y="3745977"/>
            <a:ext cx="1570393" cy="31527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569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TextBox 55"/>
          <p:cNvSpPr txBox="1"/>
          <p:nvPr/>
        </p:nvSpPr>
        <p:spPr>
          <a:xfrm>
            <a:off x="2377192" y="3533067"/>
            <a:ext cx="897682" cy="153247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zh-CN" altLang="en-US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99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Rectangle 50"/>
          <p:cNvSpPr/>
          <p:nvPr/>
        </p:nvSpPr>
        <p:spPr>
          <a:xfrm>
            <a:off x="717079" y="1458305"/>
            <a:ext cx="3107762" cy="52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569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569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569" dirty="0" err="1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</a:p>
        </p:txBody>
      </p:sp>
      <p:sp>
        <p:nvSpPr>
          <p:cNvPr id="58" name="TextBox 51"/>
          <p:cNvSpPr txBox="1"/>
          <p:nvPr/>
        </p:nvSpPr>
        <p:spPr>
          <a:xfrm>
            <a:off x="713557" y="1245394"/>
            <a:ext cx="929755" cy="15324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996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81706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90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500"/>
                            </p:stCondLst>
                            <p:childTnLst>
                              <p:par>
                                <p:cTn id="8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100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51" grpId="0"/>
      <p:bldP spid="52" grpId="0"/>
      <p:bldP spid="53" grpId="0"/>
      <p:bldP spid="54" grpId="0"/>
      <p:bldP spid="55" grpId="0"/>
      <p:bldP spid="56" grpId="0"/>
      <p:bldP spid="57" grpId="0"/>
      <p:bldP spid="5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9"/>
          <p:cNvGrpSpPr/>
          <p:nvPr/>
        </p:nvGrpSpPr>
        <p:grpSpPr>
          <a:xfrm>
            <a:off x="1328916" y="3010363"/>
            <a:ext cx="6486404" cy="1159209"/>
            <a:chOff x="1771650" y="4013849"/>
            <a:chExt cx="8649013" cy="1545697"/>
          </a:xfrm>
        </p:grpSpPr>
        <p:grpSp>
          <p:nvGrpSpPr>
            <p:cNvPr id="3" name="Group 5"/>
            <p:cNvGrpSpPr/>
            <p:nvPr/>
          </p:nvGrpSpPr>
          <p:grpSpPr>
            <a:xfrm>
              <a:off x="1771650" y="5134238"/>
              <a:ext cx="8649013" cy="425308"/>
              <a:chOff x="1771650" y="5192294"/>
              <a:chExt cx="8649013" cy="425308"/>
            </a:xfrm>
          </p:grpSpPr>
          <p:sp>
            <p:nvSpPr>
              <p:cNvPr id="85" name="Shape 1068"/>
              <p:cNvSpPr/>
              <p:nvPr/>
            </p:nvSpPr>
            <p:spPr>
              <a:xfrm>
                <a:off x="1771650" y="5352511"/>
                <a:ext cx="3151398" cy="104879"/>
              </a:xfrm>
              <a:prstGeom prst="rect">
                <a:avLst/>
              </a:prstGeom>
              <a:solidFill>
                <a:schemeClr val="bg1">
                  <a:lumMod val="85000"/>
                  <a:alpha val="49595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098" tIns="38098" rIns="38098" bIns="38098" numCol="1" anchor="ctr">
                <a:noAutofit/>
              </a:bodyPr>
              <a:lstStyle/>
              <a:p>
                <a:pPr lvl="0"/>
                <a:endParaRPr sz="128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86" name="Shape 1070"/>
              <p:cNvSpPr/>
              <p:nvPr/>
            </p:nvSpPr>
            <p:spPr>
              <a:xfrm>
                <a:off x="7270461" y="5352511"/>
                <a:ext cx="3150202" cy="104879"/>
              </a:xfrm>
              <a:prstGeom prst="rect">
                <a:avLst/>
              </a:prstGeom>
              <a:solidFill>
                <a:schemeClr val="bg1">
                  <a:lumMod val="85000"/>
                  <a:alpha val="49595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098" tIns="38098" rIns="38098" bIns="38098" numCol="1" anchor="ctr">
                <a:noAutofit/>
              </a:bodyPr>
              <a:lstStyle/>
              <a:p>
                <a:pPr lvl="0"/>
                <a:endParaRPr sz="128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89" name="Text Placeholder 1"/>
              <p:cNvSpPr txBox="1">
                <a:spLocks/>
              </p:cNvSpPr>
              <p:nvPr/>
            </p:nvSpPr>
            <p:spPr>
              <a:xfrm>
                <a:off x="4781136" y="5192294"/>
                <a:ext cx="2652685" cy="425308"/>
              </a:xfrm>
              <a:prstGeom prst="rect">
                <a:avLst/>
              </a:prstGeom>
            </p:spPr>
            <p:txBody>
              <a:bodyPr vert="horz" lIns="0" tIns="0" rIns="68576" bIns="0" rtlCol="0" anchor="ctr">
                <a:noAutofit/>
              </a:bodyPr>
              <a:lstStyle>
                <a:defPPr>
                  <a:defRPr lang="en-US"/>
                </a:defPPr>
                <a:lvl1pPr marL="0" algn="r" defTabSz="914400" rtl="0" eaLnBrk="1" latinLnBrk="0" hangingPunct="1">
                  <a:defRPr sz="12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zh-CN" altLang="en-US" sz="975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" panose="020B0503030202020304" pitchFamily="34" charset="0"/>
                    <a:sym typeface="Times New Roman" panose="02020603050405020304" pitchFamily="18" charset="0"/>
                  </a:rPr>
                  <a:t>添加文字</a:t>
                </a:r>
              </a:p>
            </p:txBody>
          </p:sp>
        </p:grpSp>
        <p:grpSp>
          <p:nvGrpSpPr>
            <p:cNvPr id="4" name="Group 4"/>
            <p:cNvGrpSpPr/>
            <p:nvPr/>
          </p:nvGrpSpPr>
          <p:grpSpPr>
            <a:xfrm>
              <a:off x="1771650" y="4763711"/>
              <a:ext cx="8649013" cy="425308"/>
              <a:chOff x="1771650" y="4821767"/>
              <a:chExt cx="8649013" cy="425308"/>
            </a:xfrm>
          </p:grpSpPr>
          <p:sp>
            <p:nvSpPr>
              <p:cNvPr id="78" name="Shape 1070"/>
              <p:cNvSpPr/>
              <p:nvPr/>
            </p:nvSpPr>
            <p:spPr>
              <a:xfrm>
                <a:off x="7270461" y="4981984"/>
                <a:ext cx="3150202" cy="104879"/>
              </a:xfrm>
              <a:prstGeom prst="rect">
                <a:avLst/>
              </a:prstGeom>
              <a:solidFill>
                <a:schemeClr val="bg1">
                  <a:lumMod val="85000"/>
                  <a:alpha val="49595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098" tIns="38098" rIns="38098" bIns="38098" numCol="1" anchor="ctr">
                <a:noAutofit/>
              </a:bodyPr>
              <a:lstStyle/>
              <a:p>
                <a:pPr lvl="0"/>
                <a:endParaRPr sz="128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77" name="Shape 1068"/>
              <p:cNvSpPr/>
              <p:nvPr/>
            </p:nvSpPr>
            <p:spPr>
              <a:xfrm>
                <a:off x="1771650" y="4981984"/>
                <a:ext cx="3151398" cy="104879"/>
              </a:xfrm>
              <a:prstGeom prst="rect">
                <a:avLst/>
              </a:prstGeom>
              <a:solidFill>
                <a:schemeClr val="bg1">
                  <a:lumMod val="85000"/>
                  <a:alpha val="49595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098" tIns="38098" rIns="38098" bIns="38098" numCol="1" anchor="ctr">
                <a:noAutofit/>
              </a:bodyPr>
              <a:lstStyle/>
              <a:p>
                <a:pPr lvl="0"/>
                <a:endParaRPr sz="128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81" name="Text Placeholder 1"/>
              <p:cNvSpPr txBox="1">
                <a:spLocks/>
              </p:cNvSpPr>
              <p:nvPr/>
            </p:nvSpPr>
            <p:spPr>
              <a:xfrm>
                <a:off x="4781136" y="4821767"/>
                <a:ext cx="2652685" cy="425308"/>
              </a:xfrm>
              <a:prstGeom prst="rect">
                <a:avLst/>
              </a:prstGeom>
            </p:spPr>
            <p:txBody>
              <a:bodyPr vert="horz" lIns="0" tIns="0" rIns="68576" bIns="0" rtlCol="0" anchor="ctr">
                <a:noAutofit/>
              </a:bodyPr>
              <a:lstStyle>
                <a:defPPr>
                  <a:defRPr lang="en-US"/>
                </a:defPPr>
                <a:lvl1pPr marL="0" algn="r" defTabSz="914400" rtl="0" eaLnBrk="1" latinLnBrk="0" hangingPunct="1">
                  <a:defRPr sz="12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zh-CN" altLang="en-US" sz="975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" panose="020B0503030202020304" pitchFamily="34" charset="0"/>
                    <a:sym typeface="Times New Roman" panose="02020603050405020304" pitchFamily="18" charset="0"/>
                  </a:rPr>
                  <a:t>添加文字</a:t>
                </a:r>
              </a:p>
            </p:txBody>
          </p:sp>
        </p:grpSp>
        <p:grpSp>
          <p:nvGrpSpPr>
            <p:cNvPr id="5" name="Group 3"/>
            <p:cNvGrpSpPr/>
            <p:nvPr/>
          </p:nvGrpSpPr>
          <p:grpSpPr>
            <a:xfrm>
              <a:off x="1771650" y="4390096"/>
              <a:ext cx="8649013" cy="425308"/>
              <a:chOff x="1771650" y="4448152"/>
              <a:chExt cx="8649013" cy="425308"/>
            </a:xfrm>
          </p:grpSpPr>
          <p:sp>
            <p:nvSpPr>
              <p:cNvPr id="69" name="Shape 1068"/>
              <p:cNvSpPr/>
              <p:nvPr/>
            </p:nvSpPr>
            <p:spPr>
              <a:xfrm>
                <a:off x="1771650" y="4608369"/>
                <a:ext cx="3151398" cy="104879"/>
              </a:xfrm>
              <a:prstGeom prst="rect">
                <a:avLst/>
              </a:prstGeom>
              <a:solidFill>
                <a:schemeClr val="bg1">
                  <a:lumMod val="85000"/>
                  <a:alpha val="49595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098" tIns="38098" rIns="38098" bIns="38098" numCol="1" anchor="ctr">
                <a:noAutofit/>
              </a:bodyPr>
              <a:lstStyle/>
              <a:p>
                <a:pPr lvl="0"/>
                <a:endParaRPr sz="128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70" name="Shape 1070"/>
              <p:cNvSpPr/>
              <p:nvPr/>
            </p:nvSpPr>
            <p:spPr>
              <a:xfrm>
                <a:off x="7270461" y="4608369"/>
                <a:ext cx="3150202" cy="104879"/>
              </a:xfrm>
              <a:prstGeom prst="rect">
                <a:avLst/>
              </a:prstGeom>
              <a:solidFill>
                <a:schemeClr val="bg1">
                  <a:lumMod val="85000"/>
                  <a:alpha val="49595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098" tIns="38098" rIns="38098" bIns="38098" numCol="1" anchor="ctr">
                <a:noAutofit/>
              </a:bodyPr>
              <a:lstStyle/>
              <a:p>
                <a:pPr lvl="0"/>
                <a:endParaRPr sz="128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73" name="Text Placeholder 1"/>
              <p:cNvSpPr txBox="1">
                <a:spLocks/>
              </p:cNvSpPr>
              <p:nvPr/>
            </p:nvSpPr>
            <p:spPr>
              <a:xfrm>
                <a:off x="4781136" y="4448152"/>
                <a:ext cx="2652685" cy="425308"/>
              </a:xfrm>
              <a:prstGeom prst="rect">
                <a:avLst/>
              </a:prstGeom>
            </p:spPr>
            <p:txBody>
              <a:bodyPr vert="horz" lIns="0" tIns="0" rIns="68576" bIns="0" rtlCol="0" anchor="ctr">
                <a:noAutofit/>
              </a:bodyPr>
              <a:lstStyle>
                <a:defPPr>
                  <a:defRPr lang="en-US"/>
                </a:defPPr>
                <a:lvl1pPr marL="0" algn="r" defTabSz="914400" rtl="0" eaLnBrk="1" latinLnBrk="0" hangingPunct="1">
                  <a:defRPr sz="12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zh-CN" altLang="en-US" sz="975" b="1" dirty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" panose="020B0503030202020304" pitchFamily="34" charset="0"/>
                    <a:sym typeface="Times New Roman" panose="02020603050405020304" pitchFamily="18" charset="0"/>
                  </a:rPr>
                  <a:t>添加文字</a:t>
                </a:r>
              </a:p>
            </p:txBody>
          </p:sp>
        </p:grpSp>
        <p:grpSp>
          <p:nvGrpSpPr>
            <p:cNvPr id="6" name="Group 2"/>
            <p:cNvGrpSpPr/>
            <p:nvPr/>
          </p:nvGrpSpPr>
          <p:grpSpPr>
            <a:xfrm>
              <a:off x="1771650" y="4013849"/>
              <a:ext cx="8649013" cy="425308"/>
              <a:chOff x="1771650" y="4071905"/>
              <a:chExt cx="8649013" cy="425308"/>
            </a:xfrm>
          </p:grpSpPr>
          <p:sp>
            <p:nvSpPr>
              <p:cNvPr id="7" name="Shape 1068"/>
              <p:cNvSpPr/>
              <p:nvPr/>
            </p:nvSpPr>
            <p:spPr>
              <a:xfrm>
                <a:off x="1771650" y="4232122"/>
                <a:ext cx="3151398" cy="104879"/>
              </a:xfrm>
              <a:prstGeom prst="rect">
                <a:avLst/>
              </a:prstGeom>
              <a:solidFill>
                <a:schemeClr val="bg1">
                  <a:lumMod val="85000"/>
                  <a:alpha val="49595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098" tIns="38098" rIns="38098" bIns="38098" numCol="1" anchor="ctr">
                <a:noAutofit/>
              </a:bodyPr>
              <a:lstStyle/>
              <a:p>
                <a:pPr lvl="0"/>
                <a:endParaRPr sz="128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8" name="Shape 1070"/>
              <p:cNvSpPr/>
              <p:nvPr/>
            </p:nvSpPr>
            <p:spPr>
              <a:xfrm>
                <a:off x="7270461" y="4232122"/>
                <a:ext cx="3150202" cy="104879"/>
              </a:xfrm>
              <a:prstGeom prst="rect">
                <a:avLst/>
              </a:prstGeom>
              <a:solidFill>
                <a:schemeClr val="bg1">
                  <a:lumMod val="85000"/>
                  <a:alpha val="49595"/>
                </a:schemeClr>
              </a:solidFill>
              <a:ln w="12700" cap="flat">
                <a:noFill/>
                <a:miter lim="400000"/>
              </a:ln>
              <a:effectLst/>
            </p:spPr>
            <p:txBody>
              <a:bodyPr wrap="square" lIns="38098" tIns="38098" rIns="38098" bIns="38098" numCol="1" anchor="ctr">
                <a:noAutofit/>
              </a:bodyPr>
              <a:lstStyle/>
              <a:p>
                <a:pPr lvl="0"/>
                <a:endParaRPr sz="128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30" name="Text Placeholder 1"/>
              <p:cNvSpPr txBox="1">
                <a:spLocks/>
              </p:cNvSpPr>
              <p:nvPr/>
            </p:nvSpPr>
            <p:spPr>
              <a:xfrm>
                <a:off x="4781136" y="4071905"/>
                <a:ext cx="2652685" cy="425308"/>
              </a:xfrm>
              <a:prstGeom prst="rect">
                <a:avLst/>
              </a:prstGeom>
            </p:spPr>
            <p:txBody>
              <a:bodyPr vert="horz" lIns="0" tIns="0" rIns="68576" bIns="0" rtlCol="0" anchor="ctr">
                <a:noAutofit/>
              </a:bodyPr>
              <a:lstStyle>
                <a:defPPr>
                  <a:defRPr lang="en-US"/>
                </a:defPPr>
                <a:lvl1pPr marL="0" algn="r" defTabSz="914400" rtl="0" eaLnBrk="1" latinLnBrk="0" hangingPunct="1">
                  <a:defRPr sz="1200" kern="1200">
                    <a:solidFill>
                      <a:schemeClr val="tx1">
                        <a:tint val="75000"/>
                      </a:schemeClr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r>
                  <a:rPr lang="zh-CN" altLang="en-US" sz="975" b="1" dirty="0" smtClean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Times New Roman" panose="02020603050405020304" pitchFamily="18" charset="0"/>
                    <a:ea typeface="微软雅黑" panose="020B0503020204020204" pitchFamily="34" charset="-122"/>
                    <a:cs typeface="Clear Sans" panose="020B0503030202020304" pitchFamily="34" charset="0"/>
                    <a:sym typeface="Times New Roman" panose="02020603050405020304" pitchFamily="18" charset="0"/>
                  </a:rPr>
                  <a:t>添加文字</a:t>
                </a:r>
                <a:endParaRPr lang="en-GB" sz="975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endParaRPr>
              </a:p>
            </p:txBody>
          </p:sp>
        </p:grpSp>
      </p:grpSp>
      <p:sp>
        <p:nvSpPr>
          <p:cNvPr id="20" name="Shape 1102"/>
          <p:cNvSpPr/>
          <p:nvPr/>
        </p:nvSpPr>
        <p:spPr>
          <a:xfrm>
            <a:off x="1736088" y="3130520"/>
            <a:ext cx="1956246" cy="78655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38098" tIns="38098" rIns="38098" bIns="38098" anchor="ctr"/>
          <a:lstStyle/>
          <a:p>
            <a:pPr lvl="0"/>
            <a:endParaRPr sz="128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21" name="Shape 1103"/>
          <p:cNvSpPr/>
          <p:nvPr/>
        </p:nvSpPr>
        <p:spPr>
          <a:xfrm>
            <a:off x="5452969" y="3130520"/>
            <a:ext cx="1557298" cy="78655"/>
          </a:xfrm>
          <a:prstGeom prst="rect">
            <a:avLst/>
          </a:prstGeom>
          <a:solidFill>
            <a:schemeClr val="accent1"/>
          </a:solidFill>
          <a:ln w="12700">
            <a:miter lim="400000"/>
          </a:ln>
        </p:spPr>
        <p:txBody>
          <a:bodyPr lIns="38098" tIns="38098" rIns="38098" bIns="38098" anchor="ctr"/>
          <a:lstStyle/>
          <a:p>
            <a:pPr lvl="0"/>
            <a:endParaRPr sz="128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34" name="Text Placeholder 1"/>
          <p:cNvSpPr txBox="1">
            <a:spLocks/>
          </p:cNvSpPr>
          <p:nvPr/>
        </p:nvSpPr>
        <p:spPr>
          <a:xfrm>
            <a:off x="7857854" y="2997624"/>
            <a:ext cx="406724" cy="342047"/>
          </a:xfrm>
          <a:prstGeom prst="rect">
            <a:avLst/>
          </a:prstGeom>
        </p:spPr>
        <p:txBody>
          <a:bodyPr vert="horz" lIns="0" tIns="0" rIns="68576" bIns="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Medium" panose="020B0603030202020304" pitchFamily="34" charset="0"/>
                <a:sym typeface="Times New Roman" panose="02020603050405020304" pitchFamily="18" charset="0"/>
              </a:rPr>
              <a:t>60%</a:t>
            </a:r>
          </a:p>
        </p:txBody>
      </p:sp>
      <p:sp>
        <p:nvSpPr>
          <p:cNvPr id="39" name="Text Placeholder 1"/>
          <p:cNvSpPr txBox="1">
            <a:spLocks/>
          </p:cNvSpPr>
          <p:nvPr/>
        </p:nvSpPr>
        <p:spPr>
          <a:xfrm>
            <a:off x="988589" y="3003223"/>
            <a:ext cx="330802" cy="342047"/>
          </a:xfrm>
          <a:prstGeom prst="rect">
            <a:avLst/>
          </a:prstGeom>
        </p:spPr>
        <p:txBody>
          <a:bodyPr vert="horz" lIns="0" tIns="0" rIns="68576" bIns="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Medium" panose="020B0603030202020304" pitchFamily="34" charset="0"/>
                <a:sym typeface="Times New Roman" panose="02020603050405020304" pitchFamily="18" charset="0"/>
              </a:rPr>
              <a:t>80%</a:t>
            </a:r>
          </a:p>
        </p:txBody>
      </p:sp>
      <p:sp>
        <p:nvSpPr>
          <p:cNvPr id="71" name="Shape 1102"/>
          <p:cNvSpPr/>
          <p:nvPr/>
        </p:nvSpPr>
        <p:spPr>
          <a:xfrm>
            <a:off x="1590839" y="3412689"/>
            <a:ext cx="2101494" cy="78655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38098" tIns="38098" rIns="38098" bIns="38098" anchor="ctr"/>
          <a:lstStyle/>
          <a:p>
            <a:pPr lvl="0"/>
            <a:endParaRPr sz="128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72" name="Shape 1103"/>
          <p:cNvSpPr/>
          <p:nvPr/>
        </p:nvSpPr>
        <p:spPr>
          <a:xfrm>
            <a:off x="5452968" y="3412689"/>
            <a:ext cx="1831723" cy="78655"/>
          </a:xfrm>
          <a:prstGeom prst="rect">
            <a:avLst/>
          </a:prstGeom>
          <a:solidFill>
            <a:schemeClr val="accent2"/>
          </a:solidFill>
          <a:ln w="12700">
            <a:miter lim="400000"/>
          </a:ln>
        </p:spPr>
        <p:txBody>
          <a:bodyPr lIns="38098" tIns="38098" rIns="38098" bIns="38098" anchor="ctr"/>
          <a:lstStyle/>
          <a:p>
            <a:pPr lvl="0"/>
            <a:endParaRPr sz="128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74" name="Text Placeholder 1"/>
          <p:cNvSpPr txBox="1">
            <a:spLocks/>
          </p:cNvSpPr>
          <p:nvPr/>
        </p:nvSpPr>
        <p:spPr>
          <a:xfrm>
            <a:off x="7857854" y="3279794"/>
            <a:ext cx="406724" cy="342047"/>
          </a:xfrm>
          <a:prstGeom prst="rect">
            <a:avLst/>
          </a:prstGeom>
        </p:spPr>
        <p:txBody>
          <a:bodyPr vert="horz" lIns="0" tIns="0" rIns="68576" bIns="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Medium" panose="020B0603030202020304" pitchFamily="34" charset="0"/>
                <a:sym typeface="Times New Roman" panose="02020603050405020304" pitchFamily="18" charset="0"/>
              </a:rPr>
              <a:t>75%</a:t>
            </a:r>
          </a:p>
        </p:txBody>
      </p:sp>
      <p:sp>
        <p:nvSpPr>
          <p:cNvPr id="75" name="Text Placeholder 1"/>
          <p:cNvSpPr txBox="1">
            <a:spLocks/>
          </p:cNvSpPr>
          <p:nvPr/>
        </p:nvSpPr>
        <p:spPr>
          <a:xfrm>
            <a:off x="988589" y="3285394"/>
            <a:ext cx="330802" cy="342047"/>
          </a:xfrm>
          <a:prstGeom prst="rect">
            <a:avLst/>
          </a:prstGeom>
        </p:spPr>
        <p:txBody>
          <a:bodyPr vert="horz" lIns="0" tIns="0" rIns="68576" bIns="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Medium" panose="020B0603030202020304" pitchFamily="34" charset="0"/>
                <a:sym typeface="Times New Roman" panose="02020603050405020304" pitchFamily="18" charset="0"/>
              </a:rPr>
              <a:t>85%</a:t>
            </a:r>
          </a:p>
        </p:txBody>
      </p:sp>
      <p:sp>
        <p:nvSpPr>
          <p:cNvPr id="79" name="Shape 1102"/>
          <p:cNvSpPr/>
          <p:nvPr/>
        </p:nvSpPr>
        <p:spPr>
          <a:xfrm>
            <a:off x="1474164" y="3692885"/>
            <a:ext cx="2218169" cy="78655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098" tIns="38098" rIns="38098" bIns="38098" anchor="ctr"/>
          <a:lstStyle/>
          <a:p>
            <a:pPr lvl="0"/>
            <a:endParaRPr sz="128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80" name="Shape 1103"/>
          <p:cNvSpPr/>
          <p:nvPr/>
        </p:nvSpPr>
        <p:spPr>
          <a:xfrm>
            <a:off x="5452967" y="3692885"/>
            <a:ext cx="1557299" cy="78655"/>
          </a:xfrm>
          <a:prstGeom prst="rect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098" tIns="38098" rIns="38098" bIns="38098" anchor="ctr"/>
          <a:lstStyle/>
          <a:p>
            <a:pPr lvl="0"/>
            <a:endParaRPr sz="128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82" name="Text Placeholder 1"/>
          <p:cNvSpPr txBox="1">
            <a:spLocks/>
          </p:cNvSpPr>
          <p:nvPr/>
        </p:nvSpPr>
        <p:spPr>
          <a:xfrm>
            <a:off x="7857854" y="3559989"/>
            <a:ext cx="406724" cy="342047"/>
          </a:xfrm>
          <a:prstGeom prst="rect">
            <a:avLst/>
          </a:prstGeom>
        </p:spPr>
        <p:txBody>
          <a:bodyPr vert="horz" lIns="0" tIns="0" rIns="68576" bIns="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Medium" panose="020B0603030202020304" pitchFamily="34" charset="0"/>
                <a:sym typeface="Times New Roman" panose="02020603050405020304" pitchFamily="18" charset="0"/>
              </a:rPr>
              <a:t>60%</a:t>
            </a:r>
          </a:p>
        </p:txBody>
      </p:sp>
      <p:sp>
        <p:nvSpPr>
          <p:cNvPr id="83" name="Text Placeholder 1"/>
          <p:cNvSpPr txBox="1">
            <a:spLocks/>
          </p:cNvSpPr>
          <p:nvPr/>
        </p:nvSpPr>
        <p:spPr>
          <a:xfrm>
            <a:off x="988589" y="3565589"/>
            <a:ext cx="330802" cy="342047"/>
          </a:xfrm>
          <a:prstGeom prst="rect">
            <a:avLst/>
          </a:prstGeom>
        </p:spPr>
        <p:txBody>
          <a:bodyPr vert="horz" lIns="0" tIns="0" rIns="68576" bIns="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Medium" panose="020B0603030202020304" pitchFamily="34" charset="0"/>
                <a:sym typeface="Times New Roman" panose="02020603050405020304" pitchFamily="18" charset="0"/>
              </a:rPr>
              <a:t>90%</a:t>
            </a:r>
          </a:p>
        </p:txBody>
      </p:sp>
      <p:sp>
        <p:nvSpPr>
          <p:cNvPr id="87" name="Shape 1102"/>
          <p:cNvSpPr/>
          <p:nvPr/>
        </p:nvSpPr>
        <p:spPr>
          <a:xfrm>
            <a:off x="1774185" y="3970765"/>
            <a:ext cx="1918148" cy="78655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38098" tIns="38098" rIns="38098" bIns="38098" anchor="ctr"/>
          <a:lstStyle/>
          <a:p>
            <a:pPr lvl="0"/>
            <a:endParaRPr sz="128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88" name="Shape 1103"/>
          <p:cNvSpPr/>
          <p:nvPr/>
        </p:nvSpPr>
        <p:spPr>
          <a:xfrm>
            <a:off x="5452968" y="3970765"/>
            <a:ext cx="1683042" cy="78655"/>
          </a:xfrm>
          <a:prstGeom prst="rect">
            <a:avLst/>
          </a:prstGeom>
          <a:solidFill>
            <a:schemeClr val="accent4"/>
          </a:solidFill>
          <a:ln w="12700">
            <a:miter lim="400000"/>
          </a:ln>
        </p:spPr>
        <p:txBody>
          <a:bodyPr lIns="38098" tIns="38098" rIns="38098" bIns="38098" anchor="ctr"/>
          <a:lstStyle/>
          <a:p>
            <a:pPr lvl="0"/>
            <a:endParaRPr sz="128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90" name="Text Placeholder 1"/>
          <p:cNvSpPr txBox="1">
            <a:spLocks/>
          </p:cNvSpPr>
          <p:nvPr/>
        </p:nvSpPr>
        <p:spPr>
          <a:xfrm>
            <a:off x="7857854" y="3837869"/>
            <a:ext cx="406724" cy="342047"/>
          </a:xfrm>
          <a:prstGeom prst="rect">
            <a:avLst/>
          </a:prstGeom>
        </p:spPr>
        <p:txBody>
          <a:bodyPr vert="horz" lIns="0" tIns="0" rIns="68576" bIns="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en-GB" sz="900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Medium" panose="020B0603030202020304" pitchFamily="34" charset="0"/>
                <a:sym typeface="Times New Roman" panose="02020603050405020304" pitchFamily="18" charset="0"/>
              </a:rPr>
              <a:t>65%</a:t>
            </a:r>
          </a:p>
        </p:txBody>
      </p:sp>
      <p:sp>
        <p:nvSpPr>
          <p:cNvPr id="91" name="Text Placeholder 1"/>
          <p:cNvSpPr txBox="1">
            <a:spLocks/>
          </p:cNvSpPr>
          <p:nvPr/>
        </p:nvSpPr>
        <p:spPr>
          <a:xfrm>
            <a:off x="988589" y="3843469"/>
            <a:ext cx="330802" cy="342047"/>
          </a:xfrm>
          <a:prstGeom prst="rect">
            <a:avLst/>
          </a:prstGeom>
        </p:spPr>
        <p:txBody>
          <a:bodyPr vert="horz" lIns="0" tIns="0" rIns="68576" bIns="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900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Medium" panose="020B0603030202020304" pitchFamily="34" charset="0"/>
                <a:sym typeface="Times New Roman" panose="02020603050405020304" pitchFamily="18" charset="0"/>
              </a:rPr>
              <a:t>75%</a:t>
            </a:r>
          </a:p>
        </p:txBody>
      </p:sp>
      <p:sp>
        <p:nvSpPr>
          <p:cNvPr id="45" name="Text Placeholder 1"/>
          <p:cNvSpPr txBox="1">
            <a:spLocks/>
          </p:cNvSpPr>
          <p:nvPr/>
        </p:nvSpPr>
        <p:spPr>
          <a:xfrm>
            <a:off x="4328210" y="1983373"/>
            <a:ext cx="504797" cy="342047"/>
          </a:xfrm>
          <a:prstGeom prst="rect">
            <a:avLst/>
          </a:prstGeom>
        </p:spPr>
        <p:txBody>
          <a:bodyPr vert="horz" lIns="0" tIns="0" rIns="68576" bIns="0" rtlCol="0" anchor="ctr">
            <a:noAutofit/>
          </a:bodyPr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sz="2100" b="1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Medium" panose="020B0603030202020304" pitchFamily="34" charset="0"/>
                <a:sym typeface="Times New Roman" panose="02020603050405020304" pitchFamily="18" charset="0"/>
              </a:rPr>
              <a:t>VS</a:t>
            </a:r>
          </a:p>
        </p:txBody>
      </p:sp>
      <p:grpSp>
        <p:nvGrpSpPr>
          <p:cNvPr id="9" name="Group 1"/>
          <p:cNvGrpSpPr/>
          <p:nvPr/>
        </p:nvGrpSpPr>
        <p:grpSpPr>
          <a:xfrm>
            <a:off x="2013741" y="1566361"/>
            <a:ext cx="1688006" cy="1356528"/>
            <a:chOff x="2684799" y="2088408"/>
            <a:chExt cx="2250799" cy="1808804"/>
          </a:xfrm>
        </p:grpSpPr>
        <p:sp>
          <p:nvSpPr>
            <p:cNvPr id="44" name="Rounded Rectangle 43"/>
            <p:cNvSpPr/>
            <p:nvPr/>
          </p:nvSpPr>
          <p:spPr>
            <a:xfrm>
              <a:off x="2684799" y="2088408"/>
              <a:ext cx="2250799" cy="1467142"/>
            </a:xfrm>
            <a:prstGeom prst="roundRect">
              <a:avLst/>
            </a:prstGeom>
            <a:solidFill>
              <a:schemeClr val="accent1"/>
            </a:solidFill>
            <a:ln w="57150">
              <a:noFill/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8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53" name="Rectangle 16"/>
            <p:cNvSpPr>
              <a:spLocks/>
            </p:cNvSpPr>
            <p:nvPr/>
          </p:nvSpPr>
          <p:spPr bwMode="auto">
            <a:xfrm flipH="1">
              <a:off x="3314925" y="3637701"/>
              <a:ext cx="1014168" cy="259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 lIns="28573" tIns="28573" rIns="28573" bIns="28573"/>
            <a:lstStyle/>
            <a:p>
              <a:pPr algn="ctr"/>
              <a:r>
                <a:rPr lang="zh-CN" altLang="en-US" sz="9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添加文字</a:t>
              </a:r>
            </a:p>
          </p:txBody>
        </p:sp>
      </p:grpSp>
      <p:grpSp>
        <p:nvGrpSpPr>
          <p:cNvPr id="10" name="Group 8"/>
          <p:cNvGrpSpPr/>
          <p:nvPr/>
        </p:nvGrpSpPr>
        <p:grpSpPr>
          <a:xfrm>
            <a:off x="5448004" y="1566361"/>
            <a:ext cx="1688006" cy="1356528"/>
            <a:chOff x="7264068" y="2088408"/>
            <a:chExt cx="2250799" cy="1808804"/>
          </a:xfrm>
        </p:grpSpPr>
        <p:sp>
          <p:nvSpPr>
            <p:cNvPr id="43" name="Rounded Rectangle 42"/>
            <p:cNvSpPr/>
            <p:nvPr/>
          </p:nvSpPr>
          <p:spPr>
            <a:xfrm>
              <a:off x="7264068" y="2088408"/>
              <a:ext cx="2250799" cy="1467142"/>
            </a:xfrm>
            <a:prstGeom prst="roundRect">
              <a:avLst/>
            </a:prstGeom>
            <a:solidFill>
              <a:schemeClr val="accent2"/>
            </a:solidFill>
            <a:ln w="57150">
              <a:noFill/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 sz="128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54" name="Rectangle 16"/>
            <p:cNvSpPr>
              <a:spLocks/>
            </p:cNvSpPr>
            <p:nvPr/>
          </p:nvSpPr>
          <p:spPr bwMode="auto">
            <a:xfrm flipH="1">
              <a:off x="7882383" y="3637701"/>
              <a:ext cx="1014168" cy="2595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cap="rnd">
                  <a:solidFill>
                    <a:schemeClr val="tx1"/>
                  </a:solidFill>
                  <a:round/>
                  <a:headEnd/>
                  <a:tailEnd/>
                </a14:hiddenLine>
              </a:ext>
            </a:extLst>
          </p:spPr>
          <p:txBody>
            <a:bodyPr lIns="28573" tIns="28573" rIns="28573" bIns="28573"/>
            <a:lstStyle/>
            <a:p>
              <a:pPr algn="ctr"/>
              <a:r>
                <a:rPr lang="zh-CN" altLang="en-US" sz="9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添加文字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795699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5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000"/>
                            </p:stCondLst>
                            <p:childTnLst>
                              <p:par>
                                <p:cTn id="4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00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500"/>
                            </p:stCondLst>
                            <p:childTnLst>
                              <p:par>
                                <p:cTn id="6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000"/>
                            </p:stCondLst>
                            <p:childTnLst>
                              <p:par>
                                <p:cTn id="7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500"/>
                            </p:stCondLst>
                            <p:childTnLst>
                              <p:par>
                                <p:cTn id="7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90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9500"/>
                            </p:stCondLst>
                            <p:childTnLst>
                              <p:par>
                                <p:cTn id="8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 animBg="1"/>
      <p:bldP spid="21" grpId="0" animBg="1"/>
      <p:bldP spid="34" grpId="0"/>
      <p:bldP spid="39" grpId="0"/>
      <p:bldP spid="71" grpId="0" animBg="1"/>
      <p:bldP spid="72" grpId="0" animBg="1"/>
      <p:bldP spid="74" grpId="0"/>
      <p:bldP spid="75" grpId="0"/>
      <p:bldP spid="79" grpId="0" animBg="1"/>
      <p:bldP spid="80" grpId="0" animBg="1"/>
      <p:bldP spid="82" grpId="0"/>
      <p:bldP spid="83" grpId="0"/>
      <p:bldP spid="87" grpId="0" animBg="1"/>
      <p:bldP spid="88" grpId="0" animBg="1"/>
      <p:bldP spid="90" grpId="0"/>
      <p:bldP spid="91" grpId="0"/>
      <p:bldP spid="4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Freeform 5"/>
          <p:cNvSpPr>
            <a:spLocks/>
          </p:cNvSpPr>
          <p:nvPr/>
        </p:nvSpPr>
        <p:spPr bwMode="auto">
          <a:xfrm>
            <a:off x="3831275" y="1063361"/>
            <a:ext cx="1536700" cy="3668512"/>
          </a:xfrm>
          <a:custGeom>
            <a:avLst/>
            <a:gdLst/>
            <a:ahLst/>
            <a:cxnLst/>
            <a:rect l="l" t="t" r="r" b="b"/>
            <a:pathLst>
              <a:path w="1536700" h="3668713">
                <a:moveTo>
                  <a:pt x="196789" y="0"/>
                </a:moveTo>
                <a:lnTo>
                  <a:pt x="978699" y="0"/>
                </a:lnTo>
                <a:lnTo>
                  <a:pt x="982663" y="0"/>
                </a:lnTo>
                <a:lnTo>
                  <a:pt x="982663" y="401"/>
                </a:lnTo>
                <a:cubicBezTo>
                  <a:pt x="1135160" y="1079"/>
                  <a:pt x="1273070" y="63504"/>
                  <a:pt x="1373318" y="163655"/>
                </a:cubicBezTo>
                <a:cubicBezTo>
                  <a:pt x="1474168" y="264940"/>
                  <a:pt x="1536700" y="404607"/>
                  <a:pt x="1536700" y="558933"/>
                </a:cubicBezTo>
                <a:cubicBezTo>
                  <a:pt x="1536700" y="712993"/>
                  <a:pt x="1474168" y="852926"/>
                  <a:pt x="1373318" y="953945"/>
                </a:cubicBezTo>
                <a:cubicBezTo>
                  <a:pt x="1272202" y="1054963"/>
                  <a:pt x="1132768" y="1117600"/>
                  <a:pt x="978699" y="1117600"/>
                </a:cubicBezTo>
                <a:lnTo>
                  <a:pt x="977900" y="1117600"/>
                </a:lnTo>
                <a:lnTo>
                  <a:pt x="556679" y="1117600"/>
                </a:lnTo>
                <a:cubicBezTo>
                  <a:pt x="476645" y="1117871"/>
                  <a:pt x="404309" y="1150571"/>
                  <a:pt x="351679" y="1202999"/>
                </a:cubicBezTo>
                <a:cubicBezTo>
                  <a:pt x="298967" y="1256040"/>
                  <a:pt x="266222" y="1329072"/>
                  <a:pt x="266222" y="1409833"/>
                </a:cubicBezTo>
                <a:cubicBezTo>
                  <a:pt x="266222" y="1490595"/>
                  <a:pt x="298967" y="1563627"/>
                  <a:pt x="351679" y="1616401"/>
                </a:cubicBezTo>
                <a:cubicBezTo>
                  <a:pt x="404427" y="1669212"/>
                  <a:pt x="476967" y="1701677"/>
                  <a:pt x="557213" y="1701855"/>
                </a:cubicBezTo>
                <a:lnTo>
                  <a:pt x="557213" y="1701800"/>
                </a:lnTo>
                <a:lnTo>
                  <a:pt x="978699" y="1701800"/>
                </a:lnTo>
                <a:lnTo>
                  <a:pt x="982663" y="1701800"/>
                </a:lnTo>
                <a:lnTo>
                  <a:pt x="982663" y="1702201"/>
                </a:lnTo>
                <a:cubicBezTo>
                  <a:pt x="1135160" y="1702879"/>
                  <a:pt x="1273070" y="1765289"/>
                  <a:pt x="1373318" y="1865416"/>
                </a:cubicBezTo>
                <a:cubicBezTo>
                  <a:pt x="1474168" y="1966677"/>
                  <a:pt x="1536700" y="2106311"/>
                  <a:pt x="1536700" y="2260600"/>
                </a:cubicBezTo>
                <a:cubicBezTo>
                  <a:pt x="1536700" y="2414890"/>
                  <a:pt x="1474168" y="2554523"/>
                  <a:pt x="1373318" y="2655517"/>
                </a:cubicBezTo>
                <a:cubicBezTo>
                  <a:pt x="1272202" y="2756778"/>
                  <a:pt x="1132768" y="2819400"/>
                  <a:pt x="978699" y="2819400"/>
                </a:cubicBezTo>
                <a:lnTo>
                  <a:pt x="977900" y="2819400"/>
                </a:lnTo>
                <a:lnTo>
                  <a:pt x="552450" y="2819400"/>
                </a:lnTo>
                <a:lnTo>
                  <a:pt x="552450" y="2819385"/>
                </a:lnTo>
                <a:cubicBezTo>
                  <a:pt x="474092" y="2820390"/>
                  <a:pt x="403379" y="2852806"/>
                  <a:pt x="351679" y="2904481"/>
                </a:cubicBezTo>
                <a:cubicBezTo>
                  <a:pt x="298967" y="2957168"/>
                  <a:pt x="266222" y="3030079"/>
                  <a:pt x="266222" y="3110707"/>
                </a:cubicBezTo>
                <a:cubicBezTo>
                  <a:pt x="266222" y="3191334"/>
                  <a:pt x="298967" y="3264245"/>
                  <a:pt x="351679" y="3316932"/>
                </a:cubicBezTo>
                <a:cubicBezTo>
                  <a:pt x="404658" y="3369886"/>
                  <a:pt x="477602" y="3402616"/>
                  <a:pt x="558268" y="3402616"/>
                </a:cubicBezTo>
                <a:lnTo>
                  <a:pt x="558800" y="3402616"/>
                </a:lnTo>
                <a:lnTo>
                  <a:pt x="558800" y="3403600"/>
                </a:lnTo>
                <a:lnTo>
                  <a:pt x="1343112" y="3403600"/>
                </a:lnTo>
                <a:lnTo>
                  <a:pt x="1428750" y="3536157"/>
                </a:lnTo>
                <a:lnTo>
                  <a:pt x="1343112" y="3668713"/>
                </a:lnTo>
                <a:lnTo>
                  <a:pt x="558800" y="3668713"/>
                </a:lnTo>
                <a:lnTo>
                  <a:pt x="558268" y="3668713"/>
                </a:lnTo>
                <a:lnTo>
                  <a:pt x="557212" y="3668713"/>
                </a:lnTo>
                <a:lnTo>
                  <a:pt x="557212" y="3668607"/>
                </a:lnTo>
                <a:cubicBezTo>
                  <a:pt x="403488" y="3668427"/>
                  <a:pt x="264394" y="3605950"/>
                  <a:pt x="163460" y="3505329"/>
                </a:cubicBezTo>
                <a:cubicBezTo>
                  <a:pt x="62562" y="3404212"/>
                  <a:pt x="0" y="3264777"/>
                  <a:pt x="0" y="3110707"/>
                </a:cubicBezTo>
                <a:cubicBezTo>
                  <a:pt x="0" y="2956636"/>
                  <a:pt x="62562" y="2817201"/>
                  <a:pt x="163460" y="2716350"/>
                </a:cubicBezTo>
                <a:cubicBezTo>
                  <a:pt x="263349" y="2616508"/>
                  <a:pt x="400614" y="2554283"/>
                  <a:pt x="552450" y="2553287"/>
                </a:cubicBezTo>
                <a:lnTo>
                  <a:pt x="552450" y="2552700"/>
                </a:lnTo>
                <a:lnTo>
                  <a:pt x="558268" y="2552700"/>
                </a:lnTo>
                <a:lnTo>
                  <a:pt x="977900" y="2552700"/>
                </a:lnTo>
                <a:lnTo>
                  <a:pt x="977900" y="2552924"/>
                </a:lnTo>
                <a:lnTo>
                  <a:pt x="978699" y="2552924"/>
                </a:lnTo>
                <a:cubicBezTo>
                  <a:pt x="1059325" y="2552924"/>
                  <a:pt x="1132235" y="2520148"/>
                  <a:pt x="1185188" y="2467119"/>
                </a:cubicBezTo>
                <a:cubicBezTo>
                  <a:pt x="1237875" y="2414357"/>
                  <a:pt x="1270605" y="2341342"/>
                  <a:pt x="1270605" y="2260600"/>
                </a:cubicBezTo>
                <a:cubicBezTo>
                  <a:pt x="1270605" y="2179858"/>
                  <a:pt x="1237875" y="2106844"/>
                  <a:pt x="1185188" y="2054081"/>
                </a:cubicBezTo>
                <a:cubicBezTo>
                  <a:pt x="1132721" y="2001539"/>
                  <a:pt x="1060661" y="1968879"/>
                  <a:pt x="980914" y="1968500"/>
                </a:cubicBezTo>
                <a:lnTo>
                  <a:pt x="558800" y="1968500"/>
                </a:lnTo>
                <a:lnTo>
                  <a:pt x="558268" y="1968500"/>
                </a:lnTo>
                <a:lnTo>
                  <a:pt x="557213" y="1968500"/>
                </a:lnTo>
                <a:lnTo>
                  <a:pt x="557213" y="1968394"/>
                </a:lnTo>
                <a:cubicBezTo>
                  <a:pt x="403489" y="1968215"/>
                  <a:pt x="264394" y="1905899"/>
                  <a:pt x="163460" y="1804845"/>
                </a:cubicBezTo>
                <a:cubicBezTo>
                  <a:pt x="62562" y="1703826"/>
                  <a:pt x="0" y="1564160"/>
                  <a:pt x="0" y="1409833"/>
                </a:cubicBezTo>
                <a:cubicBezTo>
                  <a:pt x="0" y="1255507"/>
                  <a:pt x="62562" y="1115840"/>
                  <a:pt x="163460" y="1014555"/>
                </a:cubicBezTo>
                <a:cubicBezTo>
                  <a:pt x="263349" y="914810"/>
                  <a:pt x="400614" y="852486"/>
                  <a:pt x="552450" y="851488"/>
                </a:cubicBezTo>
                <a:lnTo>
                  <a:pt x="552450" y="850900"/>
                </a:lnTo>
                <a:lnTo>
                  <a:pt x="558268" y="850900"/>
                </a:lnTo>
                <a:lnTo>
                  <a:pt x="977900" y="850900"/>
                </a:lnTo>
                <a:lnTo>
                  <a:pt x="977900" y="851061"/>
                </a:lnTo>
                <a:lnTo>
                  <a:pt x="978699" y="851061"/>
                </a:lnTo>
                <a:cubicBezTo>
                  <a:pt x="1059325" y="851061"/>
                  <a:pt x="1132235" y="818276"/>
                  <a:pt x="1185188" y="765501"/>
                </a:cubicBezTo>
                <a:cubicBezTo>
                  <a:pt x="1237875" y="712726"/>
                  <a:pt x="1270605" y="639428"/>
                  <a:pt x="1270605" y="558933"/>
                </a:cubicBezTo>
                <a:cubicBezTo>
                  <a:pt x="1270605" y="478172"/>
                  <a:pt x="1237875" y="405140"/>
                  <a:pt x="1185188" y="352099"/>
                </a:cubicBezTo>
                <a:cubicBezTo>
                  <a:pt x="1132583" y="299671"/>
                  <a:pt x="1060283" y="266971"/>
                  <a:pt x="980287" y="266700"/>
                </a:cubicBezTo>
                <a:lnTo>
                  <a:pt x="196789" y="266700"/>
                </a:lnTo>
                <a:lnTo>
                  <a:pt x="111125" y="13335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vert="horz" wrap="square" lIns="91424" tIns="45712" rIns="91424" bIns="45712" numCol="1" anchor="t" anchorCtr="0" compatLnSpc="1">
            <a:prstTxWarp prst="textNoShape">
              <a:avLst/>
            </a:prstTxWarp>
          </a:bodyPr>
          <a:lstStyle/>
          <a:p>
            <a:endParaRPr lang="zh-CN" altLang="en-US" sz="1280">
              <a:ea typeface="微软雅黑"/>
            </a:endParaRPr>
          </a:p>
        </p:txBody>
      </p:sp>
      <p:sp>
        <p:nvSpPr>
          <p:cNvPr id="32" name="Oval 13"/>
          <p:cNvSpPr>
            <a:spLocks noChangeArrowheads="1"/>
          </p:cNvSpPr>
          <p:nvPr/>
        </p:nvSpPr>
        <p:spPr bwMode="auto">
          <a:xfrm>
            <a:off x="4888549" y="1307505"/>
            <a:ext cx="629288" cy="629251"/>
          </a:xfrm>
          <a:prstGeom prst="ellipse">
            <a:avLst/>
          </a:prstGeom>
          <a:solidFill>
            <a:schemeClr val="accent1"/>
          </a:solidFill>
          <a:ln w="19050">
            <a:solidFill>
              <a:schemeClr val="bg1"/>
            </a:solidFill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50000"/>
              </a:lnSpc>
            </a:pPr>
            <a:endParaRPr lang="en-US" altLang="zh-CN" sz="1280" b="1" dirty="0">
              <a:solidFill>
                <a:schemeClr val="bg1"/>
              </a:solidFill>
              <a:latin typeface="微软雅黑"/>
              <a:ea typeface="微软雅黑"/>
            </a:endParaRPr>
          </a:p>
        </p:txBody>
      </p:sp>
      <p:sp>
        <p:nvSpPr>
          <p:cNvPr id="33" name="Oval 13"/>
          <p:cNvSpPr>
            <a:spLocks noChangeArrowheads="1"/>
          </p:cNvSpPr>
          <p:nvPr/>
        </p:nvSpPr>
        <p:spPr bwMode="auto">
          <a:xfrm>
            <a:off x="3665539" y="2138039"/>
            <a:ext cx="629288" cy="629251"/>
          </a:xfrm>
          <a:prstGeom prst="ellipse">
            <a:avLst/>
          </a:prstGeom>
          <a:solidFill>
            <a:schemeClr val="accent2"/>
          </a:solidFill>
          <a:ln w="19050">
            <a:solidFill>
              <a:schemeClr val="bg1"/>
            </a:solidFill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50000"/>
              </a:lnSpc>
            </a:pPr>
            <a:endParaRPr lang="en-US" altLang="zh-CN" sz="1280" b="1" dirty="0">
              <a:solidFill>
                <a:schemeClr val="bg1"/>
              </a:solidFill>
              <a:latin typeface="微软雅黑"/>
              <a:ea typeface="微软雅黑"/>
            </a:endParaRPr>
          </a:p>
        </p:txBody>
      </p:sp>
      <p:sp>
        <p:nvSpPr>
          <p:cNvPr id="34" name="Oval 13"/>
          <p:cNvSpPr>
            <a:spLocks noChangeArrowheads="1"/>
          </p:cNvSpPr>
          <p:nvPr/>
        </p:nvSpPr>
        <p:spPr bwMode="auto">
          <a:xfrm>
            <a:off x="4888549" y="3052389"/>
            <a:ext cx="629288" cy="629251"/>
          </a:xfrm>
          <a:prstGeom prst="ellipse">
            <a:avLst/>
          </a:prstGeom>
          <a:solidFill>
            <a:schemeClr val="accent3"/>
          </a:solidFill>
          <a:ln w="19050">
            <a:solidFill>
              <a:schemeClr val="bg1"/>
            </a:solidFill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50000"/>
              </a:lnSpc>
            </a:pPr>
            <a:endParaRPr lang="en-US" altLang="zh-CN" sz="1280" b="1" dirty="0">
              <a:solidFill>
                <a:schemeClr val="bg1"/>
              </a:solidFill>
              <a:latin typeface="微软雅黑"/>
              <a:ea typeface="微软雅黑"/>
            </a:endParaRPr>
          </a:p>
        </p:txBody>
      </p:sp>
      <p:sp>
        <p:nvSpPr>
          <p:cNvPr id="35" name="Oval 13"/>
          <p:cNvSpPr>
            <a:spLocks noChangeArrowheads="1"/>
          </p:cNvSpPr>
          <p:nvPr/>
        </p:nvSpPr>
        <p:spPr bwMode="auto">
          <a:xfrm>
            <a:off x="3665539" y="3844825"/>
            <a:ext cx="629288" cy="629251"/>
          </a:xfrm>
          <a:prstGeom prst="ellipse">
            <a:avLst/>
          </a:prstGeom>
          <a:solidFill>
            <a:schemeClr val="accent4"/>
          </a:solidFill>
          <a:ln w="19050">
            <a:solidFill>
              <a:schemeClr val="bg1"/>
            </a:solidFill>
          </a:ln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algn="ctr">
              <a:lnSpc>
                <a:spcPct val="150000"/>
              </a:lnSpc>
            </a:pPr>
            <a:endParaRPr lang="en-US" altLang="zh-CN" sz="1280" b="1" dirty="0">
              <a:solidFill>
                <a:schemeClr val="bg1"/>
              </a:solidFill>
              <a:latin typeface="微软雅黑"/>
              <a:ea typeface="微软雅黑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5657966" y="1603349"/>
            <a:ext cx="2344788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300"/>
              </a:lnSpc>
            </a:pPr>
            <a:r>
              <a:rPr lang="zh-CN" altLang="en-US" sz="924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</a:rPr>
              <a:t>点击输入简要文字内容，文字内容需概括精炼，言简意赅的说明分项内容</a:t>
            </a:r>
            <a:r>
              <a:rPr lang="en-US" altLang="zh-CN" sz="924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</a:rPr>
              <a:t>……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5657966" y="1307505"/>
            <a:ext cx="2322652" cy="1860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209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1193470" y="2433885"/>
            <a:ext cx="2344788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ts val="1300"/>
              </a:lnSpc>
            </a:pPr>
            <a:r>
              <a:rPr lang="zh-CN" altLang="en-US" sz="924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</a:rPr>
              <a:t>点击输入简要文字内容，文字内容需概括精炼，言简意赅的说明分项内容</a:t>
            </a:r>
            <a:r>
              <a:rPr lang="en-US" altLang="zh-CN" sz="924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</a:rPr>
              <a:t>……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1193470" y="2138040"/>
            <a:ext cx="2322652" cy="1860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209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5657966" y="3371093"/>
            <a:ext cx="2344788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ts val="1300"/>
              </a:lnSpc>
            </a:pPr>
            <a:r>
              <a:rPr lang="zh-CN" altLang="en-US" sz="924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</a:rPr>
              <a:t>点击输入简要文字内容，文字内容需概括精炼，言简意赅的说明分项内容</a:t>
            </a:r>
            <a:r>
              <a:rPr lang="en-US" altLang="zh-CN" sz="924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</a:rPr>
              <a:t>……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5657966" y="3075249"/>
            <a:ext cx="2322652" cy="1860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209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42" name="TextBox 41"/>
          <p:cNvSpPr txBox="1"/>
          <p:nvPr/>
        </p:nvSpPr>
        <p:spPr>
          <a:xfrm>
            <a:off x="1193470" y="4201629"/>
            <a:ext cx="2344788" cy="3334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ts val="1300"/>
              </a:lnSpc>
            </a:pPr>
            <a:r>
              <a:rPr lang="zh-CN" altLang="en-US" sz="924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</a:rPr>
              <a:t>点击输入简要文字内容，文字内容需概括精炼，言简意赅的说明分项内容</a:t>
            </a:r>
            <a:r>
              <a:rPr lang="en-US" altLang="zh-CN" sz="924" dirty="0">
                <a:solidFill>
                  <a:schemeClr val="tx1">
                    <a:lumMod val="50000"/>
                    <a:lumOff val="50000"/>
                  </a:schemeClr>
                </a:solidFill>
                <a:latin typeface="微软雅黑"/>
                <a:ea typeface="微软雅黑"/>
              </a:rPr>
              <a:t>……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193470" y="3905784"/>
            <a:ext cx="2322652" cy="18607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209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点击添加标题</a:t>
            </a:r>
          </a:p>
        </p:txBody>
      </p:sp>
      <p:sp>
        <p:nvSpPr>
          <p:cNvPr id="44" name="Freeform 7"/>
          <p:cNvSpPr>
            <a:spLocks noEditPoints="1"/>
          </p:cNvSpPr>
          <p:nvPr/>
        </p:nvSpPr>
        <p:spPr bwMode="auto">
          <a:xfrm>
            <a:off x="5021024" y="3222652"/>
            <a:ext cx="364338" cy="288726"/>
          </a:xfrm>
          <a:custGeom>
            <a:avLst/>
            <a:gdLst>
              <a:gd name="T0" fmla="*/ 1544 w 3234"/>
              <a:gd name="T1" fmla="*/ 1510 h 2566"/>
              <a:gd name="T2" fmla="*/ 1705 w 3234"/>
              <a:gd name="T3" fmla="*/ 1803 h 2566"/>
              <a:gd name="T4" fmla="*/ 1577 w 3234"/>
              <a:gd name="T5" fmla="*/ 2111 h 2566"/>
              <a:gd name="T6" fmla="*/ 1236 w 3234"/>
              <a:gd name="T7" fmla="*/ 2250 h 2566"/>
              <a:gd name="T8" fmla="*/ 878 w 3234"/>
              <a:gd name="T9" fmla="*/ 2140 h 2566"/>
              <a:gd name="T10" fmla="*/ 716 w 3234"/>
              <a:gd name="T11" fmla="*/ 1847 h 2566"/>
              <a:gd name="T12" fmla="*/ 845 w 3234"/>
              <a:gd name="T13" fmla="*/ 1539 h 2566"/>
              <a:gd name="T14" fmla="*/ 1186 w 3234"/>
              <a:gd name="T15" fmla="*/ 1400 h 2566"/>
              <a:gd name="T16" fmla="*/ 1970 w 3234"/>
              <a:gd name="T17" fmla="*/ 743 h 2566"/>
              <a:gd name="T18" fmla="*/ 2318 w 3234"/>
              <a:gd name="T19" fmla="*/ 824 h 2566"/>
              <a:gd name="T20" fmla="*/ 2351 w 3234"/>
              <a:gd name="T21" fmla="*/ 1079 h 2566"/>
              <a:gd name="T22" fmla="*/ 2310 w 3234"/>
              <a:gd name="T23" fmla="*/ 1229 h 2566"/>
              <a:gd name="T24" fmla="*/ 2669 w 3234"/>
              <a:gd name="T25" fmla="*/ 1458 h 2566"/>
              <a:gd name="T26" fmla="*/ 2697 w 3234"/>
              <a:gd name="T27" fmla="*/ 1893 h 2566"/>
              <a:gd name="T28" fmla="*/ 2009 w 3234"/>
              <a:gd name="T29" fmla="*/ 2454 h 2566"/>
              <a:gd name="T30" fmla="*/ 749 w 3234"/>
              <a:gd name="T31" fmla="*/ 2480 h 2566"/>
              <a:gd name="T32" fmla="*/ 70 w 3234"/>
              <a:gd name="T33" fmla="*/ 1960 h 2566"/>
              <a:gd name="T34" fmla="*/ 104 w 3234"/>
              <a:gd name="T35" fmla="*/ 1357 h 2566"/>
              <a:gd name="T36" fmla="*/ 619 w 3234"/>
              <a:gd name="T37" fmla="*/ 701 h 2566"/>
              <a:gd name="T38" fmla="*/ 1122 w 3234"/>
              <a:gd name="T39" fmla="*/ 398 h 2566"/>
              <a:gd name="T40" fmla="*/ 1472 w 3234"/>
              <a:gd name="T41" fmla="*/ 425 h 2566"/>
              <a:gd name="T42" fmla="*/ 1588 w 3234"/>
              <a:gd name="T43" fmla="*/ 601 h 2566"/>
              <a:gd name="T44" fmla="*/ 2277 w 3234"/>
              <a:gd name="T45" fmla="*/ 678 h 2566"/>
              <a:gd name="T46" fmla="*/ 2208 w 3234"/>
              <a:gd name="T47" fmla="*/ 565 h 2566"/>
              <a:gd name="T48" fmla="*/ 2300 w 3234"/>
              <a:gd name="T49" fmla="*/ 492 h 2566"/>
              <a:gd name="T50" fmla="*/ 2505 w 3234"/>
              <a:gd name="T51" fmla="*/ 533 h 2566"/>
              <a:gd name="T52" fmla="*/ 2715 w 3234"/>
              <a:gd name="T53" fmla="*/ 764 h 2566"/>
              <a:gd name="T54" fmla="*/ 2739 w 3234"/>
              <a:gd name="T55" fmla="*/ 953 h 2566"/>
              <a:gd name="T56" fmla="*/ 2675 w 3234"/>
              <a:gd name="T57" fmla="*/ 1063 h 2566"/>
              <a:gd name="T58" fmla="*/ 2553 w 3234"/>
              <a:gd name="T59" fmla="*/ 1011 h 2566"/>
              <a:gd name="T60" fmla="*/ 2554 w 3234"/>
              <a:gd name="T61" fmla="*/ 907 h 2566"/>
              <a:gd name="T62" fmla="*/ 2486 w 3234"/>
              <a:gd name="T63" fmla="*/ 746 h 2566"/>
              <a:gd name="T64" fmla="*/ 2325 w 3234"/>
              <a:gd name="T65" fmla="*/ 679 h 2566"/>
              <a:gd name="T66" fmla="*/ 2102 w 3234"/>
              <a:gd name="T67" fmla="*/ 298 h 2566"/>
              <a:gd name="T68" fmla="*/ 2038 w 3234"/>
              <a:gd name="T69" fmla="*/ 95 h 2566"/>
              <a:gd name="T70" fmla="*/ 2227 w 3234"/>
              <a:gd name="T71" fmla="*/ 6 h 2566"/>
              <a:gd name="T72" fmla="*/ 2574 w 3234"/>
              <a:gd name="T73" fmla="*/ 35 h 2566"/>
              <a:gd name="T74" fmla="*/ 2886 w 3234"/>
              <a:gd name="T75" fmla="*/ 194 h 2566"/>
              <a:gd name="T76" fmla="*/ 3113 w 3234"/>
              <a:gd name="T77" fmla="*/ 456 h 2566"/>
              <a:gd name="T78" fmla="*/ 3226 w 3234"/>
              <a:gd name="T79" fmla="*/ 791 h 2566"/>
              <a:gd name="T80" fmla="*/ 3225 w 3234"/>
              <a:gd name="T81" fmla="*/ 1029 h 2566"/>
              <a:gd name="T82" fmla="*/ 3090 w 3234"/>
              <a:gd name="T83" fmla="*/ 1227 h 2566"/>
              <a:gd name="T84" fmla="*/ 2916 w 3234"/>
              <a:gd name="T85" fmla="*/ 1107 h 2566"/>
              <a:gd name="T86" fmla="*/ 2933 w 3234"/>
              <a:gd name="T87" fmla="*/ 908 h 2566"/>
              <a:gd name="T88" fmla="*/ 2813 w 3234"/>
              <a:gd name="T89" fmla="*/ 544 h 2566"/>
              <a:gd name="T90" fmla="*/ 2417 w 3234"/>
              <a:gd name="T91" fmla="*/ 306 h 2566"/>
              <a:gd name="T92" fmla="*/ 1278 w 3234"/>
              <a:gd name="T93" fmla="*/ 1152 h 2566"/>
              <a:gd name="T94" fmla="*/ 1943 w 3234"/>
              <a:gd name="T95" fmla="*/ 1302 h 2566"/>
              <a:gd name="T96" fmla="*/ 2218 w 3234"/>
              <a:gd name="T97" fmla="*/ 1719 h 2566"/>
              <a:gd name="T98" fmla="*/ 1937 w 3234"/>
              <a:gd name="T99" fmla="*/ 2152 h 2566"/>
              <a:gd name="T100" fmla="*/ 1263 w 3234"/>
              <a:gd name="T101" fmla="*/ 2353 h 2566"/>
              <a:gd name="T102" fmla="*/ 598 w 3234"/>
              <a:gd name="T103" fmla="*/ 2202 h 2566"/>
              <a:gd name="T104" fmla="*/ 324 w 3234"/>
              <a:gd name="T105" fmla="*/ 1786 h 2566"/>
              <a:gd name="T106" fmla="*/ 604 w 3234"/>
              <a:gd name="T107" fmla="*/ 1353 h 2566"/>
              <a:gd name="T108" fmla="*/ 1306 w 3234"/>
              <a:gd name="T109" fmla="*/ 1702 h 2566"/>
              <a:gd name="T110" fmla="*/ 1363 w 3234"/>
              <a:gd name="T111" fmla="*/ 1760 h 2566"/>
              <a:gd name="T112" fmla="*/ 1306 w 3234"/>
              <a:gd name="T113" fmla="*/ 1818 h 2566"/>
              <a:gd name="T114" fmla="*/ 1248 w 3234"/>
              <a:gd name="T115" fmla="*/ 1760 h 2566"/>
              <a:gd name="T116" fmla="*/ 1306 w 3234"/>
              <a:gd name="T117" fmla="*/ 1702 h 2566"/>
              <a:gd name="T118" fmla="*/ 1192 w 3234"/>
              <a:gd name="T119" fmla="*/ 1900 h 2566"/>
              <a:gd name="T120" fmla="*/ 1060 w 3234"/>
              <a:gd name="T121" fmla="*/ 2062 h 2566"/>
              <a:gd name="T122" fmla="*/ 897 w 3234"/>
              <a:gd name="T123" fmla="*/ 1930 h 2566"/>
              <a:gd name="T124" fmla="*/ 1029 w 3234"/>
              <a:gd name="T125" fmla="*/ 1768 h 256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  <a:cxn ang="0">
                <a:pos x="T124" y="T125"/>
              </a:cxn>
            </a:cxnLst>
            <a:rect l="0" t="0" r="r" b="b"/>
            <a:pathLst>
              <a:path w="3234" h="2566">
                <a:moveTo>
                  <a:pt x="1211" y="1400"/>
                </a:moveTo>
                <a:lnTo>
                  <a:pt x="1236" y="1400"/>
                </a:lnTo>
                <a:lnTo>
                  <a:pt x="1261" y="1402"/>
                </a:lnTo>
                <a:lnTo>
                  <a:pt x="1287" y="1405"/>
                </a:lnTo>
                <a:lnTo>
                  <a:pt x="1311" y="1408"/>
                </a:lnTo>
                <a:lnTo>
                  <a:pt x="1334" y="1413"/>
                </a:lnTo>
                <a:lnTo>
                  <a:pt x="1358" y="1419"/>
                </a:lnTo>
                <a:lnTo>
                  <a:pt x="1380" y="1426"/>
                </a:lnTo>
                <a:lnTo>
                  <a:pt x="1404" y="1433"/>
                </a:lnTo>
                <a:lnTo>
                  <a:pt x="1425" y="1442"/>
                </a:lnTo>
                <a:lnTo>
                  <a:pt x="1447" y="1451"/>
                </a:lnTo>
                <a:lnTo>
                  <a:pt x="1467" y="1461"/>
                </a:lnTo>
                <a:lnTo>
                  <a:pt x="1487" y="1472"/>
                </a:lnTo>
                <a:lnTo>
                  <a:pt x="1507" y="1484"/>
                </a:lnTo>
                <a:lnTo>
                  <a:pt x="1526" y="1496"/>
                </a:lnTo>
                <a:lnTo>
                  <a:pt x="1544" y="1510"/>
                </a:lnTo>
                <a:lnTo>
                  <a:pt x="1561" y="1525"/>
                </a:lnTo>
                <a:lnTo>
                  <a:pt x="1577" y="1539"/>
                </a:lnTo>
                <a:lnTo>
                  <a:pt x="1592" y="1555"/>
                </a:lnTo>
                <a:lnTo>
                  <a:pt x="1607" y="1571"/>
                </a:lnTo>
                <a:lnTo>
                  <a:pt x="1621" y="1587"/>
                </a:lnTo>
                <a:lnTo>
                  <a:pt x="1634" y="1604"/>
                </a:lnTo>
                <a:lnTo>
                  <a:pt x="1646" y="1622"/>
                </a:lnTo>
                <a:lnTo>
                  <a:pt x="1657" y="1640"/>
                </a:lnTo>
                <a:lnTo>
                  <a:pt x="1667" y="1660"/>
                </a:lnTo>
                <a:lnTo>
                  <a:pt x="1675" y="1679"/>
                </a:lnTo>
                <a:lnTo>
                  <a:pt x="1683" y="1699"/>
                </a:lnTo>
                <a:lnTo>
                  <a:pt x="1690" y="1719"/>
                </a:lnTo>
                <a:lnTo>
                  <a:pt x="1695" y="1739"/>
                </a:lnTo>
                <a:lnTo>
                  <a:pt x="1700" y="1760"/>
                </a:lnTo>
                <a:lnTo>
                  <a:pt x="1703" y="1781"/>
                </a:lnTo>
                <a:lnTo>
                  <a:pt x="1705" y="1803"/>
                </a:lnTo>
                <a:lnTo>
                  <a:pt x="1705" y="1825"/>
                </a:lnTo>
                <a:lnTo>
                  <a:pt x="1705" y="1847"/>
                </a:lnTo>
                <a:lnTo>
                  <a:pt x="1703" y="1868"/>
                </a:lnTo>
                <a:lnTo>
                  <a:pt x="1700" y="1890"/>
                </a:lnTo>
                <a:lnTo>
                  <a:pt x="1695" y="1910"/>
                </a:lnTo>
                <a:lnTo>
                  <a:pt x="1690" y="1931"/>
                </a:lnTo>
                <a:lnTo>
                  <a:pt x="1683" y="1952"/>
                </a:lnTo>
                <a:lnTo>
                  <a:pt x="1675" y="1971"/>
                </a:lnTo>
                <a:lnTo>
                  <a:pt x="1667" y="1991"/>
                </a:lnTo>
                <a:lnTo>
                  <a:pt x="1657" y="2009"/>
                </a:lnTo>
                <a:lnTo>
                  <a:pt x="1646" y="2028"/>
                </a:lnTo>
                <a:lnTo>
                  <a:pt x="1634" y="2045"/>
                </a:lnTo>
                <a:lnTo>
                  <a:pt x="1621" y="2062"/>
                </a:lnTo>
                <a:lnTo>
                  <a:pt x="1607" y="2080"/>
                </a:lnTo>
                <a:lnTo>
                  <a:pt x="1592" y="2096"/>
                </a:lnTo>
                <a:lnTo>
                  <a:pt x="1577" y="2111"/>
                </a:lnTo>
                <a:lnTo>
                  <a:pt x="1561" y="2126"/>
                </a:lnTo>
                <a:lnTo>
                  <a:pt x="1544" y="2140"/>
                </a:lnTo>
                <a:lnTo>
                  <a:pt x="1526" y="2153"/>
                </a:lnTo>
                <a:lnTo>
                  <a:pt x="1507" y="2166"/>
                </a:lnTo>
                <a:lnTo>
                  <a:pt x="1487" y="2177"/>
                </a:lnTo>
                <a:lnTo>
                  <a:pt x="1467" y="2188"/>
                </a:lnTo>
                <a:lnTo>
                  <a:pt x="1447" y="2199"/>
                </a:lnTo>
                <a:lnTo>
                  <a:pt x="1425" y="2208"/>
                </a:lnTo>
                <a:lnTo>
                  <a:pt x="1404" y="2217"/>
                </a:lnTo>
                <a:lnTo>
                  <a:pt x="1380" y="2225"/>
                </a:lnTo>
                <a:lnTo>
                  <a:pt x="1358" y="2232"/>
                </a:lnTo>
                <a:lnTo>
                  <a:pt x="1334" y="2237"/>
                </a:lnTo>
                <a:lnTo>
                  <a:pt x="1311" y="2242"/>
                </a:lnTo>
                <a:lnTo>
                  <a:pt x="1287" y="2246"/>
                </a:lnTo>
                <a:lnTo>
                  <a:pt x="1261" y="2248"/>
                </a:lnTo>
                <a:lnTo>
                  <a:pt x="1236" y="2250"/>
                </a:lnTo>
                <a:lnTo>
                  <a:pt x="1211" y="2250"/>
                </a:lnTo>
                <a:lnTo>
                  <a:pt x="1186" y="2250"/>
                </a:lnTo>
                <a:lnTo>
                  <a:pt x="1160" y="2248"/>
                </a:lnTo>
                <a:lnTo>
                  <a:pt x="1135" y="2246"/>
                </a:lnTo>
                <a:lnTo>
                  <a:pt x="1111" y="2242"/>
                </a:lnTo>
                <a:lnTo>
                  <a:pt x="1087" y="2237"/>
                </a:lnTo>
                <a:lnTo>
                  <a:pt x="1064" y="2232"/>
                </a:lnTo>
                <a:lnTo>
                  <a:pt x="1040" y="2225"/>
                </a:lnTo>
                <a:lnTo>
                  <a:pt x="1018" y="2217"/>
                </a:lnTo>
                <a:lnTo>
                  <a:pt x="996" y="2208"/>
                </a:lnTo>
                <a:lnTo>
                  <a:pt x="975" y="2199"/>
                </a:lnTo>
                <a:lnTo>
                  <a:pt x="955" y="2188"/>
                </a:lnTo>
                <a:lnTo>
                  <a:pt x="934" y="2177"/>
                </a:lnTo>
                <a:lnTo>
                  <a:pt x="914" y="2166"/>
                </a:lnTo>
                <a:lnTo>
                  <a:pt x="896" y="2153"/>
                </a:lnTo>
                <a:lnTo>
                  <a:pt x="878" y="2140"/>
                </a:lnTo>
                <a:lnTo>
                  <a:pt x="861" y="2126"/>
                </a:lnTo>
                <a:lnTo>
                  <a:pt x="845" y="2111"/>
                </a:lnTo>
                <a:lnTo>
                  <a:pt x="828" y="2096"/>
                </a:lnTo>
                <a:lnTo>
                  <a:pt x="814" y="2080"/>
                </a:lnTo>
                <a:lnTo>
                  <a:pt x="800" y="2062"/>
                </a:lnTo>
                <a:lnTo>
                  <a:pt x="787" y="2045"/>
                </a:lnTo>
                <a:lnTo>
                  <a:pt x="776" y="2028"/>
                </a:lnTo>
                <a:lnTo>
                  <a:pt x="765" y="2009"/>
                </a:lnTo>
                <a:lnTo>
                  <a:pt x="755" y="1991"/>
                </a:lnTo>
                <a:lnTo>
                  <a:pt x="746" y="1971"/>
                </a:lnTo>
                <a:lnTo>
                  <a:pt x="739" y="1952"/>
                </a:lnTo>
                <a:lnTo>
                  <a:pt x="732" y="1931"/>
                </a:lnTo>
                <a:lnTo>
                  <a:pt x="726" y="1910"/>
                </a:lnTo>
                <a:lnTo>
                  <a:pt x="721" y="1890"/>
                </a:lnTo>
                <a:lnTo>
                  <a:pt x="718" y="1868"/>
                </a:lnTo>
                <a:lnTo>
                  <a:pt x="716" y="1847"/>
                </a:lnTo>
                <a:lnTo>
                  <a:pt x="716" y="1825"/>
                </a:lnTo>
                <a:lnTo>
                  <a:pt x="716" y="1803"/>
                </a:lnTo>
                <a:lnTo>
                  <a:pt x="718" y="1781"/>
                </a:lnTo>
                <a:lnTo>
                  <a:pt x="721" y="1760"/>
                </a:lnTo>
                <a:lnTo>
                  <a:pt x="726" y="1739"/>
                </a:lnTo>
                <a:lnTo>
                  <a:pt x="732" y="1719"/>
                </a:lnTo>
                <a:lnTo>
                  <a:pt x="739" y="1699"/>
                </a:lnTo>
                <a:lnTo>
                  <a:pt x="746" y="1679"/>
                </a:lnTo>
                <a:lnTo>
                  <a:pt x="755" y="1660"/>
                </a:lnTo>
                <a:lnTo>
                  <a:pt x="765" y="1640"/>
                </a:lnTo>
                <a:lnTo>
                  <a:pt x="776" y="1622"/>
                </a:lnTo>
                <a:lnTo>
                  <a:pt x="787" y="1604"/>
                </a:lnTo>
                <a:lnTo>
                  <a:pt x="800" y="1587"/>
                </a:lnTo>
                <a:lnTo>
                  <a:pt x="814" y="1571"/>
                </a:lnTo>
                <a:lnTo>
                  <a:pt x="828" y="1555"/>
                </a:lnTo>
                <a:lnTo>
                  <a:pt x="845" y="1539"/>
                </a:lnTo>
                <a:lnTo>
                  <a:pt x="861" y="1525"/>
                </a:lnTo>
                <a:lnTo>
                  <a:pt x="878" y="1510"/>
                </a:lnTo>
                <a:lnTo>
                  <a:pt x="896" y="1496"/>
                </a:lnTo>
                <a:lnTo>
                  <a:pt x="914" y="1484"/>
                </a:lnTo>
                <a:lnTo>
                  <a:pt x="934" y="1472"/>
                </a:lnTo>
                <a:lnTo>
                  <a:pt x="955" y="1461"/>
                </a:lnTo>
                <a:lnTo>
                  <a:pt x="975" y="1451"/>
                </a:lnTo>
                <a:lnTo>
                  <a:pt x="996" y="1442"/>
                </a:lnTo>
                <a:lnTo>
                  <a:pt x="1018" y="1433"/>
                </a:lnTo>
                <a:lnTo>
                  <a:pt x="1040" y="1426"/>
                </a:lnTo>
                <a:lnTo>
                  <a:pt x="1064" y="1419"/>
                </a:lnTo>
                <a:lnTo>
                  <a:pt x="1087" y="1413"/>
                </a:lnTo>
                <a:lnTo>
                  <a:pt x="1111" y="1408"/>
                </a:lnTo>
                <a:lnTo>
                  <a:pt x="1135" y="1405"/>
                </a:lnTo>
                <a:lnTo>
                  <a:pt x="1160" y="1402"/>
                </a:lnTo>
                <a:lnTo>
                  <a:pt x="1186" y="1400"/>
                </a:lnTo>
                <a:lnTo>
                  <a:pt x="1211" y="1400"/>
                </a:lnTo>
                <a:close/>
                <a:moveTo>
                  <a:pt x="1573" y="848"/>
                </a:moveTo>
                <a:lnTo>
                  <a:pt x="1575" y="850"/>
                </a:lnTo>
                <a:lnTo>
                  <a:pt x="1579" y="851"/>
                </a:lnTo>
                <a:lnTo>
                  <a:pt x="1585" y="851"/>
                </a:lnTo>
                <a:lnTo>
                  <a:pt x="1591" y="851"/>
                </a:lnTo>
                <a:lnTo>
                  <a:pt x="1608" y="847"/>
                </a:lnTo>
                <a:lnTo>
                  <a:pt x="1629" y="840"/>
                </a:lnTo>
                <a:lnTo>
                  <a:pt x="1682" y="821"/>
                </a:lnTo>
                <a:lnTo>
                  <a:pt x="1751" y="796"/>
                </a:lnTo>
                <a:lnTo>
                  <a:pt x="1789" y="783"/>
                </a:lnTo>
                <a:lnTo>
                  <a:pt x="1830" y="771"/>
                </a:lnTo>
                <a:lnTo>
                  <a:pt x="1875" y="760"/>
                </a:lnTo>
                <a:lnTo>
                  <a:pt x="1921" y="751"/>
                </a:lnTo>
                <a:lnTo>
                  <a:pt x="1945" y="747"/>
                </a:lnTo>
                <a:lnTo>
                  <a:pt x="1970" y="743"/>
                </a:lnTo>
                <a:lnTo>
                  <a:pt x="1995" y="741"/>
                </a:lnTo>
                <a:lnTo>
                  <a:pt x="2020" y="739"/>
                </a:lnTo>
                <a:lnTo>
                  <a:pt x="2045" y="737"/>
                </a:lnTo>
                <a:lnTo>
                  <a:pt x="2072" y="737"/>
                </a:lnTo>
                <a:lnTo>
                  <a:pt x="2098" y="738"/>
                </a:lnTo>
                <a:lnTo>
                  <a:pt x="2125" y="739"/>
                </a:lnTo>
                <a:lnTo>
                  <a:pt x="2152" y="742"/>
                </a:lnTo>
                <a:lnTo>
                  <a:pt x="2178" y="746"/>
                </a:lnTo>
                <a:lnTo>
                  <a:pt x="2202" y="752"/>
                </a:lnTo>
                <a:lnTo>
                  <a:pt x="2223" y="759"/>
                </a:lnTo>
                <a:lnTo>
                  <a:pt x="2243" y="767"/>
                </a:lnTo>
                <a:lnTo>
                  <a:pt x="2261" y="776"/>
                </a:lnTo>
                <a:lnTo>
                  <a:pt x="2277" y="787"/>
                </a:lnTo>
                <a:lnTo>
                  <a:pt x="2293" y="798"/>
                </a:lnTo>
                <a:lnTo>
                  <a:pt x="2306" y="810"/>
                </a:lnTo>
                <a:lnTo>
                  <a:pt x="2318" y="824"/>
                </a:lnTo>
                <a:lnTo>
                  <a:pt x="2328" y="837"/>
                </a:lnTo>
                <a:lnTo>
                  <a:pt x="2337" y="852"/>
                </a:lnTo>
                <a:lnTo>
                  <a:pt x="2345" y="866"/>
                </a:lnTo>
                <a:lnTo>
                  <a:pt x="2351" y="882"/>
                </a:lnTo>
                <a:lnTo>
                  <a:pt x="2356" y="898"/>
                </a:lnTo>
                <a:lnTo>
                  <a:pt x="2360" y="914"/>
                </a:lnTo>
                <a:lnTo>
                  <a:pt x="2363" y="930"/>
                </a:lnTo>
                <a:lnTo>
                  <a:pt x="2365" y="947"/>
                </a:lnTo>
                <a:lnTo>
                  <a:pt x="2366" y="965"/>
                </a:lnTo>
                <a:lnTo>
                  <a:pt x="2366" y="981"/>
                </a:lnTo>
                <a:lnTo>
                  <a:pt x="2365" y="998"/>
                </a:lnTo>
                <a:lnTo>
                  <a:pt x="2364" y="1015"/>
                </a:lnTo>
                <a:lnTo>
                  <a:pt x="2361" y="1031"/>
                </a:lnTo>
                <a:lnTo>
                  <a:pt x="2359" y="1048"/>
                </a:lnTo>
                <a:lnTo>
                  <a:pt x="2355" y="1064"/>
                </a:lnTo>
                <a:lnTo>
                  <a:pt x="2351" y="1079"/>
                </a:lnTo>
                <a:lnTo>
                  <a:pt x="2347" y="1094"/>
                </a:lnTo>
                <a:lnTo>
                  <a:pt x="2342" y="1110"/>
                </a:lnTo>
                <a:lnTo>
                  <a:pt x="2336" y="1124"/>
                </a:lnTo>
                <a:lnTo>
                  <a:pt x="2331" y="1137"/>
                </a:lnTo>
                <a:lnTo>
                  <a:pt x="2325" y="1149"/>
                </a:lnTo>
                <a:lnTo>
                  <a:pt x="2319" y="1161"/>
                </a:lnTo>
                <a:lnTo>
                  <a:pt x="2313" y="1172"/>
                </a:lnTo>
                <a:lnTo>
                  <a:pt x="2306" y="1182"/>
                </a:lnTo>
                <a:lnTo>
                  <a:pt x="2301" y="1192"/>
                </a:lnTo>
                <a:lnTo>
                  <a:pt x="2298" y="1201"/>
                </a:lnTo>
                <a:lnTo>
                  <a:pt x="2298" y="1206"/>
                </a:lnTo>
                <a:lnTo>
                  <a:pt x="2298" y="1211"/>
                </a:lnTo>
                <a:lnTo>
                  <a:pt x="2300" y="1215"/>
                </a:lnTo>
                <a:lnTo>
                  <a:pt x="2302" y="1220"/>
                </a:lnTo>
                <a:lnTo>
                  <a:pt x="2306" y="1224"/>
                </a:lnTo>
                <a:lnTo>
                  <a:pt x="2310" y="1229"/>
                </a:lnTo>
                <a:lnTo>
                  <a:pt x="2316" y="1234"/>
                </a:lnTo>
                <a:lnTo>
                  <a:pt x="2324" y="1240"/>
                </a:lnTo>
                <a:lnTo>
                  <a:pt x="2356" y="1255"/>
                </a:lnTo>
                <a:lnTo>
                  <a:pt x="2407" y="1277"/>
                </a:lnTo>
                <a:lnTo>
                  <a:pt x="2437" y="1290"/>
                </a:lnTo>
                <a:lnTo>
                  <a:pt x="2469" y="1306"/>
                </a:lnTo>
                <a:lnTo>
                  <a:pt x="2503" y="1324"/>
                </a:lnTo>
                <a:lnTo>
                  <a:pt x="2538" y="1344"/>
                </a:lnTo>
                <a:lnTo>
                  <a:pt x="2555" y="1356"/>
                </a:lnTo>
                <a:lnTo>
                  <a:pt x="2572" y="1368"/>
                </a:lnTo>
                <a:lnTo>
                  <a:pt x="2589" y="1382"/>
                </a:lnTo>
                <a:lnTo>
                  <a:pt x="2606" y="1395"/>
                </a:lnTo>
                <a:lnTo>
                  <a:pt x="2623" y="1410"/>
                </a:lnTo>
                <a:lnTo>
                  <a:pt x="2639" y="1425"/>
                </a:lnTo>
                <a:lnTo>
                  <a:pt x="2654" y="1441"/>
                </a:lnTo>
                <a:lnTo>
                  <a:pt x="2669" y="1458"/>
                </a:lnTo>
                <a:lnTo>
                  <a:pt x="2682" y="1476"/>
                </a:lnTo>
                <a:lnTo>
                  <a:pt x="2695" y="1495"/>
                </a:lnTo>
                <a:lnTo>
                  <a:pt x="2707" y="1516"/>
                </a:lnTo>
                <a:lnTo>
                  <a:pt x="2719" y="1537"/>
                </a:lnTo>
                <a:lnTo>
                  <a:pt x="2728" y="1559"/>
                </a:lnTo>
                <a:lnTo>
                  <a:pt x="2738" y="1582"/>
                </a:lnTo>
                <a:lnTo>
                  <a:pt x="2746" y="1606"/>
                </a:lnTo>
                <a:lnTo>
                  <a:pt x="2752" y="1631"/>
                </a:lnTo>
                <a:lnTo>
                  <a:pt x="2756" y="1659"/>
                </a:lnTo>
                <a:lnTo>
                  <a:pt x="2757" y="1688"/>
                </a:lnTo>
                <a:lnTo>
                  <a:pt x="2754" y="1719"/>
                </a:lnTo>
                <a:lnTo>
                  <a:pt x="2749" y="1751"/>
                </a:lnTo>
                <a:lnTo>
                  <a:pt x="2741" y="1784"/>
                </a:lnTo>
                <a:lnTo>
                  <a:pt x="2729" y="1820"/>
                </a:lnTo>
                <a:lnTo>
                  <a:pt x="2715" y="1856"/>
                </a:lnTo>
                <a:lnTo>
                  <a:pt x="2697" y="1893"/>
                </a:lnTo>
                <a:lnTo>
                  <a:pt x="2677" y="1930"/>
                </a:lnTo>
                <a:lnTo>
                  <a:pt x="2654" y="1969"/>
                </a:lnTo>
                <a:lnTo>
                  <a:pt x="2628" y="2007"/>
                </a:lnTo>
                <a:lnTo>
                  <a:pt x="2597" y="2046"/>
                </a:lnTo>
                <a:lnTo>
                  <a:pt x="2565" y="2085"/>
                </a:lnTo>
                <a:lnTo>
                  <a:pt x="2530" y="2123"/>
                </a:lnTo>
                <a:lnTo>
                  <a:pt x="2491" y="2161"/>
                </a:lnTo>
                <a:lnTo>
                  <a:pt x="2450" y="2198"/>
                </a:lnTo>
                <a:lnTo>
                  <a:pt x="2405" y="2235"/>
                </a:lnTo>
                <a:lnTo>
                  <a:pt x="2357" y="2271"/>
                </a:lnTo>
                <a:lnTo>
                  <a:pt x="2307" y="2305"/>
                </a:lnTo>
                <a:lnTo>
                  <a:pt x="2253" y="2338"/>
                </a:lnTo>
                <a:lnTo>
                  <a:pt x="2197" y="2370"/>
                </a:lnTo>
                <a:lnTo>
                  <a:pt x="2137" y="2400"/>
                </a:lnTo>
                <a:lnTo>
                  <a:pt x="2075" y="2428"/>
                </a:lnTo>
                <a:lnTo>
                  <a:pt x="2009" y="2454"/>
                </a:lnTo>
                <a:lnTo>
                  <a:pt x="1940" y="2478"/>
                </a:lnTo>
                <a:lnTo>
                  <a:pt x="1869" y="2500"/>
                </a:lnTo>
                <a:lnTo>
                  <a:pt x="1794" y="2518"/>
                </a:lnTo>
                <a:lnTo>
                  <a:pt x="1716" y="2534"/>
                </a:lnTo>
                <a:lnTo>
                  <a:pt x="1636" y="2547"/>
                </a:lnTo>
                <a:lnTo>
                  <a:pt x="1552" y="2557"/>
                </a:lnTo>
                <a:lnTo>
                  <a:pt x="1466" y="2563"/>
                </a:lnTo>
                <a:lnTo>
                  <a:pt x="1376" y="2566"/>
                </a:lnTo>
                <a:lnTo>
                  <a:pt x="1287" y="2565"/>
                </a:lnTo>
                <a:lnTo>
                  <a:pt x="1201" y="2562"/>
                </a:lnTo>
                <a:lnTo>
                  <a:pt x="1117" y="2555"/>
                </a:lnTo>
                <a:lnTo>
                  <a:pt x="1037" y="2545"/>
                </a:lnTo>
                <a:lnTo>
                  <a:pt x="961" y="2533"/>
                </a:lnTo>
                <a:lnTo>
                  <a:pt x="887" y="2518"/>
                </a:lnTo>
                <a:lnTo>
                  <a:pt x="816" y="2501"/>
                </a:lnTo>
                <a:lnTo>
                  <a:pt x="749" y="2480"/>
                </a:lnTo>
                <a:lnTo>
                  <a:pt x="684" y="2458"/>
                </a:lnTo>
                <a:lnTo>
                  <a:pt x="623" y="2434"/>
                </a:lnTo>
                <a:lnTo>
                  <a:pt x="564" y="2409"/>
                </a:lnTo>
                <a:lnTo>
                  <a:pt x="509" y="2381"/>
                </a:lnTo>
                <a:lnTo>
                  <a:pt x="456" y="2351"/>
                </a:lnTo>
                <a:lnTo>
                  <a:pt x="406" y="2320"/>
                </a:lnTo>
                <a:lnTo>
                  <a:pt x="359" y="2288"/>
                </a:lnTo>
                <a:lnTo>
                  <a:pt x="316" y="2255"/>
                </a:lnTo>
                <a:lnTo>
                  <a:pt x="274" y="2220"/>
                </a:lnTo>
                <a:lnTo>
                  <a:pt x="237" y="2184"/>
                </a:lnTo>
                <a:lnTo>
                  <a:pt x="202" y="2148"/>
                </a:lnTo>
                <a:lnTo>
                  <a:pt x="170" y="2111"/>
                </a:lnTo>
                <a:lnTo>
                  <a:pt x="140" y="2073"/>
                </a:lnTo>
                <a:lnTo>
                  <a:pt x="114" y="2036"/>
                </a:lnTo>
                <a:lnTo>
                  <a:pt x="91" y="1998"/>
                </a:lnTo>
                <a:lnTo>
                  <a:pt x="70" y="1960"/>
                </a:lnTo>
                <a:lnTo>
                  <a:pt x="51" y="1921"/>
                </a:lnTo>
                <a:lnTo>
                  <a:pt x="36" y="1883"/>
                </a:lnTo>
                <a:lnTo>
                  <a:pt x="23" y="1846"/>
                </a:lnTo>
                <a:lnTo>
                  <a:pt x="13" y="1808"/>
                </a:lnTo>
                <a:lnTo>
                  <a:pt x="6" y="1771"/>
                </a:lnTo>
                <a:lnTo>
                  <a:pt x="2" y="1735"/>
                </a:lnTo>
                <a:lnTo>
                  <a:pt x="0" y="1701"/>
                </a:lnTo>
                <a:lnTo>
                  <a:pt x="1" y="1667"/>
                </a:lnTo>
                <a:lnTo>
                  <a:pt x="4" y="1632"/>
                </a:lnTo>
                <a:lnTo>
                  <a:pt x="11" y="1596"/>
                </a:lnTo>
                <a:lnTo>
                  <a:pt x="20" y="1559"/>
                </a:lnTo>
                <a:lnTo>
                  <a:pt x="32" y="1521"/>
                </a:lnTo>
                <a:lnTo>
                  <a:pt x="47" y="1481"/>
                </a:lnTo>
                <a:lnTo>
                  <a:pt x="64" y="1441"/>
                </a:lnTo>
                <a:lnTo>
                  <a:pt x="83" y="1400"/>
                </a:lnTo>
                <a:lnTo>
                  <a:pt x="104" y="1357"/>
                </a:lnTo>
                <a:lnTo>
                  <a:pt x="127" y="1315"/>
                </a:lnTo>
                <a:lnTo>
                  <a:pt x="152" y="1272"/>
                </a:lnTo>
                <a:lnTo>
                  <a:pt x="179" y="1228"/>
                </a:lnTo>
                <a:lnTo>
                  <a:pt x="207" y="1185"/>
                </a:lnTo>
                <a:lnTo>
                  <a:pt x="237" y="1142"/>
                </a:lnTo>
                <a:lnTo>
                  <a:pt x="267" y="1099"/>
                </a:lnTo>
                <a:lnTo>
                  <a:pt x="300" y="1056"/>
                </a:lnTo>
                <a:lnTo>
                  <a:pt x="333" y="1013"/>
                </a:lnTo>
                <a:lnTo>
                  <a:pt x="367" y="971"/>
                </a:lnTo>
                <a:lnTo>
                  <a:pt x="402" y="929"/>
                </a:lnTo>
                <a:lnTo>
                  <a:pt x="437" y="889"/>
                </a:lnTo>
                <a:lnTo>
                  <a:pt x="473" y="849"/>
                </a:lnTo>
                <a:lnTo>
                  <a:pt x="510" y="810"/>
                </a:lnTo>
                <a:lnTo>
                  <a:pt x="546" y="772"/>
                </a:lnTo>
                <a:lnTo>
                  <a:pt x="582" y="736"/>
                </a:lnTo>
                <a:lnTo>
                  <a:pt x="619" y="701"/>
                </a:lnTo>
                <a:lnTo>
                  <a:pt x="655" y="667"/>
                </a:lnTo>
                <a:lnTo>
                  <a:pt x="690" y="636"/>
                </a:lnTo>
                <a:lnTo>
                  <a:pt x="726" y="606"/>
                </a:lnTo>
                <a:lnTo>
                  <a:pt x="761" y="579"/>
                </a:lnTo>
                <a:lnTo>
                  <a:pt x="794" y="553"/>
                </a:lnTo>
                <a:lnTo>
                  <a:pt x="827" y="529"/>
                </a:lnTo>
                <a:lnTo>
                  <a:pt x="860" y="508"/>
                </a:lnTo>
                <a:lnTo>
                  <a:pt x="891" y="490"/>
                </a:lnTo>
                <a:lnTo>
                  <a:pt x="921" y="473"/>
                </a:lnTo>
                <a:lnTo>
                  <a:pt x="951" y="458"/>
                </a:lnTo>
                <a:lnTo>
                  <a:pt x="981" y="445"/>
                </a:lnTo>
                <a:lnTo>
                  <a:pt x="1010" y="433"/>
                </a:lnTo>
                <a:lnTo>
                  <a:pt x="1038" y="422"/>
                </a:lnTo>
                <a:lnTo>
                  <a:pt x="1067" y="413"/>
                </a:lnTo>
                <a:lnTo>
                  <a:pt x="1095" y="405"/>
                </a:lnTo>
                <a:lnTo>
                  <a:pt x="1122" y="398"/>
                </a:lnTo>
                <a:lnTo>
                  <a:pt x="1149" y="391"/>
                </a:lnTo>
                <a:lnTo>
                  <a:pt x="1176" y="387"/>
                </a:lnTo>
                <a:lnTo>
                  <a:pt x="1202" y="384"/>
                </a:lnTo>
                <a:lnTo>
                  <a:pt x="1227" y="381"/>
                </a:lnTo>
                <a:lnTo>
                  <a:pt x="1251" y="380"/>
                </a:lnTo>
                <a:lnTo>
                  <a:pt x="1275" y="380"/>
                </a:lnTo>
                <a:lnTo>
                  <a:pt x="1299" y="381"/>
                </a:lnTo>
                <a:lnTo>
                  <a:pt x="1321" y="383"/>
                </a:lnTo>
                <a:lnTo>
                  <a:pt x="1343" y="385"/>
                </a:lnTo>
                <a:lnTo>
                  <a:pt x="1364" y="389"/>
                </a:lnTo>
                <a:lnTo>
                  <a:pt x="1384" y="393"/>
                </a:lnTo>
                <a:lnTo>
                  <a:pt x="1404" y="399"/>
                </a:lnTo>
                <a:lnTo>
                  <a:pt x="1423" y="404"/>
                </a:lnTo>
                <a:lnTo>
                  <a:pt x="1440" y="411"/>
                </a:lnTo>
                <a:lnTo>
                  <a:pt x="1457" y="418"/>
                </a:lnTo>
                <a:lnTo>
                  <a:pt x="1472" y="425"/>
                </a:lnTo>
                <a:lnTo>
                  <a:pt x="1487" y="433"/>
                </a:lnTo>
                <a:lnTo>
                  <a:pt x="1501" y="442"/>
                </a:lnTo>
                <a:lnTo>
                  <a:pt x="1514" y="451"/>
                </a:lnTo>
                <a:lnTo>
                  <a:pt x="1526" y="460"/>
                </a:lnTo>
                <a:lnTo>
                  <a:pt x="1536" y="470"/>
                </a:lnTo>
                <a:lnTo>
                  <a:pt x="1546" y="480"/>
                </a:lnTo>
                <a:lnTo>
                  <a:pt x="1554" y="490"/>
                </a:lnTo>
                <a:lnTo>
                  <a:pt x="1561" y="501"/>
                </a:lnTo>
                <a:lnTo>
                  <a:pt x="1567" y="512"/>
                </a:lnTo>
                <a:lnTo>
                  <a:pt x="1572" y="523"/>
                </a:lnTo>
                <a:lnTo>
                  <a:pt x="1576" y="536"/>
                </a:lnTo>
                <a:lnTo>
                  <a:pt x="1580" y="549"/>
                </a:lnTo>
                <a:lnTo>
                  <a:pt x="1583" y="561"/>
                </a:lnTo>
                <a:lnTo>
                  <a:pt x="1585" y="574"/>
                </a:lnTo>
                <a:lnTo>
                  <a:pt x="1587" y="588"/>
                </a:lnTo>
                <a:lnTo>
                  <a:pt x="1588" y="601"/>
                </a:lnTo>
                <a:lnTo>
                  <a:pt x="1590" y="629"/>
                </a:lnTo>
                <a:lnTo>
                  <a:pt x="1590" y="656"/>
                </a:lnTo>
                <a:lnTo>
                  <a:pt x="1589" y="685"/>
                </a:lnTo>
                <a:lnTo>
                  <a:pt x="1586" y="711"/>
                </a:lnTo>
                <a:lnTo>
                  <a:pt x="1580" y="761"/>
                </a:lnTo>
                <a:lnTo>
                  <a:pt x="1574" y="802"/>
                </a:lnTo>
                <a:lnTo>
                  <a:pt x="1572" y="820"/>
                </a:lnTo>
                <a:lnTo>
                  <a:pt x="1571" y="833"/>
                </a:lnTo>
                <a:lnTo>
                  <a:pt x="1571" y="838"/>
                </a:lnTo>
                <a:lnTo>
                  <a:pt x="1571" y="842"/>
                </a:lnTo>
                <a:lnTo>
                  <a:pt x="1572" y="845"/>
                </a:lnTo>
                <a:lnTo>
                  <a:pt x="1573" y="848"/>
                </a:lnTo>
                <a:close/>
                <a:moveTo>
                  <a:pt x="2306" y="680"/>
                </a:moveTo>
                <a:lnTo>
                  <a:pt x="2296" y="680"/>
                </a:lnTo>
                <a:lnTo>
                  <a:pt x="2287" y="679"/>
                </a:lnTo>
                <a:lnTo>
                  <a:pt x="2277" y="678"/>
                </a:lnTo>
                <a:lnTo>
                  <a:pt x="2268" y="675"/>
                </a:lnTo>
                <a:lnTo>
                  <a:pt x="2260" y="671"/>
                </a:lnTo>
                <a:lnTo>
                  <a:pt x="2252" y="667"/>
                </a:lnTo>
                <a:lnTo>
                  <a:pt x="2244" y="662"/>
                </a:lnTo>
                <a:lnTo>
                  <a:pt x="2238" y="656"/>
                </a:lnTo>
                <a:lnTo>
                  <a:pt x="2231" y="650"/>
                </a:lnTo>
                <a:lnTo>
                  <a:pt x="2225" y="643"/>
                </a:lnTo>
                <a:lnTo>
                  <a:pt x="2220" y="636"/>
                </a:lnTo>
                <a:lnTo>
                  <a:pt x="2216" y="628"/>
                </a:lnTo>
                <a:lnTo>
                  <a:pt x="2212" y="620"/>
                </a:lnTo>
                <a:lnTo>
                  <a:pt x="2209" y="611"/>
                </a:lnTo>
                <a:lnTo>
                  <a:pt x="2207" y="602"/>
                </a:lnTo>
                <a:lnTo>
                  <a:pt x="2206" y="593"/>
                </a:lnTo>
                <a:lnTo>
                  <a:pt x="2206" y="583"/>
                </a:lnTo>
                <a:lnTo>
                  <a:pt x="2206" y="574"/>
                </a:lnTo>
                <a:lnTo>
                  <a:pt x="2208" y="565"/>
                </a:lnTo>
                <a:lnTo>
                  <a:pt x="2210" y="556"/>
                </a:lnTo>
                <a:lnTo>
                  <a:pt x="2214" y="548"/>
                </a:lnTo>
                <a:lnTo>
                  <a:pt x="2218" y="540"/>
                </a:lnTo>
                <a:lnTo>
                  <a:pt x="2223" y="531"/>
                </a:lnTo>
                <a:lnTo>
                  <a:pt x="2228" y="524"/>
                </a:lnTo>
                <a:lnTo>
                  <a:pt x="2234" y="518"/>
                </a:lnTo>
                <a:lnTo>
                  <a:pt x="2241" y="512"/>
                </a:lnTo>
                <a:lnTo>
                  <a:pt x="2248" y="507"/>
                </a:lnTo>
                <a:lnTo>
                  <a:pt x="2256" y="502"/>
                </a:lnTo>
                <a:lnTo>
                  <a:pt x="2265" y="499"/>
                </a:lnTo>
                <a:lnTo>
                  <a:pt x="2273" y="496"/>
                </a:lnTo>
                <a:lnTo>
                  <a:pt x="2282" y="494"/>
                </a:lnTo>
                <a:lnTo>
                  <a:pt x="2293" y="493"/>
                </a:lnTo>
                <a:lnTo>
                  <a:pt x="2295" y="492"/>
                </a:lnTo>
                <a:lnTo>
                  <a:pt x="2297" y="492"/>
                </a:lnTo>
                <a:lnTo>
                  <a:pt x="2300" y="492"/>
                </a:lnTo>
                <a:lnTo>
                  <a:pt x="2301" y="492"/>
                </a:lnTo>
                <a:lnTo>
                  <a:pt x="2304" y="492"/>
                </a:lnTo>
                <a:lnTo>
                  <a:pt x="2305" y="492"/>
                </a:lnTo>
                <a:lnTo>
                  <a:pt x="2317" y="492"/>
                </a:lnTo>
                <a:lnTo>
                  <a:pt x="2325" y="491"/>
                </a:lnTo>
                <a:lnTo>
                  <a:pt x="2325" y="491"/>
                </a:lnTo>
                <a:lnTo>
                  <a:pt x="2325" y="492"/>
                </a:lnTo>
                <a:lnTo>
                  <a:pt x="2346" y="492"/>
                </a:lnTo>
                <a:lnTo>
                  <a:pt x="2367" y="494"/>
                </a:lnTo>
                <a:lnTo>
                  <a:pt x="2388" y="497"/>
                </a:lnTo>
                <a:lnTo>
                  <a:pt x="2409" y="500"/>
                </a:lnTo>
                <a:lnTo>
                  <a:pt x="2429" y="505"/>
                </a:lnTo>
                <a:lnTo>
                  <a:pt x="2448" y="510"/>
                </a:lnTo>
                <a:lnTo>
                  <a:pt x="2468" y="517"/>
                </a:lnTo>
                <a:lnTo>
                  <a:pt x="2486" y="524"/>
                </a:lnTo>
                <a:lnTo>
                  <a:pt x="2505" y="533"/>
                </a:lnTo>
                <a:lnTo>
                  <a:pt x="2524" y="543"/>
                </a:lnTo>
                <a:lnTo>
                  <a:pt x="2541" y="553"/>
                </a:lnTo>
                <a:lnTo>
                  <a:pt x="2558" y="563"/>
                </a:lnTo>
                <a:lnTo>
                  <a:pt x="2574" y="575"/>
                </a:lnTo>
                <a:lnTo>
                  <a:pt x="2589" y="587"/>
                </a:lnTo>
                <a:lnTo>
                  <a:pt x="2604" y="600"/>
                </a:lnTo>
                <a:lnTo>
                  <a:pt x="2619" y="614"/>
                </a:lnTo>
                <a:lnTo>
                  <a:pt x="2633" y="628"/>
                </a:lnTo>
                <a:lnTo>
                  <a:pt x="2646" y="643"/>
                </a:lnTo>
                <a:lnTo>
                  <a:pt x="2659" y="659"/>
                </a:lnTo>
                <a:lnTo>
                  <a:pt x="2670" y="676"/>
                </a:lnTo>
                <a:lnTo>
                  <a:pt x="2681" y="692"/>
                </a:lnTo>
                <a:lnTo>
                  <a:pt x="2691" y="710"/>
                </a:lnTo>
                <a:lnTo>
                  <a:pt x="2700" y="727"/>
                </a:lnTo>
                <a:lnTo>
                  <a:pt x="2708" y="746"/>
                </a:lnTo>
                <a:lnTo>
                  <a:pt x="2715" y="764"/>
                </a:lnTo>
                <a:lnTo>
                  <a:pt x="2722" y="784"/>
                </a:lnTo>
                <a:lnTo>
                  <a:pt x="2727" y="803"/>
                </a:lnTo>
                <a:lnTo>
                  <a:pt x="2733" y="824"/>
                </a:lnTo>
                <a:lnTo>
                  <a:pt x="2737" y="844"/>
                </a:lnTo>
                <a:lnTo>
                  <a:pt x="2739" y="865"/>
                </a:lnTo>
                <a:lnTo>
                  <a:pt x="2741" y="886"/>
                </a:lnTo>
                <a:lnTo>
                  <a:pt x="2741" y="907"/>
                </a:lnTo>
                <a:lnTo>
                  <a:pt x="2742" y="907"/>
                </a:lnTo>
                <a:lnTo>
                  <a:pt x="2742" y="908"/>
                </a:lnTo>
                <a:lnTo>
                  <a:pt x="2742" y="909"/>
                </a:lnTo>
                <a:lnTo>
                  <a:pt x="2741" y="909"/>
                </a:lnTo>
                <a:lnTo>
                  <a:pt x="2741" y="920"/>
                </a:lnTo>
                <a:lnTo>
                  <a:pt x="2741" y="932"/>
                </a:lnTo>
                <a:lnTo>
                  <a:pt x="2740" y="942"/>
                </a:lnTo>
                <a:lnTo>
                  <a:pt x="2739" y="953"/>
                </a:lnTo>
                <a:lnTo>
                  <a:pt x="2739" y="953"/>
                </a:lnTo>
                <a:lnTo>
                  <a:pt x="2739" y="959"/>
                </a:lnTo>
                <a:lnTo>
                  <a:pt x="2738" y="961"/>
                </a:lnTo>
                <a:lnTo>
                  <a:pt x="2737" y="971"/>
                </a:lnTo>
                <a:lnTo>
                  <a:pt x="2735" y="980"/>
                </a:lnTo>
                <a:lnTo>
                  <a:pt x="2734" y="989"/>
                </a:lnTo>
                <a:lnTo>
                  <a:pt x="2731" y="996"/>
                </a:lnTo>
                <a:lnTo>
                  <a:pt x="2729" y="1006"/>
                </a:lnTo>
                <a:lnTo>
                  <a:pt x="2725" y="1014"/>
                </a:lnTo>
                <a:lnTo>
                  <a:pt x="2721" y="1023"/>
                </a:lnTo>
                <a:lnTo>
                  <a:pt x="2716" y="1030"/>
                </a:lnTo>
                <a:lnTo>
                  <a:pt x="2711" y="1037"/>
                </a:lnTo>
                <a:lnTo>
                  <a:pt x="2705" y="1044"/>
                </a:lnTo>
                <a:lnTo>
                  <a:pt x="2698" y="1050"/>
                </a:lnTo>
                <a:lnTo>
                  <a:pt x="2691" y="1055"/>
                </a:lnTo>
                <a:lnTo>
                  <a:pt x="2683" y="1059"/>
                </a:lnTo>
                <a:lnTo>
                  <a:pt x="2675" y="1063"/>
                </a:lnTo>
                <a:lnTo>
                  <a:pt x="2666" y="1066"/>
                </a:lnTo>
                <a:lnTo>
                  <a:pt x="2658" y="1068"/>
                </a:lnTo>
                <a:lnTo>
                  <a:pt x="2649" y="1069"/>
                </a:lnTo>
                <a:lnTo>
                  <a:pt x="2640" y="1070"/>
                </a:lnTo>
                <a:lnTo>
                  <a:pt x="2630" y="1069"/>
                </a:lnTo>
                <a:lnTo>
                  <a:pt x="2620" y="1068"/>
                </a:lnTo>
                <a:lnTo>
                  <a:pt x="2611" y="1065"/>
                </a:lnTo>
                <a:lnTo>
                  <a:pt x="2602" y="1062"/>
                </a:lnTo>
                <a:lnTo>
                  <a:pt x="2594" y="1058"/>
                </a:lnTo>
                <a:lnTo>
                  <a:pt x="2586" y="1053"/>
                </a:lnTo>
                <a:lnTo>
                  <a:pt x="2579" y="1047"/>
                </a:lnTo>
                <a:lnTo>
                  <a:pt x="2572" y="1041"/>
                </a:lnTo>
                <a:lnTo>
                  <a:pt x="2567" y="1034"/>
                </a:lnTo>
                <a:lnTo>
                  <a:pt x="2561" y="1027"/>
                </a:lnTo>
                <a:lnTo>
                  <a:pt x="2557" y="1019"/>
                </a:lnTo>
                <a:lnTo>
                  <a:pt x="2553" y="1011"/>
                </a:lnTo>
                <a:lnTo>
                  <a:pt x="2550" y="1003"/>
                </a:lnTo>
                <a:lnTo>
                  <a:pt x="2548" y="994"/>
                </a:lnTo>
                <a:lnTo>
                  <a:pt x="2547" y="985"/>
                </a:lnTo>
                <a:lnTo>
                  <a:pt x="2547" y="976"/>
                </a:lnTo>
                <a:lnTo>
                  <a:pt x="2547" y="967"/>
                </a:lnTo>
                <a:lnTo>
                  <a:pt x="2549" y="957"/>
                </a:lnTo>
                <a:lnTo>
                  <a:pt x="2551" y="946"/>
                </a:lnTo>
                <a:lnTo>
                  <a:pt x="2552" y="937"/>
                </a:lnTo>
                <a:lnTo>
                  <a:pt x="2552" y="937"/>
                </a:lnTo>
                <a:lnTo>
                  <a:pt x="2553" y="932"/>
                </a:lnTo>
                <a:lnTo>
                  <a:pt x="2554" y="919"/>
                </a:lnTo>
                <a:lnTo>
                  <a:pt x="2554" y="909"/>
                </a:lnTo>
                <a:lnTo>
                  <a:pt x="2554" y="909"/>
                </a:lnTo>
                <a:lnTo>
                  <a:pt x="2554" y="908"/>
                </a:lnTo>
                <a:lnTo>
                  <a:pt x="2554" y="907"/>
                </a:lnTo>
                <a:lnTo>
                  <a:pt x="2554" y="907"/>
                </a:lnTo>
                <a:lnTo>
                  <a:pt x="2554" y="896"/>
                </a:lnTo>
                <a:lnTo>
                  <a:pt x="2553" y="884"/>
                </a:lnTo>
                <a:lnTo>
                  <a:pt x="2552" y="873"/>
                </a:lnTo>
                <a:lnTo>
                  <a:pt x="2550" y="862"/>
                </a:lnTo>
                <a:lnTo>
                  <a:pt x="2547" y="851"/>
                </a:lnTo>
                <a:lnTo>
                  <a:pt x="2544" y="840"/>
                </a:lnTo>
                <a:lnTo>
                  <a:pt x="2540" y="829"/>
                </a:lnTo>
                <a:lnTo>
                  <a:pt x="2536" y="819"/>
                </a:lnTo>
                <a:lnTo>
                  <a:pt x="2532" y="808"/>
                </a:lnTo>
                <a:lnTo>
                  <a:pt x="2527" y="798"/>
                </a:lnTo>
                <a:lnTo>
                  <a:pt x="2521" y="789"/>
                </a:lnTo>
                <a:lnTo>
                  <a:pt x="2515" y="779"/>
                </a:lnTo>
                <a:lnTo>
                  <a:pt x="2508" y="770"/>
                </a:lnTo>
                <a:lnTo>
                  <a:pt x="2501" y="762"/>
                </a:lnTo>
                <a:lnTo>
                  <a:pt x="2494" y="753"/>
                </a:lnTo>
                <a:lnTo>
                  <a:pt x="2486" y="746"/>
                </a:lnTo>
                <a:lnTo>
                  <a:pt x="2478" y="738"/>
                </a:lnTo>
                <a:lnTo>
                  <a:pt x="2470" y="731"/>
                </a:lnTo>
                <a:lnTo>
                  <a:pt x="2462" y="724"/>
                </a:lnTo>
                <a:lnTo>
                  <a:pt x="2453" y="718"/>
                </a:lnTo>
                <a:lnTo>
                  <a:pt x="2443" y="712"/>
                </a:lnTo>
                <a:lnTo>
                  <a:pt x="2434" y="706"/>
                </a:lnTo>
                <a:lnTo>
                  <a:pt x="2424" y="701"/>
                </a:lnTo>
                <a:lnTo>
                  <a:pt x="2414" y="697"/>
                </a:lnTo>
                <a:lnTo>
                  <a:pt x="2404" y="693"/>
                </a:lnTo>
                <a:lnTo>
                  <a:pt x="2392" y="689"/>
                </a:lnTo>
                <a:lnTo>
                  <a:pt x="2381" y="686"/>
                </a:lnTo>
                <a:lnTo>
                  <a:pt x="2370" y="684"/>
                </a:lnTo>
                <a:lnTo>
                  <a:pt x="2359" y="682"/>
                </a:lnTo>
                <a:lnTo>
                  <a:pt x="2348" y="680"/>
                </a:lnTo>
                <a:lnTo>
                  <a:pt x="2336" y="679"/>
                </a:lnTo>
                <a:lnTo>
                  <a:pt x="2325" y="679"/>
                </a:lnTo>
                <a:lnTo>
                  <a:pt x="2325" y="679"/>
                </a:lnTo>
                <a:lnTo>
                  <a:pt x="2325" y="679"/>
                </a:lnTo>
                <a:lnTo>
                  <a:pt x="2314" y="679"/>
                </a:lnTo>
                <a:lnTo>
                  <a:pt x="2311" y="679"/>
                </a:lnTo>
                <a:lnTo>
                  <a:pt x="2311" y="679"/>
                </a:lnTo>
                <a:lnTo>
                  <a:pt x="2309" y="680"/>
                </a:lnTo>
                <a:lnTo>
                  <a:pt x="2309" y="680"/>
                </a:lnTo>
                <a:lnTo>
                  <a:pt x="2306" y="680"/>
                </a:lnTo>
                <a:close/>
                <a:moveTo>
                  <a:pt x="2202" y="312"/>
                </a:moveTo>
                <a:lnTo>
                  <a:pt x="2187" y="314"/>
                </a:lnTo>
                <a:lnTo>
                  <a:pt x="2171" y="315"/>
                </a:lnTo>
                <a:lnTo>
                  <a:pt x="2156" y="314"/>
                </a:lnTo>
                <a:lnTo>
                  <a:pt x="2142" y="312"/>
                </a:lnTo>
                <a:lnTo>
                  <a:pt x="2128" y="309"/>
                </a:lnTo>
                <a:lnTo>
                  <a:pt x="2115" y="304"/>
                </a:lnTo>
                <a:lnTo>
                  <a:pt x="2102" y="298"/>
                </a:lnTo>
                <a:lnTo>
                  <a:pt x="2089" y="290"/>
                </a:lnTo>
                <a:lnTo>
                  <a:pt x="2078" y="282"/>
                </a:lnTo>
                <a:lnTo>
                  <a:pt x="2067" y="273"/>
                </a:lnTo>
                <a:lnTo>
                  <a:pt x="2056" y="262"/>
                </a:lnTo>
                <a:lnTo>
                  <a:pt x="2048" y="250"/>
                </a:lnTo>
                <a:lnTo>
                  <a:pt x="2040" y="237"/>
                </a:lnTo>
                <a:lnTo>
                  <a:pt x="2034" y="224"/>
                </a:lnTo>
                <a:lnTo>
                  <a:pt x="2028" y="210"/>
                </a:lnTo>
                <a:lnTo>
                  <a:pt x="2025" y="196"/>
                </a:lnTo>
                <a:lnTo>
                  <a:pt x="2022" y="181"/>
                </a:lnTo>
                <a:lnTo>
                  <a:pt x="2021" y="166"/>
                </a:lnTo>
                <a:lnTo>
                  <a:pt x="2022" y="151"/>
                </a:lnTo>
                <a:lnTo>
                  <a:pt x="2024" y="137"/>
                </a:lnTo>
                <a:lnTo>
                  <a:pt x="2028" y="123"/>
                </a:lnTo>
                <a:lnTo>
                  <a:pt x="2032" y="108"/>
                </a:lnTo>
                <a:lnTo>
                  <a:pt x="2038" y="95"/>
                </a:lnTo>
                <a:lnTo>
                  <a:pt x="2046" y="83"/>
                </a:lnTo>
                <a:lnTo>
                  <a:pt x="2054" y="72"/>
                </a:lnTo>
                <a:lnTo>
                  <a:pt x="2065" y="61"/>
                </a:lnTo>
                <a:lnTo>
                  <a:pt x="2075" y="51"/>
                </a:lnTo>
                <a:lnTo>
                  <a:pt x="2086" y="42"/>
                </a:lnTo>
                <a:lnTo>
                  <a:pt x="2099" y="35"/>
                </a:lnTo>
                <a:lnTo>
                  <a:pt x="2112" y="28"/>
                </a:lnTo>
                <a:lnTo>
                  <a:pt x="2126" y="23"/>
                </a:lnTo>
                <a:lnTo>
                  <a:pt x="2141" y="19"/>
                </a:lnTo>
                <a:lnTo>
                  <a:pt x="2142" y="19"/>
                </a:lnTo>
                <a:lnTo>
                  <a:pt x="2143" y="19"/>
                </a:lnTo>
                <a:lnTo>
                  <a:pt x="2161" y="15"/>
                </a:lnTo>
                <a:lnTo>
                  <a:pt x="2167" y="14"/>
                </a:lnTo>
                <a:lnTo>
                  <a:pt x="2178" y="12"/>
                </a:lnTo>
                <a:lnTo>
                  <a:pt x="2194" y="10"/>
                </a:lnTo>
                <a:lnTo>
                  <a:pt x="2227" y="6"/>
                </a:lnTo>
                <a:lnTo>
                  <a:pt x="2259" y="3"/>
                </a:lnTo>
                <a:lnTo>
                  <a:pt x="2293" y="1"/>
                </a:lnTo>
                <a:lnTo>
                  <a:pt x="2325" y="0"/>
                </a:lnTo>
                <a:lnTo>
                  <a:pt x="2325" y="0"/>
                </a:lnTo>
                <a:lnTo>
                  <a:pt x="2325" y="1"/>
                </a:lnTo>
                <a:lnTo>
                  <a:pt x="2348" y="1"/>
                </a:lnTo>
                <a:lnTo>
                  <a:pt x="2371" y="2"/>
                </a:lnTo>
                <a:lnTo>
                  <a:pt x="2394" y="3"/>
                </a:lnTo>
                <a:lnTo>
                  <a:pt x="2418" y="5"/>
                </a:lnTo>
                <a:lnTo>
                  <a:pt x="2441" y="8"/>
                </a:lnTo>
                <a:lnTo>
                  <a:pt x="2463" y="11"/>
                </a:lnTo>
                <a:lnTo>
                  <a:pt x="2485" y="15"/>
                </a:lnTo>
                <a:lnTo>
                  <a:pt x="2507" y="19"/>
                </a:lnTo>
                <a:lnTo>
                  <a:pt x="2530" y="24"/>
                </a:lnTo>
                <a:lnTo>
                  <a:pt x="2552" y="29"/>
                </a:lnTo>
                <a:lnTo>
                  <a:pt x="2574" y="35"/>
                </a:lnTo>
                <a:lnTo>
                  <a:pt x="2595" y="41"/>
                </a:lnTo>
                <a:lnTo>
                  <a:pt x="2616" y="48"/>
                </a:lnTo>
                <a:lnTo>
                  <a:pt x="2638" y="55"/>
                </a:lnTo>
                <a:lnTo>
                  <a:pt x="2658" y="63"/>
                </a:lnTo>
                <a:lnTo>
                  <a:pt x="2679" y="72"/>
                </a:lnTo>
                <a:lnTo>
                  <a:pt x="2699" y="80"/>
                </a:lnTo>
                <a:lnTo>
                  <a:pt x="2719" y="90"/>
                </a:lnTo>
                <a:lnTo>
                  <a:pt x="2739" y="99"/>
                </a:lnTo>
                <a:lnTo>
                  <a:pt x="2758" y="109"/>
                </a:lnTo>
                <a:lnTo>
                  <a:pt x="2777" y="121"/>
                </a:lnTo>
                <a:lnTo>
                  <a:pt x="2796" y="132"/>
                </a:lnTo>
                <a:lnTo>
                  <a:pt x="2815" y="144"/>
                </a:lnTo>
                <a:lnTo>
                  <a:pt x="2833" y="155"/>
                </a:lnTo>
                <a:lnTo>
                  <a:pt x="2852" y="168"/>
                </a:lnTo>
                <a:lnTo>
                  <a:pt x="2869" y="181"/>
                </a:lnTo>
                <a:lnTo>
                  <a:pt x="2886" y="194"/>
                </a:lnTo>
                <a:lnTo>
                  <a:pt x="2903" y="207"/>
                </a:lnTo>
                <a:lnTo>
                  <a:pt x="2920" y="221"/>
                </a:lnTo>
                <a:lnTo>
                  <a:pt x="2936" y="236"/>
                </a:lnTo>
                <a:lnTo>
                  <a:pt x="2951" y="250"/>
                </a:lnTo>
                <a:lnTo>
                  <a:pt x="2968" y="266"/>
                </a:lnTo>
                <a:lnTo>
                  <a:pt x="2983" y="282"/>
                </a:lnTo>
                <a:lnTo>
                  <a:pt x="2998" y="298"/>
                </a:lnTo>
                <a:lnTo>
                  <a:pt x="3012" y="314"/>
                </a:lnTo>
                <a:lnTo>
                  <a:pt x="3026" y="330"/>
                </a:lnTo>
                <a:lnTo>
                  <a:pt x="3039" y="347"/>
                </a:lnTo>
                <a:lnTo>
                  <a:pt x="3053" y="364"/>
                </a:lnTo>
                <a:lnTo>
                  <a:pt x="3065" y="382"/>
                </a:lnTo>
                <a:lnTo>
                  <a:pt x="3079" y="400"/>
                </a:lnTo>
                <a:lnTo>
                  <a:pt x="3091" y="419"/>
                </a:lnTo>
                <a:lnTo>
                  <a:pt x="3102" y="437"/>
                </a:lnTo>
                <a:lnTo>
                  <a:pt x="3113" y="456"/>
                </a:lnTo>
                <a:lnTo>
                  <a:pt x="3124" y="475"/>
                </a:lnTo>
                <a:lnTo>
                  <a:pt x="3134" y="494"/>
                </a:lnTo>
                <a:lnTo>
                  <a:pt x="3144" y="514"/>
                </a:lnTo>
                <a:lnTo>
                  <a:pt x="3153" y="533"/>
                </a:lnTo>
                <a:lnTo>
                  <a:pt x="3162" y="554"/>
                </a:lnTo>
                <a:lnTo>
                  <a:pt x="3170" y="575"/>
                </a:lnTo>
                <a:lnTo>
                  <a:pt x="3179" y="595"/>
                </a:lnTo>
                <a:lnTo>
                  <a:pt x="3186" y="616"/>
                </a:lnTo>
                <a:lnTo>
                  <a:pt x="3193" y="637"/>
                </a:lnTo>
                <a:lnTo>
                  <a:pt x="3199" y="658"/>
                </a:lnTo>
                <a:lnTo>
                  <a:pt x="3205" y="681"/>
                </a:lnTo>
                <a:lnTo>
                  <a:pt x="3210" y="703"/>
                </a:lnTo>
                <a:lnTo>
                  <a:pt x="3215" y="725"/>
                </a:lnTo>
                <a:lnTo>
                  <a:pt x="3219" y="747"/>
                </a:lnTo>
                <a:lnTo>
                  <a:pt x="3223" y="769"/>
                </a:lnTo>
                <a:lnTo>
                  <a:pt x="3226" y="791"/>
                </a:lnTo>
                <a:lnTo>
                  <a:pt x="3229" y="815"/>
                </a:lnTo>
                <a:lnTo>
                  <a:pt x="3231" y="838"/>
                </a:lnTo>
                <a:lnTo>
                  <a:pt x="3232" y="861"/>
                </a:lnTo>
                <a:lnTo>
                  <a:pt x="3233" y="884"/>
                </a:lnTo>
                <a:lnTo>
                  <a:pt x="3233" y="907"/>
                </a:lnTo>
                <a:lnTo>
                  <a:pt x="3234" y="907"/>
                </a:lnTo>
                <a:lnTo>
                  <a:pt x="3234" y="908"/>
                </a:lnTo>
                <a:lnTo>
                  <a:pt x="3234" y="908"/>
                </a:lnTo>
                <a:lnTo>
                  <a:pt x="3233" y="908"/>
                </a:lnTo>
                <a:lnTo>
                  <a:pt x="3233" y="936"/>
                </a:lnTo>
                <a:lnTo>
                  <a:pt x="3232" y="963"/>
                </a:lnTo>
                <a:lnTo>
                  <a:pt x="3230" y="988"/>
                </a:lnTo>
                <a:lnTo>
                  <a:pt x="3228" y="1012"/>
                </a:lnTo>
                <a:lnTo>
                  <a:pt x="3228" y="1013"/>
                </a:lnTo>
                <a:lnTo>
                  <a:pt x="3226" y="1027"/>
                </a:lnTo>
                <a:lnTo>
                  <a:pt x="3225" y="1029"/>
                </a:lnTo>
                <a:lnTo>
                  <a:pt x="3222" y="1050"/>
                </a:lnTo>
                <a:lnTo>
                  <a:pt x="3219" y="1072"/>
                </a:lnTo>
                <a:lnTo>
                  <a:pt x="3215" y="1092"/>
                </a:lnTo>
                <a:lnTo>
                  <a:pt x="3210" y="1114"/>
                </a:lnTo>
                <a:lnTo>
                  <a:pt x="3206" y="1128"/>
                </a:lnTo>
                <a:lnTo>
                  <a:pt x="3201" y="1142"/>
                </a:lnTo>
                <a:lnTo>
                  <a:pt x="3194" y="1155"/>
                </a:lnTo>
                <a:lnTo>
                  <a:pt x="3186" y="1168"/>
                </a:lnTo>
                <a:lnTo>
                  <a:pt x="3176" y="1179"/>
                </a:lnTo>
                <a:lnTo>
                  <a:pt x="3166" y="1189"/>
                </a:lnTo>
                <a:lnTo>
                  <a:pt x="3155" y="1198"/>
                </a:lnTo>
                <a:lnTo>
                  <a:pt x="3143" y="1206"/>
                </a:lnTo>
                <a:lnTo>
                  <a:pt x="3131" y="1213"/>
                </a:lnTo>
                <a:lnTo>
                  <a:pt x="3118" y="1219"/>
                </a:lnTo>
                <a:lnTo>
                  <a:pt x="3104" y="1224"/>
                </a:lnTo>
                <a:lnTo>
                  <a:pt x="3090" y="1227"/>
                </a:lnTo>
                <a:lnTo>
                  <a:pt x="3076" y="1229"/>
                </a:lnTo>
                <a:lnTo>
                  <a:pt x="3060" y="1229"/>
                </a:lnTo>
                <a:lnTo>
                  <a:pt x="3045" y="1228"/>
                </a:lnTo>
                <a:lnTo>
                  <a:pt x="3030" y="1225"/>
                </a:lnTo>
                <a:lnTo>
                  <a:pt x="3016" y="1221"/>
                </a:lnTo>
                <a:lnTo>
                  <a:pt x="3002" y="1216"/>
                </a:lnTo>
                <a:lnTo>
                  <a:pt x="2989" y="1209"/>
                </a:lnTo>
                <a:lnTo>
                  <a:pt x="2977" y="1201"/>
                </a:lnTo>
                <a:lnTo>
                  <a:pt x="2965" y="1192"/>
                </a:lnTo>
                <a:lnTo>
                  <a:pt x="2954" y="1182"/>
                </a:lnTo>
                <a:lnTo>
                  <a:pt x="2945" y="1171"/>
                </a:lnTo>
                <a:lnTo>
                  <a:pt x="2937" y="1160"/>
                </a:lnTo>
                <a:lnTo>
                  <a:pt x="2930" y="1147"/>
                </a:lnTo>
                <a:lnTo>
                  <a:pt x="2924" y="1134"/>
                </a:lnTo>
                <a:lnTo>
                  <a:pt x="2919" y="1121"/>
                </a:lnTo>
                <a:lnTo>
                  <a:pt x="2916" y="1107"/>
                </a:lnTo>
                <a:lnTo>
                  <a:pt x="2914" y="1091"/>
                </a:lnTo>
                <a:lnTo>
                  <a:pt x="2914" y="1076"/>
                </a:lnTo>
                <a:lnTo>
                  <a:pt x="2915" y="1062"/>
                </a:lnTo>
                <a:lnTo>
                  <a:pt x="2918" y="1047"/>
                </a:lnTo>
                <a:lnTo>
                  <a:pt x="2921" y="1032"/>
                </a:lnTo>
                <a:lnTo>
                  <a:pt x="2924" y="1018"/>
                </a:lnTo>
                <a:lnTo>
                  <a:pt x="2926" y="1005"/>
                </a:lnTo>
                <a:lnTo>
                  <a:pt x="2928" y="991"/>
                </a:lnTo>
                <a:lnTo>
                  <a:pt x="2928" y="991"/>
                </a:lnTo>
                <a:lnTo>
                  <a:pt x="2930" y="977"/>
                </a:lnTo>
                <a:lnTo>
                  <a:pt x="2930" y="977"/>
                </a:lnTo>
                <a:lnTo>
                  <a:pt x="2932" y="959"/>
                </a:lnTo>
                <a:lnTo>
                  <a:pt x="2933" y="941"/>
                </a:lnTo>
                <a:lnTo>
                  <a:pt x="2934" y="924"/>
                </a:lnTo>
                <a:lnTo>
                  <a:pt x="2934" y="908"/>
                </a:lnTo>
                <a:lnTo>
                  <a:pt x="2933" y="908"/>
                </a:lnTo>
                <a:lnTo>
                  <a:pt x="2933" y="908"/>
                </a:lnTo>
                <a:lnTo>
                  <a:pt x="2933" y="907"/>
                </a:lnTo>
                <a:lnTo>
                  <a:pt x="2934" y="907"/>
                </a:lnTo>
                <a:lnTo>
                  <a:pt x="2933" y="876"/>
                </a:lnTo>
                <a:lnTo>
                  <a:pt x="2931" y="846"/>
                </a:lnTo>
                <a:lnTo>
                  <a:pt x="2927" y="816"/>
                </a:lnTo>
                <a:lnTo>
                  <a:pt x="2922" y="785"/>
                </a:lnTo>
                <a:lnTo>
                  <a:pt x="2915" y="756"/>
                </a:lnTo>
                <a:lnTo>
                  <a:pt x="2907" y="727"/>
                </a:lnTo>
                <a:lnTo>
                  <a:pt x="2897" y="699"/>
                </a:lnTo>
                <a:lnTo>
                  <a:pt x="2886" y="671"/>
                </a:lnTo>
                <a:lnTo>
                  <a:pt x="2874" y="644"/>
                </a:lnTo>
                <a:lnTo>
                  <a:pt x="2861" y="618"/>
                </a:lnTo>
                <a:lnTo>
                  <a:pt x="2846" y="593"/>
                </a:lnTo>
                <a:lnTo>
                  <a:pt x="2830" y="568"/>
                </a:lnTo>
                <a:lnTo>
                  <a:pt x="2813" y="544"/>
                </a:lnTo>
                <a:lnTo>
                  <a:pt x="2795" y="521"/>
                </a:lnTo>
                <a:lnTo>
                  <a:pt x="2776" y="499"/>
                </a:lnTo>
                <a:lnTo>
                  <a:pt x="2756" y="478"/>
                </a:lnTo>
                <a:lnTo>
                  <a:pt x="2735" y="458"/>
                </a:lnTo>
                <a:lnTo>
                  <a:pt x="2712" y="439"/>
                </a:lnTo>
                <a:lnTo>
                  <a:pt x="2689" y="421"/>
                </a:lnTo>
                <a:lnTo>
                  <a:pt x="2665" y="404"/>
                </a:lnTo>
                <a:lnTo>
                  <a:pt x="2640" y="387"/>
                </a:lnTo>
                <a:lnTo>
                  <a:pt x="2614" y="372"/>
                </a:lnTo>
                <a:lnTo>
                  <a:pt x="2588" y="359"/>
                </a:lnTo>
                <a:lnTo>
                  <a:pt x="2561" y="347"/>
                </a:lnTo>
                <a:lnTo>
                  <a:pt x="2534" y="336"/>
                </a:lnTo>
                <a:lnTo>
                  <a:pt x="2505" y="326"/>
                </a:lnTo>
                <a:lnTo>
                  <a:pt x="2476" y="318"/>
                </a:lnTo>
                <a:lnTo>
                  <a:pt x="2447" y="311"/>
                </a:lnTo>
                <a:lnTo>
                  <a:pt x="2417" y="306"/>
                </a:lnTo>
                <a:lnTo>
                  <a:pt x="2386" y="302"/>
                </a:lnTo>
                <a:lnTo>
                  <a:pt x="2356" y="300"/>
                </a:lnTo>
                <a:lnTo>
                  <a:pt x="2325" y="299"/>
                </a:lnTo>
                <a:lnTo>
                  <a:pt x="2325" y="300"/>
                </a:lnTo>
                <a:lnTo>
                  <a:pt x="2325" y="300"/>
                </a:lnTo>
                <a:lnTo>
                  <a:pt x="2302" y="300"/>
                </a:lnTo>
                <a:lnTo>
                  <a:pt x="2279" y="301"/>
                </a:lnTo>
                <a:lnTo>
                  <a:pt x="2257" y="303"/>
                </a:lnTo>
                <a:lnTo>
                  <a:pt x="2236" y="306"/>
                </a:lnTo>
                <a:lnTo>
                  <a:pt x="2219" y="309"/>
                </a:lnTo>
                <a:lnTo>
                  <a:pt x="2207" y="311"/>
                </a:lnTo>
                <a:lnTo>
                  <a:pt x="2203" y="311"/>
                </a:lnTo>
                <a:lnTo>
                  <a:pt x="2203" y="311"/>
                </a:lnTo>
                <a:lnTo>
                  <a:pt x="2202" y="312"/>
                </a:lnTo>
                <a:close/>
                <a:moveTo>
                  <a:pt x="1230" y="1154"/>
                </a:moveTo>
                <a:lnTo>
                  <a:pt x="1278" y="1152"/>
                </a:lnTo>
                <a:lnTo>
                  <a:pt x="1327" y="1151"/>
                </a:lnTo>
                <a:lnTo>
                  <a:pt x="1374" y="1151"/>
                </a:lnTo>
                <a:lnTo>
                  <a:pt x="1421" y="1153"/>
                </a:lnTo>
                <a:lnTo>
                  <a:pt x="1467" y="1157"/>
                </a:lnTo>
                <a:lnTo>
                  <a:pt x="1513" y="1162"/>
                </a:lnTo>
                <a:lnTo>
                  <a:pt x="1557" y="1168"/>
                </a:lnTo>
                <a:lnTo>
                  <a:pt x="1601" y="1176"/>
                </a:lnTo>
                <a:lnTo>
                  <a:pt x="1644" y="1185"/>
                </a:lnTo>
                <a:lnTo>
                  <a:pt x="1685" y="1195"/>
                </a:lnTo>
                <a:lnTo>
                  <a:pt x="1726" y="1207"/>
                </a:lnTo>
                <a:lnTo>
                  <a:pt x="1766" y="1220"/>
                </a:lnTo>
                <a:lnTo>
                  <a:pt x="1804" y="1234"/>
                </a:lnTo>
                <a:lnTo>
                  <a:pt x="1841" y="1250"/>
                </a:lnTo>
                <a:lnTo>
                  <a:pt x="1877" y="1266"/>
                </a:lnTo>
                <a:lnTo>
                  <a:pt x="1910" y="1284"/>
                </a:lnTo>
                <a:lnTo>
                  <a:pt x="1943" y="1302"/>
                </a:lnTo>
                <a:lnTo>
                  <a:pt x="1975" y="1322"/>
                </a:lnTo>
                <a:lnTo>
                  <a:pt x="2004" y="1342"/>
                </a:lnTo>
                <a:lnTo>
                  <a:pt x="2032" y="1364"/>
                </a:lnTo>
                <a:lnTo>
                  <a:pt x="2058" y="1387"/>
                </a:lnTo>
                <a:lnTo>
                  <a:pt x="2083" y="1411"/>
                </a:lnTo>
                <a:lnTo>
                  <a:pt x="2106" y="1435"/>
                </a:lnTo>
                <a:lnTo>
                  <a:pt x="2126" y="1460"/>
                </a:lnTo>
                <a:lnTo>
                  <a:pt x="2145" y="1486"/>
                </a:lnTo>
                <a:lnTo>
                  <a:pt x="2162" y="1512"/>
                </a:lnTo>
                <a:lnTo>
                  <a:pt x="2177" y="1541"/>
                </a:lnTo>
                <a:lnTo>
                  <a:pt x="2190" y="1569"/>
                </a:lnTo>
                <a:lnTo>
                  <a:pt x="2200" y="1597"/>
                </a:lnTo>
                <a:lnTo>
                  <a:pt x="2208" y="1627"/>
                </a:lnTo>
                <a:lnTo>
                  <a:pt x="2214" y="1658"/>
                </a:lnTo>
                <a:lnTo>
                  <a:pt x="2217" y="1688"/>
                </a:lnTo>
                <a:lnTo>
                  <a:pt x="2218" y="1719"/>
                </a:lnTo>
                <a:lnTo>
                  <a:pt x="2216" y="1749"/>
                </a:lnTo>
                <a:lnTo>
                  <a:pt x="2212" y="1779"/>
                </a:lnTo>
                <a:lnTo>
                  <a:pt x="2206" y="1810"/>
                </a:lnTo>
                <a:lnTo>
                  <a:pt x="2197" y="1840"/>
                </a:lnTo>
                <a:lnTo>
                  <a:pt x="2187" y="1869"/>
                </a:lnTo>
                <a:lnTo>
                  <a:pt x="2173" y="1897"/>
                </a:lnTo>
                <a:lnTo>
                  <a:pt x="2158" y="1925"/>
                </a:lnTo>
                <a:lnTo>
                  <a:pt x="2141" y="1954"/>
                </a:lnTo>
                <a:lnTo>
                  <a:pt x="2122" y="1981"/>
                </a:lnTo>
                <a:lnTo>
                  <a:pt x="2101" y="2007"/>
                </a:lnTo>
                <a:lnTo>
                  <a:pt x="2079" y="2033"/>
                </a:lnTo>
                <a:lnTo>
                  <a:pt x="2053" y="2058"/>
                </a:lnTo>
                <a:lnTo>
                  <a:pt x="2027" y="2084"/>
                </a:lnTo>
                <a:lnTo>
                  <a:pt x="1999" y="2107"/>
                </a:lnTo>
                <a:lnTo>
                  <a:pt x="1969" y="2130"/>
                </a:lnTo>
                <a:lnTo>
                  <a:pt x="1937" y="2152"/>
                </a:lnTo>
                <a:lnTo>
                  <a:pt x="1904" y="2173"/>
                </a:lnTo>
                <a:lnTo>
                  <a:pt x="1870" y="2193"/>
                </a:lnTo>
                <a:lnTo>
                  <a:pt x="1833" y="2212"/>
                </a:lnTo>
                <a:lnTo>
                  <a:pt x="1796" y="2231"/>
                </a:lnTo>
                <a:lnTo>
                  <a:pt x="1758" y="2248"/>
                </a:lnTo>
                <a:lnTo>
                  <a:pt x="1718" y="2264"/>
                </a:lnTo>
                <a:lnTo>
                  <a:pt x="1677" y="2279"/>
                </a:lnTo>
                <a:lnTo>
                  <a:pt x="1635" y="2292"/>
                </a:lnTo>
                <a:lnTo>
                  <a:pt x="1591" y="2305"/>
                </a:lnTo>
                <a:lnTo>
                  <a:pt x="1547" y="2316"/>
                </a:lnTo>
                <a:lnTo>
                  <a:pt x="1501" y="2325"/>
                </a:lnTo>
                <a:lnTo>
                  <a:pt x="1455" y="2334"/>
                </a:lnTo>
                <a:lnTo>
                  <a:pt x="1409" y="2341"/>
                </a:lnTo>
                <a:lnTo>
                  <a:pt x="1360" y="2346"/>
                </a:lnTo>
                <a:lnTo>
                  <a:pt x="1312" y="2350"/>
                </a:lnTo>
                <a:lnTo>
                  <a:pt x="1263" y="2353"/>
                </a:lnTo>
                <a:lnTo>
                  <a:pt x="1215" y="2354"/>
                </a:lnTo>
                <a:lnTo>
                  <a:pt x="1167" y="2353"/>
                </a:lnTo>
                <a:lnTo>
                  <a:pt x="1120" y="2351"/>
                </a:lnTo>
                <a:lnTo>
                  <a:pt x="1075" y="2348"/>
                </a:lnTo>
                <a:lnTo>
                  <a:pt x="1029" y="2343"/>
                </a:lnTo>
                <a:lnTo>
                  <a:pt x="984" y="2337"/>
                </a:lnTo>
                <a:lnTo>
                  <a:pt x="940" y="2329"/>
                </a:lnTo>
                <a:lnTo>
                  <a:pt x="898" y="2320"/>
                </a:lnTo>
                <a:lnTo>
                  <a:pt x="856" y="2309"/>
                </a:lnTo>
                <a:lnTo>
                  <a:pt x="815" y="2298"/>
                </a:lnTo>
                <a:lnTo>
                  <a:pt x="776" y="2285"/>
                </a:lnTo>
                <a:lnTo>
                  <a:pt x="738" y="2271"/>
                </a:lnTo>
                <a:lnTo>
                  <a:pt x="701" y="2256"/>
                </a:lnTo>
                <a:lnTo>
                  <a:pt x="665" y="2239"/>
                </a:lnTo>
                <a:lnTo>
                  <a:pt x="631" y="2222"/>
                </a:lnTo>
                <a:lnTo>
                  <a:pt x="598" y="2202"/>
                </a:lnTo>
                <a:lnTo>
                  <a:pt x="567" y="2183"/>
                </a:lnTo>
                <a:lnTo>
                  <a:pt x="538" y="2162"/>
                </a:lnTo>
                <a:lnTo>
                  <a:pt x="510" y="2141"/>
                </a:lnTo>
                <a:lnTo>
                  <a:pt x="483" y="2118"/>
                </a:lnTo>
                <a:lnTo>
                  <a:pt x="459" y="2095"/>
                </a:lnTo>
                <a:lnTo>
                  <a:pt x="436" y="2070"/>
                </a:lnTo>
                <a:lnTo>
                  <a:pt x="416" y="2045"/>
                </a:lnTo>
                <a:lnTo>
                  <a:pt x="397" y="2019"/>
                </a:lnTo>
                <a:lnTo>
                  <a:pt x="379" y="1992"/>
                </a:lnTo>
                <a:lnTo>
                  <a:pt x="365" y="1965"/>
                </a:lnTo>
                <a:lnTo>
                  <a:pt x="352" y="1937"/>
                </a:lnTo>
                <a:lnTo>
                  <a:pt x="342" y="1907"/>
                </a:lnTo>
                <a:lnTo>
                  <a:pt x="334" y="1878"/>
                </a:lnTo>
                <a:lnTo>
                  <a:pt x="328" y="1848"/>
                </a:lnTo>
                <a:lnTo>
                  <a:pt x="325" y="1818"/>
                </a:lnTo>
                <a:lnTo>
                  <a:pt x="324" y="1786"/>
                </a:lnTo>
                <a:lnTo>
                  <a:pt x="326" y="1756"/>
                </a:lnTo>
                <a:lnTo>
                  <a:pt x="330" y="1725"/>
                </a:lnTo>
                <a:lnTo>
                  <a:pt x="336" y="1696"/>
                </a:lnTo>
                <a:lnTo>
                  <a:pt x="344" y="1666"/>
                </a:lnTo>
                <a:lnTo>
                  <a:pt x="355" y="1636"/>
                </a:lnTo>
                <a:lnTo>
                  <a:pt x="368" y="1607"/>
                </a:lnTo>
                <a:lnTo>
                  <a:pt x="383" y="1579"/>
                </a:lnTo>
                <a:lnTo>
                  <a:pt x="401" y="1552"/>
                </a:lnTo>
                <a:lnTo>
                  <a:pt x="420" y="1525"/>
                </a:lnTo>
                <a:lnTo>
                  <a:pt x="441" y="1497"/>
                </a:lnTo>
                <a:lnTo>
                  <a:pt x="463" y="1472"/>
                </a:lnTo>
                <a:lnTo>
                  <a:pt x="488" y="1446"/>
                </a:lnTo>
                <a:lnTo>
                  <a:pt x="515" y="1422"/>
                </a:lnTo>
                <a:lnTo>
                  <a:pt x="543" y="1399"/>
                </a:lnTo>
                <a:lnTo>
                  <a:pt x="573" y="1376"/>
                </a:lnTo>
                <a:lnTo>
                  <a:pt x="604" y="1353"/>
                </a:lnTo>
                <a:lnTo>
                  <a:pt x="638" y="1332"/>
                </a:lnTo>
                <a:lnTo>
                  <a:pt x="672" y="1312"/>
                </a:lnTo>
                <a:lnTo>
                  <a:pt x="708" y="1293"/>
                </a:lnTo>
                <a:lnTo>
                  <a:pt x="746" y="1275"/>
                </a:lnTo>
                <a:lnTo>
                  <a:pt x="784" y="1258"/>
                </a:lnTo>
                <a:lnTo>
                  <a:pt x="823" y="1242"/>
                </a:lnTo>
                <a:lnTo>
                  <a:pt x="865" y="1226"/>
                </a:lnTo>
                <a:lnTo>
                  <a:pt x="907" y="1212"/>
                </a:lnTo>
                <a:lnTo>
                  <a:pt x="951" y="1200"/>
                </a:lnTo>
                <a:lnTo>
                  <a:pt x="995" y="1189"/>
                </a:lnTo>
                <a:lnTo>
                  <a:pt x="1040" y="1179"/>
                </a:lnTo>
                <a:lnTo>
                  <a:pt x="1086" y="1171"/>
                </a:lnTo>
                <a:lnTo>
                  <a:pt x="1133" y="1164"/>
                </a:lnTo>
                <a:lnTo>
                  <a:pt x="1182" y="1158"/>
                </a:lnTo>
                <a:lnTo>
                  <a:pt x="1230" y="1154"/>
                </a:lnTo>
                <a:close/>
                <a:moveTo>
                  <a:pt x="1306" y="1702"/>
                </a:moveTo>
                <a:lnTo>
                  <a:pt x="1312" y="1703"/>
                </a:lnTo>
                <a:lnTo>
                  <a:pt x="1317" y="1704"/>
                </a:lnTo>
                <a:lnTo>
                  <a:pt x="1323" y="1705"/>
                </a:lnTo>
                <a:lnTo>
                  <a:pt x="1328" y="1707"/>
                </a:lnTo>
                <a:lnTo>
                  <a:pt x="1333" y="1709"/>
                </a:lnTo>
                <a:lnTo>
                  <a:pt x="1338" y="1712"/>
                </a:lnTo>
                <a:lnTo>
                  <a:pt x="1342" y="1716"/>
                </a:lnTo>
                <a:lnTo>
                  <a:pt x="1347" y="1719"/>
                </a:lnTo>
                <a:lnTo>
                  <a:pt x="1350" y="1723"/>
                </a:lnTo>
                <a:lnTo>
                  <a:pt x="1354" y="1728"/>
                </a:lnTo>
                <a:lnTo>
                  <a:pt x="1356" y="1733"/>
                </a:lnTo>
                <a:lnTo>
                  <a:pt x="1359" y="1738"/>
                </a:lnTo>
                <a:lnTo>
                  <a:pt x="1361" y="1743"/>
                </a:lnTo>
                <a:lnTo>
                  <a:pt x="1362" y="1748"/>
                </a:lnTo>
                <a:lnTo>
                  <a:pt x="1363" y="1754"/>
                </a:lnTo>
                <a:lnTo>
                  <a:pt x="1363" y="1760"/>
                </a:lnTo>
                <a:lnTo>
                  <a:pt x="1363" y="1766"/>
                </a:lnTo>
                <a:lnTo>
                  <a:pt x="1362" y="1771"/>
                </a:lnTo>
                <a:lnTo>
                  <a:pt x="1361" y="1777"/>
                </a:lnTo>
                <a:lnTo>
                  <a:pt x="1359" y="1782"/>
                </a:lnTo>
                <a:lnTo>
                  <a:pt x="1356" y="1787"/>
                </a:lnTo>
                <a:lnTo>
                  <a:pt x="1354" y="1792"/>
                </a:lnTo>
                <a:lnTo>
                  <a:pt x="1350" y="1797"/>
                </a:lnTo>
                <a:lnTo>
                  <a:pt x="1347" y="1801"/>
                </a:lnTo>
                <a:lnTo>
                  <a:pt x="1342" y="1805"/>
                </a:lnTo>
                <a:lnTo>
                  <a:pt x="1338" y="1808"/>
                </a:lnTo>
                <a:lnTo>
                  <a:pt x="1333" y="1811"/>
                </a:lnTo>
                <a:lnTo>
                  <a:pt x="1328" y="1814"/>
                </a:lnTo>
                <a:lnTo>
                  <a:pt x="1323" y="1816"/>
                </a:lnTo>
                <a:lnTo>
                  <a:pt x="1317" y="1817"/>
                </a:lnTo>
                <a:lnTo>
                  <a:pt x="1312" y="1818"/>
                </a:lnTo>
                <a:lnTo>
                  <a:pt x="1306" y="1818"/>
                </a:lnTo>
                <a:lnTo>
                  <a:pt x="1300" y="1818"/>
                </a:lnTo>
                <a:lnTo>
                  <a:pt x="1294" y="1817"/>
                </a:lnTo>
                <a:lnTo>
                  <a:pt x="1289" y="1816"/>
                </a:lnTo>
                <a:lnTo>
                  <a:pt x="1284" y="1814"/>
                </a:lnTo>
                <a:lnTo>
                  <a:pt x="1278" y="1811"/>
                </a:lnTo>
                <a:lnTo>
                  <a:pt x="1273" y="1808"/>
                </a:lnTo>
                <a:lnTo>
                  <a:pt x="1268" y="1805"/>
                </a:lnTo>
                <a:lnTo>
                  <a:pt x="1264" y="1801"/>
                </a:lnTo>
                <a:lnTo>
                  <a:pt x="1261" y="1797"/>
                </a:lnTo>
                <a:lnTo>
                  <a:pt x="1257" y="1792"/>
                </a:lnTo>
                <a:lnTo>
                  <a:pt x="1254" y="1787"/>
                </a:lnTo>
                <a:lnTo>
                  <a:pt x="1252" y="1782"/>
                </a:lnTo>
                <a:lnTo>
                  <a:pt x="1250" y="1777"/>
                </a:lnTo>
                <a:lnTo>
                  <a:pt x="1249" y="1771"/>
                </a:lnTo>
                <a:lnTo>
                  <a:pt x="1248" y="1766"/>
                </a:lnTo>
                <a:lnTo>
                  <a:pt x="1248" y="1760"/>
                </a:lnTo>
                <a:lnTo>
                  <a:pt x="1248" y="1754"/>
                </a:lnTo>
                <a:lnTo>
                  <a:pt x="1249" y="1748"/>
                </a:lnTo>
                <a:lnTo>
                  <a:pt x="1250" y="1743"/>
                </a:lnTo>
                <a:lnTo>
                  <a:pt x="1252" y="1738"/>
                </a:lnTo>
                <a:lnTo>
                  <a:pt x="1254" y="1733"/>
                </a:lnTo>
                <a:lnTo>
                  <a:pt x="1257" y="1728"/>
                </a:lnTo>
                <a:lnTo>
                  <a:pt x="1261" y="1723"/>
                </a:lnTo>
                <a:lnTo>
                  <a:pt x="1264" y="1719"/>
                </a:lnTo>
                <a:lnTo>
                  <a:pt x="1268" y="1716"/>
                </a:lnTo>
                <a:lnTo>
                  <a:pt x="1273" y="1712"/>
                </a:lnTo>
                <a:lnTo>
                  <a:pt x="1278" y="1709"/>
                </a:lnTo>
                <a:lnTo>
                  <a:pt x="1284" y="1707"/>
                </a:lnTo>
                <a:lnTo>
                  <a:pt x="1289" y="1705"/>
                </a:lnTo>
                <a:lnTo>
                  <a:pt x="1294" y="1704"/>
                </a:lnTo>
                <a:lnTo>
                  <a:pt x="1300" y="1703"/>
                </a:lnTo>
                <a:lnTo>
                  <a:pt x="1306" y="1702"/>
                </a:lnTo>
                <a:close/>
                <a:moveTo>
                  <a:pt x="1044" y="1767"/>
                </a:moveTo>
                <a:lnTo>
                  <a:pt x="1060" y="1768"/>
                </a:lnTo>
                <a:lnTo>
                  <a:pt x="1075" y="1770"/>
                </a:lnTo>
                <a:lnTo>
                  <a:pt x="1089" y="1774"/>
                </a:lnTo>
                <a:lnTo>
                  <a:pt x="1102" y="1778"/>
                </a:lnTo>
                <a:lnTo>
                  <a:pt x="1115" y="1785"/>
                </a:lnTo>
                <a:lnTo>
                  <a:pt x="1127" y="1792"/>
                </a:lnTo>
                <a:lnTo>
                  <a:pt x="1139" y="1801"/>
                </a:lnTo>
                <a:lnTo>
                  <a:pt x="1149" y="1811"/>
                </a:lnTo>
                <a:lnTo>
                  <a:pt x="1158" y="1821"/>
                </a:lnTo>
                <a:lnTo>
                  <a:pt x="1167" y="1833"/>
                </a:lnTo>
                <a:lnTo>
                  <a:pt x="1175" y="1845"/>
                </a:lnTo>
                <a:lnTo>
                  <a:pt x="1181" y="1858"/>
                </a:lnTo>
                <a:lnTo>
                  <a:pt x="1186" y="1871"/>
                </a:lnTo>
                <a:lnTo>
                  <a:pt x="1190" y="1885"/>
                </a:lnTo>
                <a:lnTo>
                  <a:pt x="1192" y="1900"/>
                </a:lnTo>
                <a:lnTo>
                  <a:pt x="1193" y="1915"/>
                </a:lnTo>
                <a:lnTo>
                  <a:pt x="1192" y="1930"/>
                </a:lnTo>
                <a:lnTo>
                  <a:pt x="1190" y="1945"/>
                </a:lnTo>
                <a:lnTo>
                  <a:pt x="1186" y="1959"/>
                </a:lnTo>
                <a:lnTo>
                  <a:pt x="1181" y="1973"/>
                </a:lnTo>
                <a:lnTo>
                  <a:pt x="1175" y="1986"/>
                </a:lnTo>
                <a:lnTo>
                  <a:pt x="1167" y="1998"/>
                </a:lnTo>
                <a:lnTo>
                  <a:pt x="1158" y="2009"/>
                </a:lnTo>
                <a:lnTo>
                  <a:pt x="1149" y="2019"/>
                </a:lnTo>
                <a:lnTo>
                  <a:pt x="1139" y="2029"/>
                </a:lnTo>
                <a:lnTo>
                  <a:pt x="1127" y="2037"/>
                </a:lnTo>
                <a:lnTo>
                  <a:pt x="1115" y="2045"/>
                </a:lnTo>
                <a:lnTo>
                  <a:pt x="1102" y="2051"/>
                </a:lnTo>
                <a:lnTo>
                  <a:pt x="1089" y="2056"/>
                </a:lnTo>
                <a:lnTo>
                  <a:pt x="1075" y="2059"/>
                </a:lnTo>
                <a:lnTo>
                  <a:pt x="1060" y="2062"/>
                </a:lnTo>
                <a:lnTo>
                  <a:pt x="1044" y="2062"/>
                </a:lnTo>
                <a:lnTo>
                  <a:pt x="1029" y="2062"/>
                </a:lnTo>
                <a:lnTo>
                  <a:pt x="1015" y="2059"/>
                </a:lnTo>
                <a:lnTo>
                  <a:pt x="1001" y="2056"/>
                </a:lnTo>
                <a:lnTo>
                  <a:pt x="987" y="2051"/>
                </a:lnTo>
                <a:lnTo>
                  <a:pt x="974" y="2045"/>
                </a:lnTo>
                <a:lnTo>
                  <a:pt x="962" y="2037"/>
                </a:lnTo>
                <a:lnTo>
                  <a:pt x="951" y="2029"/>
                </a:lnTo>
                <a:lnTo>
                  <a:pt x="939" y="2019"/>
                </a:lnTo>
                <a:lnTo>
                  <a:pt x="930" y="2009"/>
                </a:lnTo>
                <a:lnTo>
                  <a:pt x="922" y="1998"/>
                </a:lnTo>
                <a:lnTo>
                  <a:pt x="914" y="1986"/>
                </a:lnTo>
                <a:lnTo>
                  <a:pt x="908" y="1973"/>
                </a:lnTo>
                <a:lnTo>
                  <a:pt x="903" y="1959"/>
                </a:lnTo>
                <a:lnTo>
                  <a:pt x="899" y="1945"/>
                </a:lnTo>
                <a:lnTo>
                  <a:pt x="897" y="1930"/>
                </a:lnTo>
                <a:lnTo>
                  <a:pt x="897" y="1915"/>
                </a:lnTo>
                <a:lnTo>
                  <a:pt x="897" y="1900"/>
                </a:lnTo>
                <a:lnTo>
                  <a:pt x="899" y="1885"/>
                </a:lnTo>
                <a:lnTo>
                  <a:pt x="903" y="1871"/>
                </a:lnTo>
                <a:lnTo>
                  <a:pt x="908" y="1858"/>
                </a:lnTo>
                <a:lnTo>
                  <a:pt x="914" y="1845"/>
                </a:lnTo>
                <a:lnTo>
                  <a:pt x="922" y="1833"/>
                </a:lnTo>
                <a:lnTo>
                  <a:pt x="930" y="1821"/>
                </a:lnTo>
                <a:lnTo>
                  <a:pt x="939" y="1811"/>
                </a:lnTo>
                <a:lnTo>
                  <a:pt x="951" y="1801"/>
                </a:lnTo>
                <a:lnTo>
                  <a:pt x="962" y="1792"/>
                </a:lnTo>
                <a:lnTo>
                  <a:pt x="974" y="1785"/>
                </a:lnTo>
                <a:lnTo>
                  <a:pt x="987" y="1778"/>
                </a:lnTo>
                <a:lnTo>
                  <a:pt x="1001" y="1774"/>
                </a:lnTo>
                <a:lnTo>
                  <a:pt x="1015" y="1770"/>
                </a:lnTo>
                <a:lnTo>
                  <a:pt x="1029" y="1768"/>
                </a:lnTo>
                <a:lnTo>
                  <a:pt x="1044" y="176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24" tIns="45712" rIns="91424" bIns="45712" numCol="1" anchor="t" anchorCtr="0" compatLnSpc="1">
            <a:prstTxWarp prst="textNoShape">
              <a:avLst/>
            </a:prstTxWarp>
          </a:bodyPr>
          <a:lstStyle/>
          <a:p>
            <a:endParaRPr lang="zh-CN" altLang="en-US" sz="1280">
              <a:ea typeface="微软雅黑"/>
            </a:endParaRPr>
          </a:p>
        </p:txBody>
      </p:sp>
      <p:grpSp>
        <p:nvGrpSpPr>
          <p:cNvPr id="2" name="组合 44"/>
          <p:cNvGrpSpPr/>
          <p:nvPr/>
        </p:nvGrpSpPr>
        <p:grpSpPr>
          <a:xfrm>
            <a:off x="3797940" y="4006972"/>
            <a:ext cx="364486" cy="304959"/>
            <a:chOff x="4178300" y="4422775"/>
            <a:chExt cx="388938" cy="325438"/>
          </a:xfrm>
          <a:solidFill>
            <a:srgbClr val="1E90B4"/>
          </a:solidFill>
        </p:grpSpPr>
        <p:sp>
          <p:nvSpPr>
            <p:cNvPr id="46" name="Freeform 5"/>
            <p:cNvSpPr>
              <a:spLocks noEditPoints="1"/>
            </p:cNvSpPr>
            <p:nvPr/>
          </p:nvSpPr>
          <p:spPr bwMode="auto">
            <a:xfrm>
              <a:off x="4330700" y="4530725"/>
              <a:ext cx="236538" cy="217488"/>
            </a:xfrm>
            <a:custGeom>
              <a:avLst/>
              <a:gdLst>
                <a:gd name="T0" fmla="*/ 742 w 744"/>
                <a:gd name="T1" fmla="*/ 283 h 683"/>
                <a:gd name="T2" fmla="*/ 727 w 744"/>
                <a:gd name="T3" fmla="*/ 221 h 683"/>
                <a:gd name="T4" fmla="*/ 699 w 744"/>
                <a:gd name="T5" fmla="*/ 164 h 683"/>
                <a:gd name="T6" fmla="*/ 659 w 744"/>
                <a:gd name="T7" fmla="*/ 114 h 683"/>
                <a:gd name="T8" fmla="*/ 608 w 744"/>
                <a:gd name="T9" fmla="*/ 72 h 683"/>
                <a:gd name="T10" fmla="*/ 549 w 744"/>
                <a:gd name="T11" fmla="*/ 37 h 683"/>
                <a:gd name="T12" fmla="*/ 483 w 744"/>
                <a:gd name="T13" fmla="*/ 14 h 683"/>
                <a:gd name="T14" fmla="*/ 410 w 744"/>
                <a:gd name="T15" fmla="*/ 1 h 683"/>
                <a:gd name="T16" fmla="*/ 353 w 744"/>
                <a:gd name="T17" fmla="*/ 0 h 683"/>
                <a:gd name="T18" fmla="*/ 278 w 744"/>
                <a:gd name="T19" fmla="*/ 9 h 683"/>
                <a:gd name="T20" fmla="*/ 210 w 744"/>
                <a:gd name="T21" fmla="*/ 30 h 683"/>
                <a:gd name="T22" fmla="*/ 148 w 744"/>
                <a:gd name="T23" fmla="*/ 63 h 683"/>
                <a:gd name="T24" fmla="*/ 96 w 744"/>
                <a:gd name="T25" fmla="*/ 102 h 683"/>
                <a:gd name="T26" fmla="*/ 53 w 744"/>
                <a:gd name="T27" fmla="*/ 151 h 683"/>
                <a:gd name="T28" fmla="*/ 22 w 744"/>
                <a:gd name="T29" fmla="*/ 206 h 683"/>
                <a:gd name="T30" fmla="*/ 3 w 744"/>
                <a:gd name="T31" fmla="*/ 267 h 683"/>
                <a:gd name="T32" fmla="*/ 0 w 744"/>
                <a:gd name="T33" fmla="*/ 316 h 683"/>
                <a:gd name="T34" fmla="*/ 7 w 744"/>
                <a:gd name="T35" fmla="*/ 379 h 683"/>
                <a:gd name="T36" fmla="*/ 29 w 744"/>
                <a:gd name="T37" fmla="*/ 438 h 683"/>
                <a:gd name="T38" fmla="*/ 62 w 744"/>
                <a:gd name="T39" fmla="*/ 492 h 683"/>
                <a:gd name="T40" fmla="*/ 108 w 744"/>
                <a:gd name="T41" fmla="*/ 538 h 683"/>
                <a:gd name="T42" fmla="*/ 163 w 744"/>
                <a:gd name="T43" fmla="*/ 577 h 683"/>
                <a:gd name="T44" fmla="*/ 226 w 744"/>
                <a:gd name="T45" fmla="*/ 606 h 683"/>
                <a:gd name="T46" fmla="*/ 297 w 744"/>
                <a:gd name="T47" fmla="*/ 625 h 683"/>
                <a:gd name="T48" fmla="*/ 371 w 744"/>
                <a:gd name="T49" fmla="*/ 631 h 683"/>
                <a:gd name="T50" fmla="*/ 462 w 744"/>
                <a:gd name="T51" fmla="*/ 621 h 683"/>
                <a:gd name="T52" fmla="*/ 593 w 744"/>
                <a:gd name="T53" fmla="*/ 569 h 683"/>
                <a:gd name="T54" fmla="*/ 656 w 744"/>
                <a:gd name="T55" fmla="*/ 520 h 683"/>
                <a:gd name="T56" fmla="*/ 703 w 744"/>
                <a:gd name="T57" fmla="*/ 459 h 683"/>
                <a:gd name="T58" fmla="*/ 734 w 744"/>
                <a:gd name="T59" fmla="*/ 390 h 683"/>
                <a:gd name="T60" fmla="*/ 744 w 744"/>
                <a:gd name="T61" fmla="*/ 316 h 683"/>
                <a:gd name="T62" fmla="*/ 248 w 744"/>
                <a:gd name="T63" fmla="*/ 273 h 683"/>
                <a:gd name="T64" fmla="*/ 217 w 744"/>
                <a:gd name="T65" fmla="*/ 252 h 683"/>
                <a:gd name="T66" fmla="*/ 208 w 744"/>
                <a:gd name="T67" fmla="*/ 224 h 683"/>
                <a:gd name="T68" fmla="*/ 223 w 744"/>
                <a:gd name="T69" fmla="*/ 187 h 683"/>
                <a:gd name="T70" fmla="*/ 257 w 744"/>
                <a:gd name="T71" fmla="*/ 173 h 683"/>
                <a:gd name="T72" fmla="*/ 285 w 744"/>
                <a:gd name="T73" fmla="*/ 182 h 683"/>
                <a:gd name="T74" fmla="*/ 306 w 744"/>
                <a:gd name="T75" fmla="*/ 213 h 683"/>
                <a:gd name="T76" fmla="*/ 304 w 744"/>
                <a:gd name="T77" fmla="*/ 242 h 683"/>
                <a:gd name="T78" fmla="*/ 277 w 744"/>
                <a:gd name="T79" fmla="*/ 269 h 683"/>
                <a:gd name="T80" fmla="*/ 499 w 744"/>
                <a:gd name="T81" fmla="*/ 274 h 683"/>
                <a:gd name="T82" fmla="*/ 471 w 744"/>
                <a:gd name="T83" fmla="*/ 264 h 683"/>
                <a:gd name="T84" fmla="*/ 450 w 744"/>
                <a:gd name="T85" fmla="*/ 233 h 683"/>
                <a:gd name="T86" fmla="*/ 453 w 744"/>
                <a:gd name="T87" fmla="*/ 204 h 683"/>
                <a:gd name="T88" fmla="*/ 479 w 744"/>
                <a:gd name="T89" fmla="*/ 177 h 683"/>
                <a:gd name="T90" fmla="*/ 509 w 744"/>
                <a:gd name="T91" fmla="*/ 173 h 683"/>
                <a:gd name="T92" fmla="*/ 541 w 744"/>
                <a:gd name="T93" fmla="*/ 194 h 683"/>
                <a:gd name="T94" fmla="*/ 549 w 744"/>
                <a:gd name="T95" fmla="*/ 224 h 683"/>
                <a:gd name="T96" fmla="*/ 534 w 744"/>
                <a:gd name="T97" fmla="*/ 259 h 683"/>
                <a:gd name="T98" fmla="*/ 499 w 744"/>
                <a:gd name="T99" fmla="*/ 274 h 6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</a:cxnLst>
              <a:rect l="0" t="0" r="r" b="b"/>
              <a:pathLst>
                <a:path w="744" h="683">
                  <a:moveTo>
                    <a:pt x="744" y="316"/>
                  </a:moveTo>
                  <a:lnTo>
                    <a:pt x="744" y="316"/>
                  </a:lnTo>
                  <a:lnTo>
                    <a:pt x="743" y="299"/>
                  </a:lnTo>
                  <a:lnTo>
                    <a:pt x="742" y="283"/>
                  </a:lnTo>
                  <a:lnTo>
                    <a:pt x="739" y="267"/>
                  </a:lnTo>
                  <a:lnTo>
                    <a:pt x="736" y="252"/>
                  </a:lnTo>
                  <a:lnTo>
                    <a:pt x="732" y="236"/>
                  </a:lnTo>
                  <a:lnTo>
                    <a:pt x="727" y="221"/>
                  </a:lnTo>
                  <a:lnTo>
                    <a:pt x="721" y="206"/>
                  </a:lnTo>
                  <a:lnTo>
                    <a:pt x="715" y="192"/>
                  </a:lnTo>
                  <a:lnTo>
                    <a:pt x="707" y="178"/>
                  </a:lnTo>
                  <a:lnTo>
                    <a:pt x="699" y="164"/>
                  </a:lnTo>
                  <a:lnTo>
                    <a:pt x="689" y="151"/>
                  </a:lnTo>
                  <a:lnTo>
                    <a:pt x="680" y="138"/>
                  </a:lnTo>
                  <a:lnTo>
                    <a:pt x="670" y="127"/>
                  </a:lnTo>
                  <a:lnTo>
                    <a:pt x="659" y="114"/>
                  </a:lnTo>
                  <a:lnTo>
                    <a:pt x="648" y="102"/>
                  </a:lnTo>
                  <a:lnTo>
                    <a:pt x="635" y="92"/>
                  </a:lnTo>
                  <a:lnTo>
                    <a:pt x="622" y="81"/>
                  </a:lnTo>
                  <a:lnTo>
                    <a:pt x="608" y="72"/>
                  </a:lnTo>
                  <a:lnTo>
                    <a:pt x="594" y="63"/>
                  </a:lnTo>
                  <a:lnTo>
                    <a:pt x="579" y="53"/>
                  </a:lnTo>
                  <a:lnTo>
                    <a:pt x="564" y="45"/>
                  </a:lnTo>
                  <a:lnTo>
                    <a:pt x="549" y="37"/>
                  </a:lnTo>
                  <a:lnTo>
                    <a:pt x="533" y="30"/>
                  </a:lnTo>
                  <a:lnTo>
                    <a:pt x="516" y="24"/>
                  </a:lnTo>
                  <a:lnTo>
                    <a:pt x="499" y="18"/>
                  </a:lnTo>
                  <a:lnTo>
                    <a:pt x="483" y="14"/>
                  </a:lnTo>
                  <a:lnTo>
                    <a:pt x="464" y="9"/>
                  </a:lnTo>
                  <a:lnTo>
                    <a:pt x="447" y="5"/>
                  </a:lnTo>
                  <a:lnTo>
                    <a:pt x="428" y="3"/>
                  </a:lnTo>
                  <a:lnTo>
                    <a:pt x="410" y="1"/>
                  </a:lnTo>
                  <a:lnTo>
                    <a:pt x="391" y="0"/>
                  </a:lnTo>
                  <a:lnTo>
                    <a:pt x="371" y="0"/>
                  </a:lnTo>
                  <a:lnTo>
                    <a:pt x="371" y="0"/>
                  </a:lnTo>
                  <a:lnTo>
                    <a:pt x="353" y="0"/>
                  </a:lnTo>
                  <a:lnTo>
                    <a:pt x="333" y="1"/>
                  </a:lnTo>
                  <a:lnTo>
                    <a:pt x="314" y="3"/>
                  </a:lnTo>
                  <a:lnTo>
                    <a:pt x="297" y="5"/>
                  </a:lnTo>
                  <a:lnTo>
                    <a:pt x="278" y="9"/>
                  </a:lnTo>
                  <a:lnTo>
                    <a:pt x="261" y="14"/>
                  </a:lnTo>
                  <a:lnTo>
                    <a:pt x="244" y="18"/>
                  </a:lnTo>
                  <a:lnTo>
                    <a:pt x="226" y="24"/>
                  </a:lnTo>
                  <a:lnTo>
                    <a:pt x="210" y="30"/>
                  </a:lnTo>
                  <a:lnTo>
                    <a:pt x="194" y="37"/>
                  </a:lnTo>
                  <a:lnTo>
                    <a:pt x="179" y="45"/>
                  </a:lnTo>
                  <a:lnTo>
                    <a:pt x="163" y="53"/>
                  </a:lnTo>
                  <a:lnTo>
                    <a:pt x="148" y="63"/>
                  </a:lnTo>
                  <a:lnTo>
                    <a:pt x="134" y="72"/>
                  </a:lnTo>
                  <a:lnTo>
                    <a:pt x="122" y="81"/>
                  </a:lnTo>
                  <a:lnTo>
                    <a:pt x="108" y="92"/>
                  </a:lnTo>
                  <a:lnTo>
                    <a:pt x="96" y="102"/>
                  </a:lnTo>
                  <a:lnTo>
                    <a:pt x="84" y="114"/>
                  </a:lnTo>
                  <a:lnTo>
                    <a:pt x="73" y="127"/>
                  </a:lnTo>
                  <a:lnTo>
                    <a:pt x="62" y="138"/>
                  </a:lnTo>
                  <a:lnTo>
                    <a:pt x="53" y="151"/>
                  </a:lnTo>
                  <a:lnTo>
                    <a:pt x="44" y="164"/>
                  </a:lnTo>
                  <a:lnTo>
                    <a:pt x="36" y="178"/>
                  </a:lnTo>
                  <a:lnTo>
                    <a:pt x="29" y="192"/>
                  </a:lnTo>
                  <a:lnTo>
                    <a:pt x="22" y="206"/>
                  </a:lnTo>
                  <a:lnTo>
                    <a:pt x="16" y="221"/>
                  </a:lnTo>
                  <a:lnTo>
                    <a:pt x="11" y="236"/>
                  </a:lnTo>
                  <a:lnTo>
                    <a:pt x="7" y="252"/>
                  </a:lnTo>
                  <a:lnTo>
                    <a:pt x="3" y="267"/>
                  </a:lnTo>
                  <a:lnTo>
                    <a:pt x="1" y="283"/>
                  </a:lnTo>
                  <a:lnTo>
                    <a:pt x="0" y="299"/>
                  </a:lnTo>
                  <a:lnTo>
                    <a:pt x="0" y="316"/>
                  </a:lnTo>
                  <a:lnTo>
                    <a:pt x="0" y="316"/>
                  </a:lnTo>
                  <a:lnTo>
                    <a:pt x="0" y="331"/>
                  </a:lnTo>
                  <a:lnTo>
                    <a:pt x="1" y="347"/>
                  </a:lnTo>
                  <a:lnTo>
                    <a:pt x="3" y="363"/>
                  </a:lnTo>
                  <a:lnTo>
                    <a:pt x="7" y="379"/>
                  </a:lnTo>
                  <a:lnTo>
                    <a:pt x="11" y="394"/>
                  </a:lnTo>
                  <a:lnTo>
                    <a:pt x="16" y="409"/>
                  </a:lnTo>
                  <a:lnTo>
                    <a:pt x="22" y="424"/>
                  </a:lnTo>
                  <a:lnTo>
                    <a:pt x="29" y="438"/>
                  </a:lnTo>
                  <a:lnTo>
                    <a:pt x="36" y="452"/>
                  </a:lnTo>
                  <a:lnTo>
                    <a:pt x="44" y="466"/>
                  </a:lnTo>
                  <a:lnTo>
                    <a:pt x="53" y="479"/>
                  </a:lnTo>
                  <a:lnTo>
                    <a:pt x="62" y="492"/>
                  </a:lnTo>
                  <a:lnTo>
                    <a:pt x="73" y="505"/>
                  </a:lnTo>
                  <a:lnTo>
                    <a:pt x="84" y="516"/>
                  </a:lnTo>
                  <a:lnTo>
                    <a:pt x="96" y="528"/>
                  </a:lnTo>
                  <a:lnTo>
                    <a:pt x="108" y="538"/>
                  </a:lnTo>
                  <a:lnTo>
                    <a:pt x="122" y="549"/>
                  </a:lnTo>
                  <a:lnTo>
                    <a:pt x="134" y="559"/>
                  </a:lnTo>
                  <a:lnTo>
                    <a:pt x="148" y="569"/>
                  </a:lnTo>
                  <a:lnTo>
                    <a:pt x="163" y="577"/>
                  </a:lnTo>
                  <a:lnTo>
                    <a:pt x="179" y="585"/>
                  </a:lnTo>
                  <a:lnTo>
                    <a:pt x="194" y="593"/>
                  </a:lnTo>
                  <a:lnTo>
                    <a:pt x="210" y="600"/>
                  </a:lnTo>
                  <a:lnTo>
                    <a:pt x="226" y="606"/>
                  </a:lnTo>
                  <a:lnTo>
                    <a:pt x="244" y="612"/>
                  </a:lnTo>
                  <a:lnTo>
                    <a:pt x="261" y="617"/>
                  </a:lnTo>
                  <a:lnTo>
                    <a:pt x="278" y="621"/>
                  </a:lnTo>
                  <a:lnTo>
                    <a:pt x="297" y="625"/>
                  </a:lnTo>
                  <a:lnTo>
                    <a:pt x="314" y="627"/>
                  </a:lnTo>
                  <a:lnTo>
                    <a:pt x="333" y="629"/>
                  </a:lnTo>
                  <a:lnTo>
                    <a:pt x="353" y="631"/>
                  </a:lnTo>
                  <a:lnTo>
                    <a:pt x="371" y="631"/>
                  </a:lnTo>
                  <a:lnTo>
                    <a:pt x="371" y="631"/>
                  </a:lnTo>
                  <a:lnTo>
                    <a:pt x="403" y="629"/>
                  </a:lnTo>
                  <a:lnTo>
                    <a:pt x="433" y="627"/>
                  </a:lnTo>
                  <a:lnTo>
                    <a:pt x="462" y="621"/>
                  </a:lnTo>
                  <a:lnTo>
                    <a:pt x="491" y="614"/>
                  </a:lnTo>
                  <a:lnTo>
                    <a:pt x="635" y="683"/>
                  </a:lnTo>
                  <a:lnTo>
                    <a:pt x="593" y="569"/>
                  </a:lnTo>
                  <a:lnTo>
                    <a:pt x="593" y="569"/>
                  </a:lnTo>
                  <a:lnTo>
                    <a:pt x="610" y="557"/>
                  </a:lnTo>
                  <a:lnTo>
                    <a:pt x="626" y="545"/>
                  </a:lnTo>
                  <a:lnTo>
                    <a:pt x="641" y="533"/>
                  </a:lnTo>
                  <a:lnTo>
                    <a:pt x="656" y="520"/>
                  </a:lnTo>
                  <a:lnTo>
                    <a:pt x="669" y="506"/>
                  </a:lnTo>
                  <a:lnTo>
                    <a:pt x="681" y="491"/>
                  </a:lnTo>
                  <a:lnTo>
                    <a:pt x="693" y="475"/>
                  </a:lnTo>
                  <a:lnTo>
                    <a:pt x="703" y="459"/>
                  </a:lnTo>
                  <a:lnTo>
                    <a:pt x="713" y="443"/>
                  </a:lnTo>
                  <a:lnTo>
                    <a:pt x="721" y="425"/>
                  </a:lnTo>
                  <a:lnTo>
                    <a:pt x="728" y="408"/>
                  </a:lnTo>
                  <a:lnTo>
                    <a:pt x="734" y="390"/>
                  </a:lnTo>
                  <a:lnTo>
                    <a:pt x="738" y="372"/>
                  </a:lnTo>
                  <a:lnTo>
                    <a:pt x="741" y="353"/>
                  </a:lnTo>
                  <a:lnTo>
                    <a:pt x="743" y="334"/>
                  </a:lnTo>
                  <a:lnTo>
                    <a:pt x="744" y="316"/>
                  </a:lnTo>
                  <a:lnTo>
                    <a:pt x="744" y="316"/>
                  </a:lnTo>
                  <a:close/>
                  <a:moveTo>
                    <a:pt x="257" y="274"/>
                  </a:moveTo>
                  <a:lnTo>
                    <a:pt x="257" y="274"/>
                  </a:lnTo>
                  <a:lnTo>
                    <a:pt x="248" y="273"/>
                  </a:lnTo>
                  <a:lnTo>
                    <a:pt x="239" y="269"/>
                  </a:lnTo>
                  <a:lnTo>
                    <a:pt x="230" y="264"/>
                  </a:lnTo>
                  <a:lnTo>
                    <a:pt x="223" y="259"/>
                  </a:lnTo>
                  <a:lnTo>
                    <a:pt x="217" y="252"/>
                  </a:lnTo>
                  <a:lnTo>
                    <a:pt x="212" y="242"/>
                  </a:lnTo>
                  <a:lnTo>
                    <a:pt x="209" y="233"/>
                  </a:lnTo>
                  <a:lnTo>
                    <a:pt x="208" y="224"/>
                  </a:lnTo>
                  <a:lnTo>
                    <a:pt x="208" y="224"/>
                  </a:lnTo>
                  <a:lnTo>
                    <a:pt x="209" y="213"/>
                  </a:lnTo>
                  <a:lnTo>
                    <a:pt x="212" y="204"/>
                  </a:lnTo>
                  <a:lnTo>
                    <a:pt x="217" y="194"/>
                  </a:lnTo>
                  <a:lnTo>
                    <a:pt x="223" y="187"/>
                  </a:lnTo>
                  <a:lnTo>
                    <a:pt x="230" y="182"/>
                  </a:lnTo>
                  <a:lnTo>
                    <a:pt x="239" y="177"/>
                  </a:lnTo>
                  <a:lnTo>
                    <a:pt x="248" y="173"/>
                  </a:lnTo>
                  <a:lnTo>
                    <a:pt x="257" y="173"/>
                  </a:lnTo>
                  <a:lnTo>
                    <a:pt x="257" y="173"/>
                  </a:lnTo>
                  <a:lnTo>
                    <a:pt x="268" y="173"/>
                  </a:lnTo>
                  <a:lnTo>
                    <a:pt x="277" y="177"/>
                  </a:lnTo>
                  <a:lnTo>
                    <a:pt x="285" y="182"/>
                  </a:lnTo>
                  <a:lnTo>
                    <a:pt x="293" y="187"/>
                  </a:lnTo>
                  <a:lnTo>
                    <a:pt x="299" y="194"/>
                  </a:lnTo>
                  <a:lnTo>
                    <a:pt x="304" y="204"/>
                  </a:lnTo>
                  <a:lnTo>
                    <a:pt x="306" y="213"/>
                  </a:lnTo>
                  <a:lnTo>
                    <a:pt x="307" y="224"/>
                  </a:lnTo>
                  <a:lnTo>
                    <a:pt x="307" y="224"/>
                  </a:lnTo>
                  <a:lnTo>
                    <a:pt x="306" y="233"/>
                  </a:lnTo>
                  <a:lnTo>
                    <a:pt x="304" y="242"/>
                  </a:lnTo>
                  <a:lnTo>
                    <a:pt x="299" y="252"/>
                  </a:lnTo>
                  <a:lnTo>
                    <a:pt x="293" y="259"/>
                  </a:lnTo>
                  <a:lnTo>
                    <a:pt x="285" y="264"/>
                  </a:lnTo>
                  <a:lnTo>
                    <a:pt x="277" y="269"/>
                  </a:lnTo>
                  <a:lnTo>
                    <a:pt x="268" y="273"/>
                  </a:lnTo>
                  <a:lnTo>
                    <a:pt x="257" y="274"/>
                  </a:lnTo>
                  <a:lnTo>
                    <a:pt x="257" y="274"/>
                  </a:lnTo>
                  <a:close/>
                  <a:moveTo>
                    <a:pt x="499" y="274"/>
                  </a:moveTo>
                  <a:lnTo>
                    <a:pt x="499" y="274"/>
                  </a:lnTo>
                  <a:lnTo>
                    <a:pt x="489" y="273"/>
                  </a:lnTo>
                  <a:lnTo>
                    <a:pt x="479" y="269"/>
                  </a:lnTo>
                  <a:lnTo>
                    <a:pt x="471" y="264"/>
                  </a:lnTo>
                  <a:lnTo>
                    <a:pt x="464" y="259"/>
                  </a:lnTo>
                  <a:lnTo>
                    <a:pt x="457" y="252"/>
                  </a:lnTo>
                  <a:lnTo>
                    <a:pt x="453" y="242"/>
                  </a:lnTo>
                  <a:lnTo>
                    <a:pt x="450" y="233"/>
                  </a:lnTo>
                  <a:lnTo>
                    <a:pt x="449" y="224"/>
                  </a:lnTo>
                  <a:lnTo>
                    <a:pt x="449" y="224"/>
                  </a:lnTo>
                  <a:lnTo>
                    <a:pt x="450" y="213"/>
                  </a:lnTo>
                  <a:lnTo>
                    <a:pt x="453" y="204"/>
                  </a:lnTo>
                  <a:lnTo>
                    <a:pt x="457" y="194"/>
                  </a:lnTo>
                  <a:lnTo>
                    <a:pt x="464" y="187"/>
                  </a:lnTo>
                  <a:lnTo>
                    <a:pt x="471" y="182"/>
                  </a:lnTo>
                  <a:lnTo>
                    <a:pt x="479" y="177"/>
                  </a:lnTo>
                  <a:lnTo>
                    <a:pt x="489" y="173"/>
                  </a:lnTo>
                  <a:lnTo>
                    <a:pt x="499" y="173"/>
                  </a:lnTo>
                  <a:lnTo>
                    <a:pt x="499" y="173"/>
                  </a:lnTo>
                  <a:lnTo>
                    <a:pt x="509" y="173"/>
                  </a:lnTo>
                  <a:lnTo>
                    <a:pt x="519" y="177"/>
                  </a:lnTo>
                  <a:lnTo>
                    <a:pt x="527" y="182"/>
                  </a:lnTo>
                  <a:lnTo>
                    <a:pt x="534" y="187"/>
                  </a:lnTo>
                  <a:lnTo>
                    <a:pt x="541" y="194"/>
                  </a:lnTo>
                  <a:lnTo>
                    <a:pt x="545" y="204"/>
                  </a:lnTo>
                  <a:lnTo>
                    <a:pt x="548" y="213"/>
                  </a:lnTo>
                  <a:lnTo>
                    <a:pt x="549" y="224"/>
                  </a:lnTo>
                  <a:lnTo>
                    <a:pt x="549" y="224"/>
                  </a:lnTo>
                  <a:lnTo>
                    <a:pt x="548" y="233"/>
                  </a:lnTo>
                  <a:lnTo>
                    <a:pt x="545" y="242"/>
                  </a:lnTo>
                  <a:lnTo>
                    <a:pt x="541" y="252"/>
                  </a:lnTo>
                  <a:lnTo>
                    <a:pt x="534" y="259"/>
                  </a:lnTo>
                  <a:lnTo>
                    <a:pt x="527" y="264"/>
                  </a:lnTo>
                  <a:lnTo>
                    <a:pt x="519" y="269"/>
                  </a:lnTo>
                  <a:lnTo>
                    <a:pt x="509" y="273"/>
                  </a:lnTo>
                  <a:lnTo>
                    <a:pt x="499" y="274"/>
                  </a:lnTo>
                  <a:lnTo>
                    <a:pt x="499" y="274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5024" tIns="32512" rIns="65024" bIns="3251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80">
                <a:ea typeface="微软雅黑"/>
              </a:endParaRPr>
            </a:p>
          </p:txBody>
        </p:sp>
        <p:sp>
          <p:nvSpPr>
            <p:cNvPr id="47" name="Freeform 6"/>
            <p:cNvSpPr>
              <a:spLocks noEditPoints="1"/>
            </p:cNvSpPr>
            <p:nvPr/>
          </p:nvSpPr>
          <p:spPr bwMode="auto">
            <a:xfrm>
              <a:off x="4178300" y="4422775"/>
              <a:ext cx="282575" cy="260350"/>
            </a:xfrm>
            <a:custGeom>
              <a:avLst/>
              <a:gdLst>
                <a:gd name="T0" fmla="*/ 456 w 889"/>
                <a:gd name="T1" fmla="*/ 620 h 821"/>
                <a:gd name="T2" fmla="*/ 473 w 889"/>
                <a:gd name="T3" fmla="*/ 555 h 821"/>
                <a:gd name="T4" fmla="*/ 503 w 889"/>
                <a:gd name="T5" fmla="*/ 494 h 821"/>
                <a:gd name="T6" fmla="*/ 546 w 889"/>
                <a:gd name="T7" fmla="*/ 441 h 821"/>
                <a:gd name="T8" fmla="*/ 599 w 889"/>
                <a:gd name="T9" fmla="*/ 395 h 821"/>
                <a:gd name="T10" fmla="*/ 663 w 889"/>
                <a:gd name="T11" fmla="*/ 358 h 821"/>
                <a:gd name="T12" fmla="*/ 734 w 889"/>
                <a:gd name="T13" fmla="*/ 334 h 821"/>
                <a:gd name="T14" fmla="*/ 812 w 889"/>
                <a:gd name="T15" fmla="*/ 320 h 821"/>
                <a:gd name="T16" fmla="*/ 871 w 889"/>
                <a:gd name="T17" fmla="*/ 318 h 821"/>
                <a:gd name="T18" fmla="*/ 881 w 889"/>
                <a:gd name="T19" fmla="*/ 286 h 821"/>
                <a:gd name="T20" fmla="*/ 855 w 889"/>
                <a:gd name="T21" fmla="*/ 223 h 821"/>
                <a:gd name="T22" fmla="*/ 816 w 889"/>
                <a:gd name="T23" fmla="*/ 166 h 821"/>
                <a:gd name="T24" fmla="*/ 768 w 889"/>
                <a:gd name="T25" fmla="*/ 114 h 821"/>
                <a:gd name="T26" fmla="*/ 708 w 889"/>
                <a:gd name="T27" fmla="*/ 71 h 821"/>
                <a:gd name="T28" fmla="*/ 642 w 889"/>
                <a:gd name="T29" fmla="*/ 37 h 821"/>
                <a:gd name="T30" fmla="*/ 568 w 889"/>
                <a:gd name="T31" fmla="*/ 14 h 821"/>
                <a:gd name="T32" fmla="*/ 489 w 889"/>
                <a:gd name="T33" fmla="*/ 1 h 821"/>
                <a:gd name="T34" fmla="*/ 424 w 889"/>
                <a:gd name="T35" fmla="*/ 0 h 821"/>
                <a:gd name="T36" fmla="*/ 336 w 889"/>
                <a:gd name="T37" fmla="*/ 12 h 821"/>
                <a:gd name="T38" fmla="*/ 253 w 889"/>
                <a:gd name="T39" fmla="*/ 37 h 821"/>
                <a:gd name="T40" fmla="*/ 180 w 889"/>
                <a:gd name="T41" fmla="*/ 76 h 821"/>
                <a:gd name="T42" fmla="*/ 116 w 889"/>
                <a:gd name="T43" fmla="*/ 125 h 821"/>
                <a:gd name="T44" fmla="*/ 65 w 889"/>
                <a:gd name="T45" fmla="*/ 183 h 821"/>
                <a:gd name="T46" fmla="*/ 27 w 889"/>
                <a:gd name="T47" fmla="*/ 248 h 821"/>
                <a:gd name="T48" fmla="*/ 5 w 889"/>
                <a:gd name="T49" fmla="*/ 322 h 821"/>
                <a:gd name="T50" fmla="*/ 0 w 889"/>
                <a:gd name="T51" fmla="*/ 379 h 821"/>
                <a:gd name="T52" fmla="*/ 13 w 889"/>
                <a:gd name="T53" fmla="*/ 470 h 821"/>
                <a:gd name="T54" fmla="*/ 49 w 889"/>
                <a:gd name="T55" fmla="*/ 553 h 821"/>
                <a:gd name="T56" fmla="*/ 106 w 889"/>
                <a:gd name="T57" fmla="*/ 625 h 821"/>
                <a:gd name="T58" fmla="*/ 180 w 889"/>
                <a:gd name="T59" fmla="*/ 684 h 821"/>
                <a:gd name="T60" fmla="*/ 339 w 889"/>
                <a:gd name="T61" fmla="*/ 747 h 821"/>
                <a:gd name="T62" fmla="*/ 447 w 889"/>
                <a:gd name="T63" fmla="*/ 759 h 821"/>
                <a:gd name="T64" fmla="*/ 460 w 889"/>
                <a:gd name="T65" fmla="*/ 708 h 821"/>
                <a:gd name="T66" fmla="*/ 584 w 889"/>
                <a:gd name="T67" fmla="*/ 209 h 821"/>
                <a:gd name="T68" fmla="*/ 618 w 889"/>
                <a:gd name="T69" fmla="*/ 219 h 821"/>
                <a:gd name="T70" fmla="*/ 642 w 889"/>
                <a:gd name="T71" fmla="*/ 257 h 821"/>
                <a:gd name="T72" fmla="*/ 639 w 889"/>
                <a:gd name="T73" fmla="*/ 293 h 821"/>
                <a:gd name="T74" fmla="*/ 607 w 889"/>
                <a:gd name="T75" fmla="*/ 324 h 821"/>
                <a:gd name="T76" fmla="*/ 571 w 889"/>
                <a:gd name="T77" fmla="*/ 328 h 821"/>
                <a:gd name="T78" fmla="*/ 534 w 889"/>
                <a:gd name="T79" fmla="*/ 302 h 821"/>
                <a:gd name="T80" fmla="*/ 524 w 889"/>
                <a:gd name="T81" fmla="*/ 268 h 821"/>
                <a:gd name="T82" fmla="*/ 541 w 889"/>
                <a:gd name="T83" fmla="*/ 226 h 821"/>
                <a:gd name="T84" fmla="*/ 584 w 889"/>
                <a:gd name="T85" fmla="*/ 209 h 821"/>
                <a:gd name="T86" fmla="*/ 282 w 889"/>
                <a:gd name="T87" fmla="*/ 328 h 821"/>
                <a:gd name="T88" fmla="*/ 244 w 889"/>
                <a:gd name="T89" fmla="*/ 302 h 821"/>
                <a:gd name="T90" fmla="*/ 235 w 889"/>
                <a:gd name="T91" fmla="*/ 268 h 821"/>
                <a:gd name="T92" fmla="*/ 252 w 889"/>
                <a:gd name="T93" fmla="*/ 226 h 821"/>
                <a:gd name="T94" fmla="*/ 294 w 889"/>
                <a:gd name="T95" fmla="*/ 209 h 821"/>
                <a:gd name="T96" fmla="*/ 327 w 889"/>
                <a:gd name="T97" fmla="*/ 219 h 821"/>
                <a:gd name="T98" fmla="*/ 353 w 889"/>
                <a:gd name="T99" fmla="*/ 257 h 821"/>
                <a:gd name="T100" fmla="*/ 350 w 889"/>
                <a:gd name="T101" fmla="*/ 293 h 821"/>
                <a:gd name="T102" fmla="*/ 317 w 889"/>
                <a:gd name="T103" fmla="*/ 324 h 8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</a:cxnLst>
              <a:rect l="0" t="0" r="r" b="b"/>
              <a:pathLst>
                <a:path w="889" h="821">
                  <a:moveTo>
                    <a:pt x="454" y="655"/>
                  </a:moveTo>
                  <a:lnTo>
                    <a:pt x="454" y="655"/>
                  </a:lnTo>
                  <a:lnTo>
                    <a:pt x="455" y="638"/>
                  </a:lnTo>
                  <a:lnTo>
                    <a:pt x="456" y="620"/>
                  </a:lnTo>
                  <a:lnTo>
                    <a:pt x="459" y="604"/>
                  </a:lnTo>
                  <a:lnTo>
                    <a:pt x="462" y="588"/>
                  </a:lnTo>
                  <a:lnTo>
                    <a:pt x="467" y="571"/>
                  </a:lnTo>
                  <a:lnTo>
                    <a:pt x="473" y="555"/>
                  </a:lnTo>
                  <a:lnTo>
                    <a:pt x="478" y="539"/>
                  </a:lnTo>
                  <a:lnTo>
                    <a:pt x="485" y="524"/>
                  </a:lnTo>
                  <a:lnTo>
                    <a:pt x="493" y="510"/>
                  </a:lnTo>
                  <a:lnTo>
                    <a:pt x="503" y="494"/>
                  </a:lnTo>
                  <a:lnTo>
                    <a:pt x="512" y="480"/>
                  </a:lnTo>
                  <a:lnTo>
                    <a:pt x="523" y="466"/>
                  </a:lnTo>
                  <a:lnTo>
                    <a:pt x="534" y="454"/>
                  </a:lnTo>
                  <a:lnTo>
                    <a:pt x="546" y="441"/>
                  </a:lnTo>
                  <a:lnTo>
                    <a:pt x="557" y="428"/>
                  </a:lnTo>
                  <a:lnTo>
                    <a:pt x="571" y="416"/>
                  </a:lnTo>
                  <a:lnTo>
                    <a:pt x="585" y="406"/>
                  </a:lnTo>
                  <a:lnTo>
                    <a:pt x="599" y="395"/>
                  </a:lnTo>
                  <a:lnTo>
                    <a:pt x="614" y="385"/>
                  </a:lnTo>
                  <a:lnTo>
                    <a:pt x="630" y="375"/>
                  </a:lnTo>
                  <a:lnTo>
                    <a:pt x="646" y="366"/>
                  </a:lnTo>
                  <a:lnTo>
                    <a:pt x="663" y="358"/>
                  </a:lnTo>
                  <a:lnTo>
                    <a:pt x="680" y="351"/>
                  </a:lnTo>
                  <a:lnTo>
                    <a:pt x="698" y="344"/>
                  </a:lnTo>
                  <a:lnTo>
                    <a:pt x="715" y="338"/>
                  </a:lnTo>
                  <a:lnTo>
                    <a:pt x="734" y="334"/>
                  </a:lnTo>
                  <a:lnTo>
                    <a:pt x="754" y="329"/>
                  </a:lnTo>
                  <a:lnTo>
                    <a:pt x="772" y="324"/>
                  </a:lnTo>
                  <a:lnTo>
                    <a:pt x="792" y="322"/>
                  </a:lnTo>
                  <a:lnTo>
                    <a:pt x="812" y="320"/>
                  </a:lnTo>
                  <a:lnTo>
                    <a:pt x="833" y="318"/>
                  </a:lnTo>
                  <a:lnTo>
                    <a:pt x="852" y="318"/>
                  </a:lnTo>
                  <a:lnTo>
                    <a:pt x="852" y="318"/>
                  </a:lnTo>
                  <a:lnTo>
                    <a:pt x="871" y="318"/>
                  </a:lnTo>
                  <a:lnTo>
                    <a:pt x="889" y="320"/>
                  </a:lnTo>
                  <a:lnTo>
                    <a:pt x="889" y="320"/>
                  </a:lnTo>
                  <a:lnTo>
                    <a:pt x="885" y="302"/>
                  </a:lnTo>
                  <a:lnTo>
                    <a:pt x="881" y="286"/>
                  </a:lnTo>
                  <a:lnTo>
                    <a:pt x="875" y="269"/>
                  </a:lnTo>
                  <a:lnTo>
                    <a:pt x="870" y="254"/>
                  </a:lnTo>
                  <a:lnTo>
                    <a:pt x="863" y="238"/>
                  </a:lnTo>
                  <a:lnTo>
                    <a:pt x="855" y="223"/>
                  </a:lnTo>
                  <a:lnTo>
                    <a:pt x="846" y="208"/>
                  </a:lnTo>
                  <a:lnTo>
                    <a:pt x="837" y="194"/>
                  </a:lnTo>
                  <a:lnTo>
                    <a:pt x="827" y="178"/>
                  </a:lnTo>
                  <a:lnTo>
                    <a:pt x="816" y="166"/>
                  </a:lnTo>
                  <a:lnTo>
                    <a:pt x="805" y="152"/>
                  </a:lnTo>
                  <a:lnTo>
                    <a:pt x="793" y="139"/>
                  </a:lnTo>
                  <a:lnTo>
                    <a:pt x="780" y="126"/>
                  </a:lnTo>
                  <a:lnTo>
                    <a:pt x="768" y="114"/>
                  </a:lnTo>
                  <a:lnTo>
                    <a:pt x="754" y="103"/>
                  </a:lnTo>
                  <a:lnTo>
                    <a:pt x="738" y="92"/>
                  </a:lnTo>
                  <a:lnTo>
                    <a:pt x="725" y="82"/>
                  </a:lnTo>
                  <a:lnTo>
                    <a:pt x="708" y="71"/>
                  </a:lnTo>
                  <a:lnTo>
                    <a:pt x="692" y="62"/>
                  </a:lnTo>
                  <a:lnTo>
                    <a:pt x="676" y="54"/>
                  </a:lnTo>
                  <a:lnTo>
                    <a:pt x="660" y="45"/>
                  </a:lnTo>
                  <a:lnTo>
                    <a:pt x="642" y="37"/>
                  </a:lnTo>
                  <a:lnTo>
                    <a:pt x="624" y="30"/>
                  </a:lnTo>
                  <a:lnTo>
                    <a:pt x="606" y="24"/>
                  </a:lnTo>
                  <a:lnTo>
                    <a:pt x="586" y="19"/>
                  </a:lnTo>
                  <a:lnTo>
                    <a:pt x="568" y="14"/>
                  </a:lnTo>
                  <a:lnTo>
                    <a:pt x="548" y="9"/>
                  </a:lnTo>
                  <a:lnTo>
                    <a:pt x="528" y="6"/>
                  </a:lnTo>
                  <a:lnTo>
                    <a:pt x="509" y="3"/>
                  </a:lnTo>
                  <a:lnTo>
                    <a:pt x="489" y="1"/>
                  </a:lnTo>
                  <a:lnTo>
                    <a:pt x="468" y="0"/>
                  </a:lnTo>
                  <a:lnTo>
                    <a:pt x="447" y="0"/>
                  </a:lnTo>
                  <a:lnTo>
                    <a:pt x="447" y="0"/>
                  </a:lnTo>
                  <a:lnTo>
                    <a:pt x="424" y="0"/>
                  </a:lnTo>
                  <a:lnTo>
                    <a:pt x="402" y="2"/>
                  </a:lnTo>
                  <a:lnTo>
                    <a:pt x="380" y="5"/>
                  </a:lnTo>
                  <a:lnTo>
                    <a:pt x="358" y="8"/>
                  </a:lnTo>
                  <a:lnTo>
                    <a:pt x="336" y="12"/>
                  </a:lnTo>
                  <a:lnTo>
                    <a:pt x="315" y="17"/>
                  </a:lnTo>
                  <a:lnTo>
                    <a:pt x="294" y="23"/>
                  </a:lnTo>
                  <a:lnTo>
                    <a:pt x="273" y="30"/>
                  </a:lnTo>
                  <a:lnTo>
                    <a:pt x="253" y="37"/>
                  </a:lnTo>
                  <a:lnTo>
                    <a:pt x="235" y="45"/>
                  </a:lnTo>
                  <a:lnTo>
                    <a:pt x="215" y="55"/>
                  </a:lnTo>
                  <a:lnTo>
                    <a:pt x="197" y="65"/>
                  </a:lnTo>
                  <a:lnTo>
                    <a:pt x="180" y="76"/>
                  </a:lnTo>
                  <a:lnTo>
                    <a:pt x="163" y="86"/>
                  </a:lnTo>
                  <a:lnTo>
                    <a:pt x="146" y="99"/>
                  </a:lnTo>
                  <a:lnTo>
                    <a:pt x="131" y="111"/>
                  </a:lnTo>
                  <a:lnTo>
                    <a:pt x="116" y="125"/>
                  </a:lnTo>
                  <a:lnTo>
                    <a:pt x="102" y="138"/>
                  </a:lnTo>
                  <a:lnTo>
                    <a:pt x="89" y="153"/>
                  </a:lnTo>
                  <a:lnTo>
                    <a:pt x="77" y="167"/>
                  </a:lnTo>
                  <a:lnTo>
                    <a:pt x="65" y="183"/>
                  </a:lnTo>
                  <a:lnTo>
                    <a:pt x="53" y="198"/>
                  </a:lnTo>
                  <a:lnTo>
                    <a:pt x="44" y="215"/>
                  </a:lnTo>
                  <a:lnTo>
                    <a:pt x="35" y="232"/>
                  </a:lnTo>
                  <a:lnTo>
                    <a:pt x="27" y="248"/>
                  </a:lnTo>
                  <a:lnTo>
                    <a:pt x="20" y="267"/>
                  </a:lnTo>
                  <a:lnTo>
                    <a:pt x="14" y="285"/>
                  </a:lnTo>
                  <a:lnTo>
                    <a:pt x="9" y="303"/>
                  </a:lnTo>
                  <a:lnTo>
                    <a:pt x="5" y="322"/>
                  </a:lnTo>
                  <a:lnTo>
                    <a:pt x="2" y="341"/>
                  </a:lnTo>
                  <a:lnTo>
                    <a:pt x="0" y="360"/>
                  </a:lnTo>
                  <a:lnTo>
                    <a:pt x="0" y="379"/>
                  </a:lnTo>
                  <a:lnTo>
                    <a:pt x="0" y="379"/>
                  </a:lnTo>
                  <a:lnTo>
                    <a:pt x="1" y="402"/>
                  </a:lnTo>
                  <a:lnTo>
                    <a:pt x="3" y="426"/>
                  </a:lnTo>
                  <a:lnTo>
                    <a:pt x="7" y="448"/>
                  </a:lnTo>
                  <a:lnTo>
                    <a:pt x="13" y="470"/>
                  </a:lnTo>
                  <a:lnTo>
                    <a:pt x="20" y="491"/>
                  </a:lnTo>
                  <a:lnTo>
                    <a:pt x="28" y="512"/>
                  </a:lnTo>
                  <a:lnTo>
                    <a:pt x="38" y="533"/>
                  </a:lnTo>
                  <a:lnTo>
                    <a:pt x="49" y="553"/>
                  </a:lnTo>
                  <a:lnTo>
                    <a:pt x="62" y="571"/>
                  </a:lnTo>
                  <a:lnTo>
                    <a:pt x="75" y="590"/>
                  </a:lnTo>
                  <a:lnTo>
                    <a:pt x="91" y="608"/>
                  </a:lnTo>
                  <a:lnTo>
                    <a:pt x="106" y="625"/>
                  </a:lnTo>
                  <a:lnTo>
                    <a:pt x="123" y="641"/>
                  </a:lnTo>
                  <a:lnTo>
                    <a:pt x="142" y="657"/>
                  </a:lnTo>
                  <a:lnTo>
                    <a:pt x="160" y="671"/>
                  </a:lnTo>
                  <a:lnTo>
                    <a:pt x="180" y="684"/>
                  </a:lnTo>
                  <a:lnTo>
                    <a:pt x="131" y="821"/>
                  </a:lnTo>
                  <a:lnTo>
                    <a:pt x="304" y="739"/>
                  </a:lnTo>
                  <a:lnTo>
                    <a:pt x="304" y="739"/>
                  </a:lnTo>
                  <a:lnTo>
                    <a:pt x="339" y="747"/>
                  </a:lnTo>
                  <a:lnTo>
                    <a:pt x="374" y="753"/>
                  </a:lnTo>
                  <a:lnTo>
                    <a:pt x="410" y="758"/>
                  </a:lnTo>
                  <a:lnTo>
                    <a:pt x="447" y="759"/>
                  </a:lnTo>
                  <a:lnTo>
                    <a:pt x="447" y="759"/>
                  </a:lnTo>
                  <a:lnTo>
                    <a:pt x="474" y="758"/>
                  </a:lnTo>
                  <a:lnTo>
                    <a:pt x="474" y="758"/>
                  </a:lnTo>
                  <a:lnTo>
                    <a:pt x="466" y="733"/>
                  </a:lnTo>
                  <a:lnTo>
                    <a:pt x="460" y="708"/>
                  </a:lnTo>
                  <a:lnTo>
                    <a:pt x="455" y="682"/>
                  </a:lnTo>
                  <a:lnTo>
                    <a:pt x="454" y="655"/>
                  </a:lnTo>
                  <a:lnTo>
                    <a:pt x="454" y="655"/>
                  </a:lnTo>
                  <a:close/>
                  <a:moveTo>
                    <a:pt x="584" y="209"/>
                  </a:moveTo>
                  <a:lnTo>
                    <a:pt x="584" y="209"/>
                  </a:lnTo>
                  <a:lnTo>
                    <a:pt x="596" y="210"/>
                  </a:lnTo>
                  <a:lnTo>
                    <a:pt x="607" y="213"/>
                  </a:lnTo>
                  <a:lnTo>
                    <a:pt x="618" y="219"/>
                  </a:lnTo>
                  <a:lnTo>
                    <a:pt x="626" y="226"/>
                  </a:lnTo>
                  <a:lnTo>
                    <a:pt x="634" y="236"/>
                  </a:lnTo>
                  <a:lnTo>
                    <a:pt x="639" y="245"/>
                  </a:lnTo>
                  <a:lnTo>
                    <a:pt x="642" y="257"/>
                  </a:lnTo>
                  <a:lnTo>
                    <a:pt x="643" y="268"/>
                  </a:lnTo>
                  <a:lnTo>
                    <a:pt x="643" y="268"/>
                  </a:lnTo>
                  <a:lnTo>
                    <a:pt x="642" y="281"/>
                  </a:lnTo>
                  <a:lnTo>
                    <a:pt x="639" y="293"/>
                  </a:lnTo>
                  <a:lnTo>
                    <a:pt x="634" y="302"/>
                  </a:lnTo>
                  <a:lnTo>
                    <a:pt x="626" y="311"/>
                  </a:lnTo>
                  <a:lnTo>
                    <a:pt x="618" y="318"/>
                  </a:lnTo>
                  <a:lnTo>
                    <a:pt x="607" y="324"/>
                  </a:lnTo>
                  <a:lnTo>
                    <a:pt x="596" y="328"/>
                  </a:lnTo>
                  <a:lnTo>
                    <a:pt x="584" y="329"/>
                  </a:lnTo>
                  <a:lnTo>
                    <a:pt x="584" y="329"/>
                  </a:lnTo>
                  <a:lnTo>
                    <a:pt x="571" y="328"/>
                  </a:lnTo>
                  <a:lnTo>
                    <a:pt x="561" y="324"/>
                  </a:lnTo>
                  <a:lnTo>
                    <a:pt x="550" y="318"/>
                  </a:lnTo>
                  <a:lnTo>
                    <a:pt x="541" y="311"/>
                  </a:lnTo>
                  <a:lnTo>
                    <a:pt x="534" y="302"/>
                  </a:lnTo>
                  <a:lnTo>
                    <a:pt x="528" y="293"/>
                  </a:lnTo>
                  <a:lnTo>
                    <a:pt x="525" y="281"/>
                  </a:lnTo>
                  <a:lnTo>
                    <a:pt x="524" y="268"/>
                  </a:lnTo>
                  <a:lnTo>
                    <a:pt x="524" y="268"/>
                  </a:lnTo>
                  <a:lnTo>
                    <a:pt x="525" y="257"/>
                  </a:lnTo>
                  <a:lnTo>
                    <a:pt x="528" y="245"/>
                  </a:lnTo>
                  <a:lnTo>
                    <a:pt x="534" y="236"/>
                  </a:lnTo>
                  <a:lnTo>
                    <a:pt x="541" y="226"/>
                  </a:lnTo>
                  <a:lnTo>
                    <a:pt x="550" y="219"/>
                  </a:lnTo>
                  <a:lnTo>
                    <a:pt x="561" y="213"/>
                  </a:lnTo>
                  <a:lnTo>
                    <a:pt x="571" y="210"/>
                  </a:lnTo>
                  <a:lnTo>
                    <a:pt x="584" y="209"/>
                  </a:lnTo>
                  <a:lnTo>
                    <a:pt x="584" y="209"/>
                  </a:lnTo>
                  <a:close/>
                  <a:moveTo>
                    <a:pt x="294" y="329"/>
                  </a:moveTo>
                  <a:lnTo>
                    <a:pt x="294" y="329"/>
                  </a:lnTo>
                  <a:lnTo>
                    <a:pt x="282" y="328"/>
                  </a:lnTo>
                  <a:lnTo>
                    <a:pt x="271" y="324"/>
                  </a:lnTo>
                  <a:lnTo>
                    <a:pt x="260" y="318"/>
                  </a:lnTo>
                  <a:lnTo>
                    <a:pt x="252" y="311"/>
                  </a:lnTo>
                  <a:lnTo>
                    <a:pt x="244" y="302"/>
                  </a:lnTo>
                  <a:lnTo>
                    <a:pt x="239" y="293"/>
                  </a:lnTo>
                  <a:lnTo>
                    <a:pt x="236" y="281"/>
                  </a:lnTo>
                  <a:lnTo>
                    <a:pt x="235" y="268"/>
                  </a:lnTo>
                  <a:lnTo>
                    <a:pt x="235" y="268"/>
                  </a:lnTo>
                  <a:lnTo>
                    <a:pt x="236" y="257"/>
                  </a:lnTo>
                  <a:lnTo>
                    <a:pt x="239" y="245"/>
                  </a:lnTo>
                  <a:lnTo>
                    <a:pt x="244" y="236"/>
                  </a:lnTo>
                  <a:lnTo>
                    <a:pt x="252" y="226"/>
                  </a:lnTo>
                  <a:lnTo>
                    <a:pt x="260" y="219"/>
                  </a:lnTo>
                  <a:lnTo>
                    <a:pt x="271" y="213"/>
                  </a:lnTo>
                  <a:lnTo>
                    <a:pt x="282" y="210"/>
                  </a:lnTo>
                  <a:lnTo>
                    <a:pt x="294" y="209"/>
                  </a:lnTo>
                  <a:lnTo>
                    <a:pt x="294" y="209"/>
                  </a:lnTo>
                  <a:lnTo>
                    <a:pt x="307" y="210"/>
                  </a:lnTo>
                  <a:lnTo>
                    <a:pt x="317" y="213"/>
                  </a:lnTo>
                  <a:lnTo>
                    <a:pt x="327" y="219"/>
                  </a:lnTo>
                  <a:lnTo>
                    <a:pt x="337" y="226"/>
                  </a:lnTo>
                  <a:lnTo>
                    <a:pt x="344" y="236"/>
                  </a:lnTo>
                  <a:lnTo>
                    <a:pt x="350" y="245"/>
                  </a:lnTo>
                  <a:lnTo>
                    <a:pt x="353" y="257"/>
                  </a:lnTo>
                  <a:lnTo>
                    <a:pt x="354" y="268"/>
                  </a:lnTo>
                  <a:lnTo>
                    <a:pt x="354" y="268"/>
                  </a:lnTo>
                  <a:lnTo>
                    <a:pt x="353" y="281"/>
                  </a:lnTo>
                  <a:lnTo>
                    <a:pt x="350" y="293"/>
                  </a:lnTo>
                  <a:lnTo>
                    <a:pt x="344" y="302"/>
                  </a:lnTo>
                  <a:lnTo>
                    <a:pt x="337" y="311"/>
                  </a:lnTo>
                  <a:lnTo>
                    <a:pt x="327" y="318"/>
                  </a:lnTo>
                  <a:lnTo>
                    <a:pt x="317" y="324"/>
                  </a:lnTo>
                  <a:lnTo>
                    <a:pt x="307" y="328"/>
                  </a:lnTo>
                  <a:lnTo>
                    <a:pt x="294" y="329"/>
                  </a:lnTo>
                  <a:lnTo>
                    <a:pt x="294" y="329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65024" tIns="32512" rIns="65024" bIns="32512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 sz="1280">
                <a:ea typeface="微软雅黑"/>
              </a:endParaRPr>
            </a:p>
          </p:txBody>
        </p:sp>
      </p:grpSp>
      <p:sp>
        <p:nvSpPr>
          <p:cNvPr id="48" name="Freeform 5"/>
          <p:cNvSpPr>
            <a:spLocks/>
          </p:cNvSpPr>
          <p:nvPr/>
        </p:nvSpPr>
        <p:spPr bwMode="auto">
          <a:xfrm>
            <a:off x="5025445" y="1442712"/>
            <a:ext cx="355496" cy="358839"/>
          </a:xfrm>
          <a:custGeom>
            <a:avLst/>
            <a:gdLst/>
            <a:ahLst/>
            <a:cxnLst/>
            <a:rect l="l" t="t" r="r" b="b"/>
            <a:pathLst>
              <a:path w="1009550" h="1019105">
                <a:moveTo>
                  <a:pt x="506769" y="481673"/>
                </a:moveTo>
                <a:cubicBezTo>
                  <a:pt x="512508" y="481836"/>
                  <a:pt x="515618" y="482073"/>
                  <a:pt x="515622" y="482073"/>
                </a:cubicBezTo>
                <a:cubicBezTo>
                  <a:pt x="500600" y="550346"/>
                  <a:pt x="583221" y="743787"/>
                  <a:pt x="564444" y="887919"/>
                </a:cubicBezTo>
                <a:cubicBezTo>
                  <a:pt x="553177" y="967571"/>
                  <a:pt x="448023" y="1032051"/>
                  <a:pt x="376668" y="1016879"/>
                </a:cubicBezTo>
                <a:cubicBezTo>
                  <a:pt x="271530" y="1001710"/>
                  <a:pt x="264005" y="887954"/>
                  <a:pt x="264003" y="887919"/>
                </a:cubicBezTo>
                <a:cubicBezTo>
                  <a:pt x="196404" y="895505"/>
                  <a:pt x="136316" y="868954"/>
                  <a:pt x="113783" y="823439"/>
                </a:cubicBezTo>
                <a:cubicBezTo>
                  <a:pt x="83738" y="762751"/>
                  <a:pt x="79983" y="660342"/>
                  <a:pt x="162604" y="595861"/>
                </a:cubicBezTo>
                <a:cubicBezTo>
                  <a:pt x="297333" y="483021"/>
                  <a:pt x="466566" y="480532"/>
                  <a:pt x="506769" y="481673"/>
                </a:cubicBezTo>
                <a:close/>
                <a:moveTo>
                  <a:pt x="803569" y="458221"/>
                </a:moveTo>
                <a:cubicBezTo>
                  <a:pt x="843740" y="458754"/>
                  <a:pt x="880387" y="462305"/>
                  <a:pt x="906697" y="470827"/>
                </a:cubicBezTo>
                <a:cubicBezTo>
                  <a:pt x="1008180" y="508702"/>
                  <a:pt x="1042008" y="629902"/>
                  <a:pt x="974353" y="705652"/>
                </a:cubicBezTo>
                <a:cubicBezTo>
                  <a:pt x="948047" y="735947"/>
                  <a:pt x="869138" y="728379"/>
                  <a:pt x="869111" y="728377"/>
                </a:cubicBezTo>
                <a:cubicBezTo>
                  <a:pt x="869118" y="728406"/>
                  <a:pt x="891655" y="811711"/>
                  <a:pt x="846559" y="860940"/>
                </a:cubicBezTo>
                <a:cubicBezTo>
                  <a:pt x="797696" y="910177"/>
                  <a:pt x="707489" y="917752"/>
                  <a:pt x="662385" y="860940"/>
                </a:cubicBezTo>
                <a:cubicBezTo>
                  <a:pt x="583454" y="766252"/>
                  <a:pt x="530833" y="501127"/>
                  <a:pt x="530833" y="482189"/>
                </a:cubicBezTo>
                <a:cubicBezTo>
                  <a:pt x="530874" y="482182"/>
                  <a:pt x="683074" y="456624"/>
                  <a:pt x="803569" y="458221"/>
                </a:cubicBezTo>
                <a:close/>
                <a:moveTo>
                  <a:pt x="324738" y="38090"/>
                </a:moveTo>
                <a:cubicBezTo>
                  <a:pt x="343703" y="39805"/>
                  <a:pt x="361496" y="44772"/>
                  <a:pt x="376480" y="53287"/>
                </a:cubicBezTo>
                <a:cubicBezTo>
                  <a:pt x="503838" y="128975"/>
                  <a:pt x="500100" y="458200"/>
                  <a:pt x="500100" y="458240"/>
                </a:cubicBezTo>
                <a:cubicBezTo>
                  <a:pt x="500072" y="458238"/>
                  <a:pt x="436405" y="454456"/>
                  <a:pt x="380227" y="458240"/>
                </a:cubicBezTo>
                <a:cubicBezTo>
                  <a:pt x="275337" y="465809"/>
                  <a:pt x="192924" y="492301"/>
                  <a:pt x="121750" y="484732"/>
                </a:cubicBezTo>
                <a:cubicBezTo>
                  <a:pt x="110511" y="484732"/>
                  <a:pt x="-16854" y="450670"/>
                  <a:pt x="1876" y="329563"/>
                </a:cubicBezTo>
                <a:cubicBezTo>
                  <a:pt x="20603" y="216044"/>
                  <a:pt x="140441" y="223592"/>
                  <a:pt x="140480" y="223594"/>
                </a:cubicBezTo>
                <a:cubicBezTo>
                  <a:pt x="129242" y="193318"/>
                  <a:pt x="132988" y="140333"/>
                  <a:pt x="166702" y="102487"/>
                </a:cubicBezTo>
                <a:cubicBezTo>
                  <a:pt x="200416" y="57072"/>
                  <a:pt x="267845" y="32945"/>
                  <a:pt x="324738" y="38090"/>
                </a:cubicBezTo>
                <a:close/>
                <a:moveTo>
                  <a:pt x="648144" y="11"/>
                </a:moveTo>
                <a:cubicBezTo>
                  <a:pt x="658363" y="-115"/>
                  <a:pt x="669305" y="893"/>
                  <a:pt x="681009" y="3263"/>
                </a:cubicBezTo>
                <a:cubicBezTo>
                  <a:pt x="763390" y="18430"/>
                  <a:pt x="755914" y="109422"/>
                  <a:pt x="755912" y="109449"/>
                </a:cubicBezTo>
                <a:cubicBezTo>
                  <a:pt x="755935" y="109439"/>
                  <a:pt x="819591" y="82909"/>
                  <a:pt x="879503" y="117034"/>
                </a:cubicBezTo>
                <a:cubicBezTo>
                  <a:pt x="920699" y="143580"/>
                  <a:pt x="1029309" y="348368"/>
                  <a:pt x="800854" y="397669"/>
                </a:cubicBezTo>
                <a:cubicBezTo>
                  <a:pt x="587423" y="443168"/>
                  <a:pt x="531225" y="462131"/>
                  <a:pt x="531202" y="462139"/>
                </a:cubicBezTo>
                <a:cubicBezTo>
                  <a:pt x="531197" y="462089"/>
                  <a:pt x="497499" y="166328"/>
                  <a:pt x="527457" y="90487"/>
                </a:cubicBezTo>
                <a:cubicBezTo>
                  <a:pt x="540565" y="57304"/>
                  <a:pt x="576613" y="893"/>
                  <a:pt x="648144" y="1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24" tIns="45712" rIns="91424" bIns="45712" numCol="1" anchor="t" anchorCtr="0" compatLnSpc="1">
            <a:prstTxWarp prst="textNoShape">
              <a:avLst/>
            </a:prstTxWarp>
          </a:bodyPr>
          <a:lstStyle/>
          <a:p>
            <a:endParaRPr lang="zh-CN" altLang="en-US" sz="1280">
              <a:ea typeface="微软雅黑"/>
            </a:endParaRPr>
          </a:p>
        </p:txBody>
      </p:sp>
      <p:sp>
        <p:nvSpPr>
          <p:cNvPr id="49" name="Freeform 9"/>
          <p:cNvSpPr>
            <a:spLocks/>
          </p:cNvSpPr>
          <p:nvPr/>
        </p:nvSpPr>
        <p:spPr bwMode="auto">
          <a:xfrm>
            <a:off x="3726503" y="2306362"/>
            <a:ext cx="507360" cy="292604"/>
          </a:xfrm>
          <a:custGeom>
            <a:avLst/>
            <a:gdLst/>
            <a:ahLst/>
            <a:cxnLst/>
            <a:rect l="l" t="t" r="r" b="b"/>
            <a:pathLst>
              <a:path w="1406526" h="811213">
                <a:moveTo>
                  <a:pt x="998157" y="511175"/>
                </a:moveTo>
                <a:cubicBezTo>
                  <a:pt x="998166" y="511211"/>
                  <a:pt x="1016984" y="583355"/>
                  <a:pt x="1077167" y="659295"/>
                </a:cubicBezTo>
                <a:cubicBezTo>
                  <a:pt x="1099742" y="685881"/>
                  <a:pt x="1159940" y="735254"/>
                  <a:pt x="1193801" y="761840"/>
                </a:cubicBezTo>
                <a:cubicBezTo>
                  <a:pt x="1137365" y="792223"/>
                  <a:pt x="1073405" y="811213"/>
                  <a:pt x="1005682" y="811213"/>
                </a:cubicBezTo>
                <a:cubicBezTo>
                  <a:pt x="937959" y="811213"/>
                  <a:pt x="873999" y="792223"/>
                  <a:pt x="817563" y="761840"/>
                </a:cubicBezTo>
                <a:cubicBezTo>
                  <a:pt x="847662" y="739052"/>
                  <a:pt x="907860" y="689679"/>
                  <a:pt x="937959" y="651699"/>
                </a:cubicBezTo>
                <a:cubicBezTo>
                  <a:pt x="986858" y="587150"/>
                  <a:pt x="998151" y="511213"/>
                  <a:pt x="998157" y="511175"/>
                </a:cubicBezTo>
                <a:close/>
                <a:moveTo>
                  <a:pt x="393319" y="508000"/>
                </a:moveTo>
                <a:cubicBezTo>
                  <a:pt x="393333" y="508068"/>
                  <a:pt x="408396" y="583992"/>
                  <a:pt x="468567" y="656120"/>
                </a:cubicBezTo>
                <a:cubicBezTo>
                  <a:pt x="491141" y="686504"/>
                  <a:pt x="551339" y="732079"/>
                  <a:pt x="588963" y="762463"/>
                </a:cubicBezTo>
                <a:cubicBezTo>
                  <a:pt x="532528" y="789048"/>
                  <a:pt x="468567" y="808038"/>
                  <a:pt x="400844" y="808038"/>
                </a:cubicBezTo>
                <a:cubicBezTo>
                  <a:pt x="333121" y="808038"/>
                  <a:pt x="269160" y="789048"/>
                  <a:pt x="212725" y="758665"/>
                </a:cubicBezTo>
                <a:cubicBezTo>
                  <a:pt x="242824" y="735877"/>
                  <a:pt x="303022" y="690302"/>
                  <a:pt x="333121" y="648524"/>
                </a:cubicBezTo>
                <a:cubicBezTo>
                  <a:pt x="382018" y="583977"/>
                  <a:pt x="393313" y="508041"/>
                  <a:pt x="393319" y="508000"/>
                </a:cubicBezTo>
                <a:close/>
                <a:moveTo>
                  <a:pt x="1065213" y="3175"/>
                </a:moveTo>
                <a:cubicBezTo>
                  <a:pt x="1260249" y="29757"/>
                  <a:pt x="1406526" y="200639"/>
                  <a:pt x="1406526" y="405697"/>
                </a:cubicBezTo>
                <a:cubicBezTo>
                  <a:pt x="1406526" y="508226"/>
                  <a:pt x="1369019" y="599363"/>
                  <a:pt x="1305257" y="671513"/>
                </a:cubicBezTo>
                <a:cubicBezTo>
                  <a:pt x="1275252" y="660121"/>
                  <a:pt x="1211490" y="622147"/>
                  <a:pt x="1143978" y="519618"/>
                </a:cubicBezTo>
                <a:cubicBezTo>
                  <a:pt x="1072733" y="417116"/>
                  <a:pt x="1065217" y="295637"/>
                  <a:pt x="1065213" y="295573"/>
                </a:cubicBezTo>
                <a:cubicBezTo>
                  <a:pt x="1065213" y="295547"/>
                  <a:pt x="1065213" y="292795"/>
                  <a:pt x="1065213" y="3175"/>
                </a:cubicBezTo>
                <a:close/>
                <a:moveTo>
                  <a:pt x="933450" y="3175"/>
                </a:moveTo>
                <a:cubicBezTo>
                  <a:pt x="933450" y="3175"/>
                  <a:pt x="933450" y="3175"/>
                  <a:pt x="933450" y="299370"/>
                </a:cubicBezTo>
                <a:cubicBezTo>
                  <a:pt x="933450" y="299370"/>
                  <a:pt x="918497" y="432278"/>
                  <a:pt x="847469" y="534808"/>
                </a:cubicBezTo>
                <a:cubicBezTo>
                  <a:pt x="802609" y="603160"/>
                  <a:pt x="735320" y="648729"/>
                  <a:pt x="701675" y="671513"/>
                </a:cubicBezTo>
                <a:cubicBezTo>
                  <a:pt x="765226" y="599363"/>
                  <a:pt x="802609" y="504429"/>
                  <a:pt x="802609" y="401899"/>
                </a:cubicBezTo>
                <a:cubicBezTo>
                  <a:pt x="802609" y="299370"/>
                  <a:pt x="765226" y="208233"/>
                  <a:pt x="705414" y="136083"/>
                </a:cubicBezTo>
                <a:cubicBezTo>
                  <a:pt x="761488" y="67730"/>
                  <a:pt x="843731" y="22162"/>
                  <a:pt x="933450" y="3175"/>
                </a:cubicBezTo>
                <a:close/>
                <a:moveTo>
                  <a:pt x="330200" y="3175"/>
                </a:moveTo>
                <a:cubicBezTo>
                  <a:pt x="330200" y="3192"/>
                  <a:pt x="330200" y="5407"/>
                  <a:pt x="330200" y="298940"/>
                </a:cubicBezTo>
                <a:cubicBezTo>
                  <a:pt x="330189" y="299031"/>
                  <a:pt x="315165" y="427899"/>
                  <a:pt x="243897" y="530243"/>
                </a:cubicBezTo>
                <a:cubicBezTo>
                  <a:pt x="198870" y="598497"/>
                  <a:pt x="131329" y="647791"/>
                  <a:pt x="97559" y="666750"/>
                </a:cubicBezTo>
                <a:cubicBezTo>
                  <a:pt x="37522" y="594705"/>
                  <a:pt x="0" y="503700"/>
                  <a:pt x="0" y="401320"/>
                </a:cubicBezTo>
                <a:cubicBezTo>
                  <a:pt x="0" y="200352"/>
                  <a:pt x="142586" y="37302"/>
                  <a:pt x="330200" y="3175"/>
                </a:cubicBezTo>
                <a:close/>
                <a:moveTo>
                  <a:pt x="460375" y="0"/>
                </a:moveTo>
                <a:cubicBezTo>
                  <a:pt x="558165" y="15175"/>
                  <a:pt x="644672" y="64496"/>
                  <a:pt x="704850" y="136579"/>
                </a:cubicBezTo>
                <a:cubicBezTo>
                  <a:pt x="640911" y="208662"/>
                  <a:pt x="603299" y="299715"/>
                  <a:pt x="603299" y="405943"/>
                </a:cubicBezTo>
                <a:cubicBezTo>
                  <a:pt x="603299" y="504583"/>
                  <a:pt x="640911" y="599430"/>
                  <a:pt x="701089" y="671513"/>
                </a:cubicBezTo>
                <a:cubicBezTo>
                  <a:pt x="667239" y="656338"/>
                  <a:pt x="603299" y="618399"/>
                  <a:pt x="539359" y="519759"/>
                </a:cubicBezTo>
                <a:cubicBezTo>
                  <a:pt x="467917" y="413559"/>
                  <a:pt x="460379" y="292193"/>
                  <a:pt x="460375" y="292127"/>
                </a:cubicBezTo>
                <a:cubicBezTo>
                  <a:pt x="460375" y="292093"/>
                  <a:pt x="460375" y="288969"/>
                  <a:pt x="460375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24" tIns="45712" rIns="91424" bIns="45712" numCol="1" anchor="t" anchorCtr="0" compatLnSpc="1">
            <a:prstTxWarp prst="textNoShape">
              <a:avLst/>
            </a:prstTxWarp>
          </a:bodyPr>
          <a:lstStyle/>
          <a:p>
            <a:endParaRPr lang="zh-CN" altLang="en-US" sz="1280">
              <a:ea typeface="微软雅黑"/>
            </a:endParaRPr>
          </a:p>
        </p:txBody>
      </p:sp>
    </p:spTree>
    <p:extLst>
      <p:ext uri="{BB962C8B-B14F-4D97-AF65-F5344CB8AC3E}">
        <p14:creationId xmlns:p14="http://schemas.microsoft.com/office/powerpoint/2010/main" val="4031554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4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6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 animBg="1"/>
      <p:bldP spid="33" grpId="0" animBg="1"/>
      <p:bldP spid="34" grpId="0" animBg="1"/>
      <p:bldP spid="35" grpId="0" animBg="1"/>
      <p:bldP spid="36" grpId="0"/>
      <p:bldP spid="37" grpId="0"/>
      <p:bldP spid="38" grpId="0"/>
      <p:bldP spid="39" grpId="0"/>
      <p:bldP spid="40" grpId="0"/>
      <p:bldP spid="41" grpId="0"/>
      <p:bldP spid="42" grpId="0"/>
      <p:bldP spid="43" grpId="0"/>
      <p:bldP spid="44" grpId="0" animBg="1"/>
      <p:bldP spid="48" grpId="0" animBg="1"/>
      <p:bldP spid="4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Freeform: Shape 2"/>
          <p:cNvSpPr>
            <a:spLocks/>
          </p:cNvSpPr>
          <p:nvPr/>
        </p:nvSpPr>
        <p:spPr bwMode="auto">
          <a:xfrm>
            <a:off x="3302860" y="1306657"/>
            <a:ext cx="2452906" cy="3108498"/>
          </a:xfrm>
          <a:custGeom>
            <a:avLst/>
            <a:gdLst>
              <a:gd name="T0" fmla="*/ 1729 w 1994"/>
              <a:gd name="T1" fmla="*/ 2631 h 2631"/>
              <a:gd name="T2" fmla="*/ 1786 w 1994"/>
              <a:gd name="T3" fmla="*/ 2626 h 2631"/>
              <a:gd name="T4" fmla="*/ 1839 w 1994"/>
              <a:gd name="T5" fmla="*/ 2614 h 2631"/>
              <a:gd name="T6" fmla="*/ 1886 w 1994"/>
              <a:gd name="T7" fmla="*/ 2593 h 2631"/>
              <a:gd name="T8" fmla="*/ 1924 w 1994"/>
              <a:gd name="T9" fmla="*/ 2564 h 2631"/>
              <a:gd name="T10" fmla="*/ 1956 w 1994"/>
              <a:gd name="T11" fmla="*/ 2529 h 2631"/>
              <a:gd name="T12" fmla="*/ 1972 w 1994"/>
              <a:gd name="T13" fmla="*/ 2502 h 2631"/>
              <a:gd name="T14" fmla="*/ 1988 w 1994"/>
              <a:gd name="T15" fmla="*/ 2457 h 2631"/>
              <a:gd name="T16" fmla="*/ 1994 w 1994"/>
              <a:gd name="T17" fmla="*/ 2410 h 2631"/>
              <a:gd name="T18" fmla="*/ 1991 w 1994"/>
              <a:gd name="T19" fmla="*/ 2359 h 2631"/>
              <a:gd name="T20" fmla="*/ 1977 w 1994"/>
              <a:gd name="T21" fmla="*/ 2307 h 2631"/>
              <a:gd name="T22" fmla="*/ 1953 w 1994"/>
              <a:gd name="T23" fmla="*/ 2254 h 2631"/>
              <a:gd name="T24" fmla="*/ 1318 w 1994"/>
              <a:gd name="T25" fmla="*/ 352 h 2631"/>
              <a:gd name="T26" fmla="*/ 1353 w 1994"/>
              <a:gd name="T27" fmla="*/ 349 h 2631"/>
              <a:gd name="T28" fmla="*/ 1402 w 1994"/>
              <a:gd name="T29" fmla="*/ 331 h 2631"/>
              <a:gd name="T30" fmla="*/ 1442 w 1994"/>
              <a:gd name="T31" fmla="*/ 300 h 2631"/>
              <a:gd name="T32" fmla="*/ 1473 w 1994"/>
              <a:gd name="T33" fmla="*/ 260 h 2631"/>
              <a:gd name="T34" fmla="*/ 1490 w 1994"/>
              <a:gd name="T35" fmla="*/ 211 h 2631"/>
              <a:gd name="T36" fmla="*/ 1494 w 1994"/>
              <a:gd name="T37" fmla="*/ 176 h 2631"/>
              <a:gd name="T38" fmla="*/ 1486 w 1994"/>
              <a:gd name="T39" fmla="*/ 123 h 2631"/>
              <a:gd name="T40" fmla="*/ 1464 w 1994"/>
              <a:gd name="T41" fmla="*/ 78 h 2631"/>
              <a:gd name="T42" fmla="*/ 1430 w 1994"/>
              <a:gd name="T43" fmla="*/ 40 h 2631"/>
              <a:gd name="T44" fmla="*/ 1386 w 1994"/>
              <a:gd name="T45" fmla="*/ 14 h 2631"/>
              <a:gd name="T46" fmla="*/ 1336 w 1994"/>
              <a:gd name="T47" fmla="*/ 1 h 2631"/>
              <a:gd name="T48" fmla="*/ 676 w 1994"/>
              <a:gd name="T49" fmla="*/ 0 h 2631"/>
              <a:gd name="T50" fmla="*/ 624 w 1994"/>
              <a:gd name="T51" fmla="*/ 8 h 2631"/>
              <a:gd name="T52" fmla="*/ 577 w 1994"/>
              <a:gd name="T53" fmla="*/ 29 h 2631"/>
              <a:gd name="T54" fmla="*/ 540 w 1994"/>
              <a:gd name="T55" fmla="*/ 64 h 2631"/>
              <a:gd name="T56" fmla="*/ 514 w 1994"/>
              <a:gd name="T57" fmla="*/ 107 h 2631"/>
              <a:gd name="T58" fmla="*/ 501 w 1994"/>
              <a:gd name="T59" fmla="*/ 158 h 2631"/>
              <a:gd name="T60" fmla="*/ 501 w 1994"/>
              <a:gd name="T61" fmla="*/ 194 h 2631"/>
              <a:gd name="T62" fmla="*/ 514 w 1994"/>
              <a:gd name="T63" fmla="*/ 244 h 2631"/>
              <a:gd name="T64" fmla="*/ 540 w 1994"/>
              <a:gd name="T65" fmla="*/ 288 h 2631"/>
              <a:gd name="T66" fmla="*/ 577 w 1994"/>
              <a:gd name="T67" fmla="*/ 322 h 2631"/>
              <a:gd name="T68" fmla="*/ 624 w 1994"/>
              <a:gd name="T69" fmla="*/ 344 h 2631"/>
              <a:gd name="T70" fmla="*/ 676 w 1994"/>
              <a:gd name="T71" fmla="*/ 352 h 2631"/>
              <a:gd name="T72" fmla="*/ 41 w 1994"/>
              <a:gd name="T73" fmla="*/ 2254 h 2631"/>
              <a:gd name="T74" fmla="*/ 24 w 1994"/>
              <a:gd name="T75" fmla="*/ 2290 h 2631"/>
              <a:gd name="T76" fmla="*/ 7 w 1994"/>
              <a:gd name="T77" fmla="*/ 2342 h 2631"/>
              <a:gd name="T78" fmla="*/ 0 w 1994"/>
              <a:gd name="T79" fmla="*/ 2393 h 2631"/>
              <a:gd name="T80" fmla="*/ 2 w 1994"/>
              <a:gd name="T81" fmla="*/ 2443 h 2631"/>
              <a:gd name="T82" fmla="*/ 16 w 1994"/>
              <a:gd name="T83" fmla="*/ 2488 h 2631"/>
              <a:gd name="T84" fmla="*/ 29 w 1994"/>
              <a:gd name="T85" fmla="*/ 2516 h 2631"/>
              <a:gd name="T86" fmla="*/ 58 w 1994"/>
              <a:gd name="T87" fmla="*/ 2554 h 2631"/>
              <a:gd name="T88" fmla="*/ 95 w 1994"/>
              <a:gd name="T89" fmla="*/ 2585 h 2631"/>
              <a:gd name="T90" fmla="*/ 139 w 1994"/>
              <a:gd name="T91" fmla="*/ 2607 h 2631"/>
              <a:gd name="T92" fmla="*/ 190 w 1994"/>
              <a:gd name="T93" fmla="*/ 2623 h 2631"/>
              <a:gd name="T94" fmla="*/ 245 w 1994"/>
              <a:gd name="T95" fmla="*/ 2630 h 263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1994" h="2631">
                <a:moveTo>
                  <a:pt x="265" y="2631"/>
                </a:moveTo>
                <a:lnTo>
                  <a:pt x="1729" y="2631"/>
                </a:lnTo>
                <a:lnTo>
                  <a:pt x="1729" y="2631"/>
                </a:lnTo>
                <a:lnTo>
                  <a:pt x="1749" y="2630"/>
                </a:lnTo>
                <a:lnTo>
                  <a:pt x="1768" y="2629"/>
                </a:lnTo>
                <a:lnTo>
                  <a:pt x="1786" y="2626"/>
                </a:lnTo>
                <a:lnTo>
                  <a:pt x="1804" y="2623"/>
                </a:lnTo>
                <a:lnTo>
                  <a:pt x="1822" y="2618"/>
                </a:lnTo>
                <a:lnTo>
                  <a:pt x="1839" y="2614"/>
                </a:lnTo>
                <a:lnTo>
                  <a:pt x="1855" y="2607"/>
                </a:lnTo>
                <a:lnTo>
                  <a:pt x="1871" y="2600"/>
                </a:lnTo>
                <a:lnTo>
                  <a:pt x="1886" y="2593"/>
                </a:lnTo>
                <a:lnTo>
                  <a:pt x="1899" y="2585"/>
                </a:lnTo>
                <a:lnTo>
                  <a:pt x="1913" y="2574"/>
                </a:lnTo>
                <a:lnTo>
                  <a:pt x="1924" y="2564"/>
                </a:lnTo>
                <a:lnTo>
                  <a:pt x="1936" y="2554"/>
                </a:lnTo>
                <a:lnTo>
                  <a:pt x="1947" y="2542"/>
                </a:lnTo>
                <a:lnTo>
                  <a:pt x="1956" y="2529"/>
                </a:lnTo>
                <a:lnTo>
                  <a:pt x="1965" y="2516"/>
                </a:lnTo>
                <a:lnTo>
                  <a:pt x="1965" y="2516"/>
                </a:lnTo>
                <a:lnTo>
                  <a:pt x="1972" y="2502"/>
                </a:lnTo>
                <a:lnTo>
                  <a:pt x="1978" y="2488"/>
                </a:lnTo>
                <a:lnTo>
                  <a:pt x="1984" y="2473"/>
                </a:lnTo>
                <a:lnTo>
                  <a:pt x="1988" y="2457"/>
                </a:lnTo>
                <a:lnTo>
                  <a:pt x="1992" y="2443"/>
                </a:lnTo>
                <a:lnTo>
                  <a:pt x="1994" y="2426"/>
                </a:lnTo>
                <a:lnTo>
                  <a:pt x="1994" y="2410"/>
                </a:lnTo>
                <a:lnTo>
                  <a:pt x="1994" y="2393"/>
                </a:lnTo>
                <a:lnTo>
                  <a:pt x="1993" y="2376"/>
                </a:lnTo>
                <a:lnTo>
                  <a:pt x="1991" y="2359"/>
                </a:lnTo>
                <a:lnTo>
                  <a:pt x="1987" y="2342"/>
                </a:lnTo>
                <a:lnTo>
                  <a:pt x="1983" y="2325"/>
                </a:lnTo>
                <a:lnTo>
                  <a:pt x="1977" y="2307"/>
                </a:lnTo>
                <a:lnTo>
                  <a:pt x="1970" y="2290"/>
                </a:lnTo>
                <a:lnTo>
                  <a:pt x="1962" y="2272"/>
                </a:lnTo>
                <a:lnTo>
                  <a:pt x="1953" y="2254"/>
                </a:lnTo>
                <a:lnTo>
                  <a:pt x="1312" y="1068"/>
                </a:lnTo>
                <a:lnTo>
                  <a:pt x="1312" y="352"/>
                </a:lnTo>
                <a:lnTo>
                  <a:pt x="1318" y="352"/>
                </a:lnTo>
                <a:lnTo>
                  <a:pt x="1318" y="352"/>
                </a:lnTo>
                <a:lnTo>
                  <a:pt x="1336" y="351"/>
                </a:lnTo>
                <a:lnTo>
                  <a:pt x="1353" y="349"/>
                </a:lnTo>
                <a:lnTo>
                  <a:pt x="1370" y="344"/>
                </a:lnTo>
                <a:lnTo>
                  <a:pt x="1386" y="337"/>
                </a:lnTo>
                <a:lnTo>
                  <a:pt x="1402" y="331"/>
                </a:lnTo>
                <a:lnTo>
                  <a:pt x="1417" y="322"/>
                </a:lnTo>
                <a:lnTo>
                  <a:pt x="1430" y="311"/>
                </a:lnTo>
                <a:lnTo>
                  <a:pt x="1442" y="300"/>
                </a:lnTo>
                <a:lnTo>
                  <a:pt x="1454" y="288"/>
                </a:lnTo>
                <a:lnTo>
                  <a:pt x="1464" y="274"/>
                </a:lnTo>
                <a:lnTo>
                  <a:pt x="1473" y="260"/>
                </a:lnTo>
                <a:lnTo>
                  <a:pt x="1480" y="244"/>
                </a:lnTo>
                <a:lnTo>
                  <a:pt x="1486" y="228"/>
                </a:lnTo>
                <a:lnTo>
                  <a:pt x="1490" y="211"/>
                </a:lnTo>
                <a:lnTo>
                  <a:pt x="1493" y="194"/>
                </a:lnTo>
                <a:lnTo>
                  <a:pt x="1494" y="176"/>
                </a:lnTo>
                <a:lnTo>
                  <a:pt x="1494" y="176"/>
                </a:lnTo>
                <a:lnTo>
                  <a:pt x="1493" y="158"/>
                </a:lnTo>
                <a:lnTo>
                  <a:pt x="1490" y="140"/>
                </a:lnTo>
                <a:lnTo>
                  <a:pt x="1486" y="123"/>
                </a:lnTo>
                <a:lnTo>
                  <a:pt x="1480" y="107"/>
                </a:lnTo>
                <a:lnTo>
                  <a:pt x="1473" y="91"/>
                </a:lnTo>
                <a:lnTo>
                  <a:pt x="1464" y="78"/>
                </a:lnTo>
                <a:lnTo>
                  <a:pt x="1454" y="64"/>
                </a:lnTo>
                <a:lnTo>
                  <a:pt x="1442" y="51"/>
                </a:lnTo>
                <a:lnTo>
                  <a:pt x="1430" y="40"/>
                </a:lnTo>
                <a:lnTo>
                  <a:pt x="1417" y="29"/>
                </a:lnTo>
                <a:lnTo>
                  <a:pt x="1402" y="22"/>
                </a:lnTo>
                <a:lnTo>
                  <a:pt x="1386" y="14"/>
                </a:lnTo>
                <a:lnTo>
                  <a:pt x="1370" y="8"/>
                </a:lnTo>
                <a:lnTo>
                  <a:pt x="1353" y="3"/>
                </a:lnTo>
                <a:lnTo>
                  <a:pt x="1336" y="1"/>
                </a:lnTo>
                <a:lnTo>
                  <a:pt x="1318" y="0"/>
                </a:lnTo>
                <a:lnTo>
                  <a:pt x="676" y="0"/>
                </a:lnTo>
                <a:lnTo>
                  <a:pt x="676" y="0"/>
                </a:lnTo>
                <a:lnTo>
                  <a:pt x="658" y="1"/>
                </a:lnTo>
                <a:lnTo>
                  <a:pt x="641" y="3"/>
                </a:lnTo>
                <a:lnTo>
                  <a:pt x="624" y="8"/>
                </a:lnTo>
                <a:lnTo>
                  <a:pt x="608" y="14"/>
                </a:lnTo>
                <a:lnTo>
                  <a:pt x="592" y="22"/>
                </a:lnTo>
                <a:lnTo>
                  <a:pt x="577" y="29"/>
                </a:lnTo>
                <a:lnTo>
                  <a:pt x="564" y="40"/>
                </a:lnTo>
                <a:lnTo>
                  <a:pt x="552" y="51"/>
                </a:lnTo>
                <a:lnTo>
                  <a:pt x="540" y="64"/>
                </a:lnTo>
                <a:lnTo>
                  <a:pt x="530" y="78"/>
                </a:lnTo>
                <a:lnTo>
                  <a:pt x="521" y="91"/>
                </a:lnTo>
                <a:lnTo>
                  <a:pt x="514" y="107"/>
                </a:lnTo>
                <a:lnTo>
                  <a:pt x="508" y="123"/>
                </a:lnTo>
                <a:lnTo>
                  <a:pt x="504" y="140"/>
                </a:lnTo>
                <a:lnTo>
                  <a:pt x="501" y="158"/>
                </a:lnTo>
                <a:lnTo>
                  <a:pt x="500" y="176"/>
                </a:lnTo>
                <a:lnTo>
                  <a:pt x="500" y="176"/>
                </a:lnTo>
                <a:lnTo>
                  <a:pt x="501" y="194"/>
                </a:lnTo>
                <a:lnTo>
                  <a:pt x="504" y="211"/>
                </a:lnTo>
                <a:lnTo>
                  <a:pt x="508" y="228"/>
                </a:lnTo>
                <a:lnTo>
                  <a:pt x="514" y="244"/>
                </a:lnTo>
                <a:lnTo>
                  <a:pt x="521" y="260"/>
                </a:lnTo>
                <a:lnTo>
                  <a:pt x="530" y="274"/>
                </a:lnTo>
                <a:lnTo>
                  <a:pt x="540" y="288"/>
                </a:lnTo>
                <a:lnTo>
                  <a:pt x="552" y="300"/>
                </a:lnTo>
                <a:lnTo>
                  <a:pt x="564" y="311"/>
                </a:lnTo>
                <a:lnTo>
                  <a:pt x="577" y="322"/>
                </a:lnTo>
                <a:lnTo>
                  <a:pt x="592" y="331"/>
                </a:lnTo>
                <a:lnTo>
                  <a:pt x="608" y="337"/>
                </a:lnTo>
                <a:lnTo>
                  <a:pt x="624" y="344"/>
                </a:lnTo>
                <a:lnTo>
                  <a:pt x="641" y="349"/>
                </a:lnTo>
                <a:lnTo>
                  <a:pt x="658" y="351"/>
                </a:lnTo>
                <a:lnTo>
                  <a:pt x="676" y="352"/>
                </a:lnTo>
                <a:lnTo>
                  <a:pt x="682" y="352"/>
                </a:lnTo>
                <a:lnTo>
                  <a:pt x="682" y="1068"/>
                </a:lnTo>
                <a:lnTo>
                  <a:pt x="41" y="2254"/>
                </a:lnTo>
                <a:lnTo>
                  <a:pt x="41" y="2254"/>
                </a:lnTo>
                <a:lnTo>
                  <a:pt x="32" y="2272"/>
                </a:lnTo>
                <a:lnTo>
                  <a:pt x="24" y="2290"/>
                </a:lnTo>
                <a:lnTo>
                  <a:pt x="17" y="2307"/>
                </a:lnTo>
                <a:lnTo>
                  <a:pt x="11" y="2325"/>
                </a:lnTo>
                <a:lnTo>
                  <a:pt x="7" y="2342"/>
                </a:lnTo>
                <a:lnTo>
                  <a:pt x="3" y="2359"/>
                </a:lnTo>
                <a:lnTo>
                  <a:pt x="1" y="2376"/>
                </a:lnTo>
                <a:lnTo>
                  <a:pt x="0" y="2393"/>
                </a:lnTo>
                <a:lnTo>
                  <a:pt x="0" y="2410"/>
                </a:lnTo>
                <a:lnTo>
                  <a:pt x="0" y="2426"/>
                </a:lnTo>
                <a:lnTo>
                  <a:pt x="2" y="2443"/>
                </a:lnTo>
                <a:lnTo>
                  <a:pt x="6" y="2457"/>
                </a:lnTo>
                <a:lnTo>
                  <a:pt x="10" y="2473"/>
                </a:lnTo>
                <a:lnTo>
                  <a:pt x="16" y="2488"/>
                </a:lnTo>
                <a:lnTo>
                  <a:pt x="22" y="2502"/>
                </a:lnTo>
                <a:lnTo>
                  <a:pt x="29" y="2516"/>
                </a:lnTo>
                <a:lnTo>
                  <a:pt x="29" y="2516"/>
                </a:lnTo>
                <a:lnTo>
                  <a:pt x="38" y="2529"/>
                </a:lnTo>
                <a:lnTo>
                  <a:pt x="47" y="2542"/>
                </a:lnTo>
                <a:lnTo>
                  <a:pt x="58" y="2554"/>
                </a:lnTo>
                <a:lnTo>
                  <a:pt x="70" y="2564"/>
                </a:lnTo>
                <a:lnTo>
                  <a:pt x="81" y="2574"/>
                </a:lnTo>
                <a:lnTo>
                  <a:pt x="95" y="2585"/>
                </a:lnTo>
                <a:lnTo>
                  <a:pt x="108" y="2593"/>
                </a:lnTo>
                <a:lnTo>
                  <a:pt x="123" y="2600"/>
                </a:lnTo>
                <a:lnTo>
                  <a:pt x="139" y="2607"/>
                </a:lnTo>
                <a:lnTo>
                  <a:pt x="155" y="2614"/>
                </a:lnTo>
                <a:lnTo>
                  <a:pt x="172" y="2618"/>
                </a:lnTo>
                <a:lnTo>
                  <a:pt x="190" y="2623"/>
                </a:lnTo>
                <a:lnTo>
                  <a:pt x="208" y="2626"/>
                </a:lnTo>
                <a:lnTo>
                  <a:pt x="226" y="2629"/>
                </a:lnTo>
                <a:lnTo>
                  <a:pt x="245" y="2630"/>
                </a:lnTo>
                <a:lnTo>
                  <a:pt x="265" y="2631"/>
                </a:lnTo>
                <a:lnTo>
                  <a:pt x="265" y="2631"/>
                </a:lnTo>
                <a:close/>
              </a:path>
            </a:pathLst>
          </a:custGeom>
          <a:noFill/>
          <a:ln w="76200">
            <a:solidFill>
              <a:schemeClr val="bg1">
                <a:lumMod val="50000"/>
              </a:schemeClr>
            </a:solidFill>
            <a:prstDash val="solid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1437" tIns="45718" rIns="91437" bIns="45718" anchor="ctr"/>
          <a:lstStyle/>
          <a:p>
            <a:pPr algn="ctr"/>
            <a:endParaRPr sz="1280">
              <a:cs typeface="+mn-ea"/>
              <a:sym typeface="+mn-lt"/>
            </a:endParaRPr>
          </a:p>
        </p:txBody>
      </p:sp>
      <p:sp>
        <p:nvSpPr>
          <p:cNvPr id="5" name="TextBox 18"/>
          <p:cNvSpPr txBox="1">
            <a:spLocks/>
          </p:cNvSpPr>
          <p:nvPr/>
        </p:nvSpPr>
        <p:spPr bwMode="auto">
          <a:xfrm>
            <a:off x="784896" y="1333684"/>
            <a:ext cx="644044" cy="677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t" anchorCtr="0">
            <a:normAutofit fontScale="92500" lnSpcReduction="20000"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/>
            <a:r>
              <a:rPr lang="en-US" altLang="ko-KR" sz="5902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rPr>
              <a:t>01</a:t>
            </a:r>
          </a:p>
        </p:txBody>
      </p:sp>
      <p:sp>
        <p:nvSpPr>
          <p:cNvPr id="6" name="TextBox 22"/>
          <p:cNvSpPr txBox="1">
            <a:spLocks/>
          </p:cNvSpPr>
          <p:nvPr/>
        </p:nvSpPr>
        <p:spPr bwMode="auto">
          <a:xfrm>
            <a:off x="784896" y="2323324"/>
            <a:ext cx="644044" cy="677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t" anchorCtr="0">
            <a:normAutofit fontScale="92500" lnSpcReduction="20000"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/>
            <a:r>
              <a:rPr lang="en-US" altLang="ko-KR" sz="5902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rPr>
              <a:t>02</a:t>
            </a:r>
          </a:p>
        </p:txBody>
      </p:sp>
      <p:sp>
        <p:nvSpPr>
          <p:cNvPr id="7" name="TextBox 26"/>
          <p:cNvSpPr txBox="1">
            <a:spLocks/>
          </p:cNvSpPr>
          <p:nvPr/>
        </p:nvSpPr>
        <p:spPr bwMode="auto">
          <a:xfrm>
            <a:off x="784896" y="3312963"/>
            <a:ext cx="644044" cy="677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t" anchorCtr="0">
            <a:normAutofit fontScale="92500" lnSpcReduction="20000"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/>
            <a:r>
              <a:rPr lang="en-US" altLang="ko-KR" sz="5902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rPr>
              <a:t>03</a:t>
            </a:r>
          </a:p>
        </p:txBody>
      </p:sp>
      <p:sp>
        <p:nvSpPr>
          <p:cNvPr id="8" name="TextBox 30"/>
          <p:cNvSpPr txBox="1">
            <a:spLocks/>
          </p:cNvSpPr>
          <p:nvPr/>
        </p:nvSpPr>
        <p:spPr bwMode="auto">
          <a:xfrm flipH="1">
            <a:off x="7629684" y="1333684"/>
            <a:ext cx="644044" cy="677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t" anchorCtr="0">
            <a:normAutofit fontScale="92500" lnSpcReduction="20000"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 algn="r"/>
            <a:r>
              <a:rPr lang="en-US" altLang="ko-KR" sz="5902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rPr>
              <a:t>04</a:t>
            </a:r>
          </a:p>
        </p:txBody>
      </p:sp>
      <p:sp>
        <p:nvSpPr>
          <p:cNvPr id="9" name="TextBox 34"/>
          <p:cNvSpPr txBox="1">
            <a:spLocks/>
          </p:cNvSpPr>
          <p:nvPr/>
        </p:nvSpPr>
        <p:spPr bwMode="auto">
          <a:xfrm flipH="1">
            <a:off x="7629684" y="2323324"/>
            <a:ext cx="644044" cy="677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t" anchorCtr="0">
            <a:normAutofit fontScale="92500" lnSpcReduction="20000"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 algn="r"/>
            <a:r>
              <a:rPr lang="en-US" altLang="ko-KR" sz="5902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rPr>
              <a:t>05</a:t>
            </a:r>
          </a:p>
        </p:txBody>
      </p:sp>
      <p:sp>
        <p:nvSpPr>
          <p:cNvPr id="10" name="TextBox 38"/>
          <p:cNvSpPr txBox="1">
            <a:spLocks/>
          </p:cNvSpPr>
          <p:nvPr/>
        </p:nvSpPr>
        <p:spPr bwMode="auto">
          <a:xfrm flipH="1">
            <a:off x="7629684" y="3312963"/>
            <a:ext cx="644044" cy="6771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 lIns="0" tIns="0" rIns="0" bIns="0" anchor="t" anchorCtr="0">
            <a:normAutofit fontScale="92500" lnSpcReduction="20000"/>
            <a:scene3d>
              <a:camera prst="orthographicFront"/>
              <a:lightRig rig="threePt" dir="t"/>
            </a:scene3d>
            <a:sp3d>
              <a:bevelT w="0" h="0"/>
            </a:sp3d>
          </a:bodyPr>
          <a:lstStyle/>
          <a:p>
            <a:pPr marL="0" lvl="1" algn="r"/>
            <a:r>
              <a:rPr lang="en-US" altLang="ko-KR" sz="5902" b="1" dirty="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rPr>
              <a:t>06</a:t>
            </a:r>
          </a:p>
        </p:txBody>
      </p:sp>
      <p:grpSp>
        <p:nvGrpSpPr>
          <p:cNvPr id="2" name="组合 42"/>
          <p:cNvGrpSpPr/>
          <p:nvPr/>
        </p:nvGrpSpPr>
        <p:grpSpPr>
          <a:xfrm>
            <a:off x="3684502" y="3109280"/>
            <a:ext cx="1689622" cy="578508"/>
            <a:chOff x="3684502" y="2943312"/>
            <a:chExt cx="1689622" cy="578540"/>
          </a:xfrm>
        </p:grpSpPr>
        <p:sp>
          <p:nvSpPr>
            <p:cNvPr id="36" name="Freeform: Shape 3"/>
            <p:cNvSpPr>
              <a:spLocks/>
            </p:cNvSpPr>
            <p:nvPr/>
          </p:nvSpPr>
          <p:spPr bwMode="auto">
            <a:xfrm>
              <a:off x="3684502" y="2943312"/>
              <a:ext cx="844811" cy="578540"/>
            </a:xfrm>
            <a:custGeom>
              <a:avLst/>
              <a:gdLst>
                <a:gd name="T0" fmla="*/ 655 w 655"/>
                <a:gd name="T1" fmla="*/ 0 h 467"/>
                <a:gd name="T2" fmla="*/ 252 w 655"/>
                <a:gd name="T3" fmla="*/ 0 h 467"/>
                <a:gd name="T4" fmla="*/ 0 w 655"/>
                <a:gd name="T5" fmla="*/ 467 h 467"/>
                <a:gd name="T6" fmla="*/ 655 w 655"/>
                <a:gd name="T7" fmla="*/ 467 h 467"/>
                <a:gd name="T8" fmla="*/ 655 w 655"/>
                <a:gd name="T9" fmla="*/ 0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5" h="467">
                  <a:moveTo>
                    <a:pt x="655" y="0"/>
                  </a:moveTo>
                  <a:lnTo>
                    <a:pt x="252" y="0"/>
                  </a:lnTo>
                  <a:lnTo>
                    <a:pt x="0" y="467"/>
                  </a:lnTo>
                  <a:lnTo>
                    <a:pt x="655" y="467"/>
                  </a:lnTo>
                  <a:lnTo>
                    <a:pt x="655" y="0"/>
                  </a:lnTo>
                  <a:close/>
                </a:path>
              </a:pathLst>
            </a:custGeom>
            <a:solidFill>
              <a:schemeClr val="accent3"/>
            </a:solidFill>
            <a:ln w="3810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280">
                <a:cs typeface="+mn-ea"/>
                <a:sym typeface="+mn-lt"/>
              </a:endParaRPr>
            </a:p>
          </p:txBody>
        </p:sp>
        <p:sp>
          <p:nvSpPr>
            <p:cNvPr id="40" name="Freeform: Shape 7"/>
            <p:cNvSpPr>
              <a:spLocks/>
            </p:cNvSpPr>
            <p:nvPr/>
          </p:nvSpPr>
          <p:spPr bwMode="auto">
            <a:xfrm>
              <a:off x="4529313" y="2943312"/>
              <a:ext cx="844811" cy="578540"/>
            </a:xfrm>
            <a:custGeom>
              <a:avLst/>
              <a:gdLst>
                <a:gd name="T0" fmla="*/ 0 w 655"/>
                <a:gd name="T1" fmla="*/ 0 h 467"/>
                <a:gd name="T2" fmla="*/ 0 w 655"/>
                <a:gd name="T3" fmla="*/ 467 h 467"/>
                <a:gd name="T4" fmla="*/ 655 w 655"/>
                <a:gd name="T5" fmla="*/ 467 h 467"/>
                <a:gd name="T6" fmla="*/ 403 w 655"/>
                <a:gd name="T7" fmla="*/ 0 h 467"/>
                <a:gd name="T8" fmla="*/ 0 w 655"/>
                <a:gd name="T9" fmla="*/ 0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5" h="467">
                  <a:moveTo>
                    <a:pt x="0" y="0"/>
                  </a:moveTo>
                  <a:lnTo>
                    <a:pt x="0" y="467"/>
                  </a:lnTo>
                  <a:lnTo>
                    <a:pt x="655" y="467"/>
                  </a:lnTo>
                  <a:lnTo>
                    <a:pt x="403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4"/>
            </a:solidFill>
            <a:ln w="3810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280">
                <a:cs typeface="+mn-ea"/>
                <a:sym typeface="+mn-lt"/>
              </a:endParaRPr>
            </a:p>
          </p:txBody>
        </p:sp>
        <p:sp>
          <p:nvSpPr>
            <p:cNvPr id="12" name="Freeform: Shape 41"/>
            <p:cNvSpPr>
              <a:spLocks/>
            </p:cNvSpPr>
            <p:nvPr/>
          </p:nvSpPr>
          <p:spPr bwMode="auto">
            <a:xfrm>
              <a:off x="4186429" y="3074062"/>
              <a:ext cx="277418" cy="277417"/>
            </a:xfrm>
            <a:custGeom>
              <a:avLst/>
              <a:gdLst>
                <a:gd name="T0" fmla="*/ 184 w 260"/>
                <a:gd name="T1" fmla="*/ 106 h 260"/>
                <a:gd name="T2" fmla="*/ 193 w 260"/>
                <a:gd name="T3" fmla="*/ 143 h 260"/>
                <a:gd name="T4" fmla="*/ 117 w 260"/>
                <a:gd name="T5" fmla="*/ 219 h 260"/>
                <a:gd name="T6" fmla="*/ 42 w 260"/>
                <a:gd name="T7" fmla="*/ 143 h 260"/>
                <a:gd name="T8" fmla="*/ 117 w 260"/>
                <a:gd name="T9" fmla="*/ 66 h 260"/>
                <a:gd name="T10" fmla="*/ 154 w 260"/>
                <a:gd name="T11" fmla="*/ 76 h 260"/>
                <a:gd name="T12" fmla="*/ 183 w 260"/>
                <a:gd name="T13" fmla="*/ 46 h 260"/>
                <a:gd name="T14" fmla="*/ 117 w 260"/>
                <a:gd name="T15" fmla="*/ 25 h 260"/>
                <a:gd name="T16" fmla="*/ 0 w 260"/>
                <a:gd name="T17" fmla="*/ 143 h 260"/>
                <a:gd name="T18" fmla="*/ 117 w 260"/>
                <a:gd name="T19" fmla="*/ 260 h 260"/>
                <a:gd name="T20" fmla="*/ 233 w 260"/>
                <a:gd name="T21" fmla="*/ 143 h 260"/>
                <a:gd name="T22" fmla="*/ 213 w 260"/>
                <a:gd name="T23" fmla="*/ 77 h 260"/>
                <a:gd name="T24" fmla="*/ 184 w 260"/>
                <a:gd name="T25" fmla="*/ 106 h 260"/>
                <a:gd name="T26" fmla="*/ 225 w 260"/>
                <a:gd name="T27" fmla="*/ 35 h 260"/>
                <a:gd name="T28" fmla="*/ 225 w 260"/>
                <a:gd name="T29" fmla="*/ 35 h 260"/>
                <a:gd name="T30" fmla="*/ 225 w 260"/>
                <a:gd name="T31" fmla="*/ 0 h 260"/>
                <a:gd name="T32" fmla="*/ 203 w 260"/>
                <a:gd name="T33" fmla="*/ 23 h 260"/>
                <a:gd name="T34" fmla="*/ 203 w 260"/>
                <a:gd name="T35" fmla="*/ 46 h 260"/>
                <a:gd name="T36" fmla="*/ 139 w 260"/>
                <a:gd name="T37" fmla="*/ 111 h 260"/>
                <a:gd name="T38" fmla="*/ 117 w 260"/>
                <a:gd name="T39" fmla="*/ 104 h 260"/>
                <a:gd name="T40" fmla="*/ 79 w 260"/>
                <a:gd name="T41" fmla="*/ 143 h 260"/>
                <a:gd name="T42" fmla="*/ 117 w 260"/>
                <a:gd name="T43" fmla="*/ 181 h 260"/>
                <a:gd name="T44" fmla="*/ 155 w 260"/>
                <a:gd name="T45" fmla="*/ 143 h 260"/>
                <a:gd name="T46" fmla="*/ 150 w 260"/>
                <a:gd name="T47" fmla="*/ 123 h 260"/>
                <a:gd name="T48" fmla="*/ 215 w 260"/>
                <a:gd name="T49" fmla="*/ 58 h 260"/>
                <a:gd name="T50" fmla="*/ 237 w 260"/>
                <a:gd name="T51" fmla="*/ 58 h 260"/>
                <a:gd name="T52" fmla="*/ 260 w 260"/>
                <a:gd name="T53" fmla="*/ 35 h 260"/>
                <a:gd name="T54" fmla="*/ 225 w 260"/>
                <a:gd name="T55" fmla="*/ 35 h 2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260" h="260">
                  <a:moveTo>
                    <a:pt x="184" y="106"/>
                  </a:moveTo>
                  <a:cubicBezTo>
                    <a:pt x="190" y="117"/>
                    <a:pt x="193" y="129"/>
                    <a:pt x="193" y="143"/>
                  </a:cubicBezTo>
                  <a:cubicBezTo>
                    <a:pt x="193" y="185"/>
                    <a:pt x="159" y="219"/>
                    <a:pt x="117" y="219"/>
                  </a:cubicBezTo>
                  <a:cubicBezTo>
                    <a:pt x="76" y="219"/>
                    <a:pt x="42" y="185"/>
                    <a:pt x="42" y="143"/>
                  </a:cubicBezTo>
                  <a:cubicBezTo>
                    <a:pt x="42" y="100"/>
                    <a:pt x="76" y="66"/>
                    <a:pt x="117" y="66"/>
                  </a:cubicBezTo>
                  <a:cubicBezTo>
                    <a:pt x="131" y="66"/>
                    <a:pt x="143" y="70"/>
                    <a:pt x="154" y="76"/>
                  </a:cubicBezTo>
                  <a:cubicBezTo>
                    <a:pt x="183" y="46"/>
                    <a:pt x="183" y="46"/>
                    <a:pt x="183" y="46"/>
                  </a:cubicBezTo>
                  <a:cubicBezTo>
                    <a:pt x="165" y="33"/>
                    <a:pt x="141" y="25"/>
                    <a:pt x="117" y="25"/>
                  </a:cubicBezTo>
                  <a:cubicBezTo>
                    <a:pt x="52" y="25"/>
                    <a:pt x="0" y="78"/>
                    <a:pt x="0" y="143"/>
                  </a:cubicBezTo>
                  <a:cubicBezTo>
                    <a:pt x="0" y="207"/>
                    <a:pt x="52" y="260"/>
                    <a:pt x="117" y="260"/>
                  </a:cubicBezTo>
                  <a:cubicBezTo>
                    <a:pt x="181" y="260"/>
                    <a:pt x="233" y="207"/>
                    <a:pt x="233" y="143"/>
                  </a:cubicBezTo>
                  <a:cubicBezTo>
                    <a:pt x="233" y="118"/>
                    <a:pt x="226" y="96"/>
                    <a:pt x="213" y="77"/>
                  </a:cubicBezTo>
                  <a:cubicBezTo>
                    <a:pt x="184" y="106"/>
                    <a:pt x="184" y="106"/>
                    <a:pt x="184" y="106"/>
                  </a:cubicBezTo>
                  <a:close/>
                  <a:moveTo>
                    <a:pt x="225" y="35"/>
                  </a:moveTo>
                  <a:cubicBezTo>
                    <a:pt x="225" y="35"/>
                    <a:pt x="225" y="35"/>
                    <a:pt x="225" y="35"/>
                  </a:cubicBezTo>
                  <a:cubicBezTo>
                    <a:pt x="225" y="0"/>
                    <a:pt x="225" y="0"/>
                    <a:pt x="225" y="0"/>
                  </a:cubicBezTo>
                  <a:cubicBezTo>
                    <a:pt x="203" y="23"/>
                    <a:pt x="203" y="23"/>
                    <a:pt x="203" y="23"/>
                  </a:cubicBezTo>
                  <a:cubicBezTo>
                    <a:pt x="203" y="46"/>
                    <a:pt x="203" y="46"/>
                    <a:pt x="203" y="46"/>
                  </a:cubicBezTo>
                  <a:cubicBezTo>
                    <a:pt x="139" y="111"/>
                    <a:pt x="139" y="111"/>
                    <a:pt x="139" y="111"/>
                  </a:cubicBezTo>
                  <a:cubicBezTo>
                    <a:pt x="133" y="106"/>
                    <a:pt x="125" y="104"/>
                    <a:pt x="117" y="104"/>
                  </a:cubicBezTo>
                  <a:cubicBezTo>
                    <a:pt x="96" y="104"/>
                    <a:pt x="79" y="121"/>
                    <a:pt x="79" y="143"/>
                  </a:cubicBezTo>
                  <a:cubicBezTo>
                    <a:pt x="79" y="164"/>
                    <a:pt x="96" y="181"/>
                    <a:pt x="117" y="181"/>
                  </a:cubicBezTo>
                  <a:cubicBezTo>
                    <a:pt x="138" y="181"/>
                    <a:pt x="155" y="164"/>
                    <a:pt x="155" y="143"/>
                  </a:cubicBezTo>
                  <a:cubicBezTo>
                    <a:pt x="155" y="136"/>
                    <a:pt x="154" y="129"/>
                    <a:pt x="150" y="123"/>
                  </a:cubicBezTo>
                  <a:cubicBezTo>
                    <a:pt x="215" y="58"/>
                    <a:pt x="215" y="58"/>
                    <a:pt x="215" y="58"/>
                  </a:cubicBezTo>
                  <a:cubicBezTo>
                    <a:pt x="237" y="58"/>
                    <a:pt x="237" y="58"/>
                    <a:pt x="237" y="58"/>
                  </a:cubicBezTo>
                  <a:cubicBezTo>
                    <a:pt x="260" y="35"/>
                    <a:pt x="260" y="35"/>
                    <a:pt x="260" y="35"/>
                  </a:cubicBezTo>
                  <a:cubicBezTo>
                    <a:pt x="225" y="35"/>
                    <a:pt x="225" y="35"/>
                    <a:pt x="225" y="3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sz="1280">
                <a:cs typeface="+mn-ea"/>
                <a:sym typeface="+mn-lt"/>
              </a:endParaRPr>
            </a:p>
          </p:txBody>
        </p:sp>
        <p:sp>
          <p:nvSpPr>
            <p:cNvPr id="13" name="Freeform: Shape 42"/>
            <p:cNvSpPr>
              <a:spLocks/>
            </p:cNvSpPr>
            <p:nvPr/>
          </p:nvSpPr>
          <p:spPr bwMode="auto">
            <a:xfrm>
              <a:off x="4609227" y="3085067"/>
              <a:ext cx="259806" cy="259806"/>
            </a:xfrm>
            <a:custGeom>
              <a:avLst/>
              <a:gdLst>
                <a:gd name="T0" fmla="*/ 0 w 236"/>
                <a:gd name="T1" fmla="*/ 118 h 236"/>
                <a:gd name="T2" fmla="*/ 236 w 236"/>
                <a:gd name="T3" fmla="*/ 118 h 236"/>
                <a:gd name="T4" fmla="*/ 150 w 236"/>
                <a:gd name="T5" fmla="*/ 168 h 236"/>
                <a:gd name="T6" fmla="*/ 128 w 236"/>
                <a:gd name="T7" fmla="*/ 196 h 236"/>
                <a:gd name="T8" fmla="*/ 125 w 236"/>
                <a:gd name="T9" fmla="*/ 199 h 236"/>
                <a:gd name="T10" fmla="*/ 111 w 236"/>
                <a:gd name="T11" fmla="*/ 198 h 236"/>
                <a:gd name="T12" fmla="*/ 110 w 236"/>
                <a:gd name="T13" fmla="*/ 180 h 236"/>
                <a:gd name="T14" fmla="*/ 90 w 236"/>
                <a:gd name="T15" fmla="*/ 173 h 236"/>
                <a:gd name="T16" fmla="*/ 79 w 236"/>
                <a:gd name="T17" fmla="*/ 166 h 236"/>
                <a:gd name="T18" fmla="*/ 78 w 236"/>
                <a:gd name="T19" fmla="*/ 160 h 236"/>
                <a:gd name="T20" fmla="*/ 89 w 236"/>
                <a:gd name="T21" fmla="*/ 147 h 236"/>
                <a:gd name="T22" fmla="*/ 91 w 236"/>
                <a:gd name="T23" fmla="*/ 148 h 236"/>
                <a:gd name="T24" fmla="*/ 119 w 236"/>
                <a:gd name="T25" fmla="*/ 160 h 236"/>
                <a:gd name="T26" fmla="*/ 137 w 236"/>
                <a:gd name="T27" fmla="*/ 145 h 236"/>
                <a:gd name="T28" fmla="*/ 133 w 236"/>
                <a:gd name="T29" fmla="*/ 137 h 236"/>
                <a:gd name="T30" fmla="*/ 122 w 236"/>
                <a:gd name="T31" fmla="*/ 130 h 236"/>
                <a:gd name="T32" fmla="*/ 109 w 236"/>
                <a:gd name="T33" fmla="*/ 125 h 236"/>
                <a:gd name="T34" fmla="*/ 98 w 236"/>
                <a:gd name="T35" fmla="*/ 120 h 236"/>
                <a:gd name="T36" fmla="*/ 89 w 236"/>
                <a:gd name="T37" fmla="*/ 113 h 236"/>
                <a:gd name="T38" fmla="*/ 82 w 236"/>
                <a:gd name="T39" fmla="*/ 103 h 236"/>
                <a:gd name="T40" fmla="*/ 79 w 236"/>
                <a:gd name="T41" fmla="*/ 90 h 236"/>
                <a:gd name="T42" fmla="*/ 110 w 236"/>
                <a:gd name="T43" fmla="*/ 57 h 236"/>
                <a:gd name="T44" fmla="*/ 111 w 236"/>
                <a:gd name="T45" fmla="*/ 38 h 236"/>
                <a:gd name="T46" fmla="*/ 125 w 236"/>
                <a:gd name="T47" fmla="*/ 37 h 236"/>
                <a:gd name="T48" fmla="*/ 128 w 236"/>
                <a:gd name="T49" fmla="*/ 40 h 236"/>
                <a:gd name="T50" fmla="*/ 137 w 236"/>
                <a:gd name="T51" fmla="*/ 58 h 236"/>
                <a:gd name="T52" fmla="*/ 151 w 236"/>
                <a:gd name="T53" fmla="*/ 65 h 236"/>
                <a:gd name="T54" fmla="*/ 155 w 236"/>
                <a:gd name="T55" fmla="*/ 69 h 236"/>
                <a:gd name="T56" fmla="*/ 149 w 236"/>
                <a:gd name="T57" fmla="*/ 85 h 236"/>
                <a:gd name="T58" fmla="*/ 144 w 236"/>
                <a:gd name="T59" fmla="*/ 86 h 236"/>
                <a:gd name="T60" fmla="*/ 140 w 236"/>
                <a:gd name="T61" fmla="*/ 82 h 236"/>
                <a:gd name="T62" fmla="*/ 128 w 236"/>
                <a:gd name="T63" fmla="*/ 77 h 236"/>
                <a:gd name="T64" fmla="*/ 107 w 236"/>
                <a:gd name="T65" fmla="*/ 80 h 236"/>
                <a:gd name="T66" fmla="*/ 102 w 236"/>
                <a:gd name="T67" fmla="*/ 94 h 236"/>
                <a:gd name="T68" fmla="*/ 108 w 236"/>
                <a:gd name="T69" fmla="*/ 101 h 236"/>
                <a:gd name="T70" fmla="*/ 118 w 236"/>
                <a:gd name="T71" fmla="*/ 106 h 236"/>
                <a:gd name="T72" fmla="*/ 132 w 236"/>
                <a:gd name="T73" fmla="*/ 112 h 236"/>
                <a:gd name="T74" fmla="*/ 145 w 236"/>
                <a:gd name="T75" fmla="*/ 119 h 236"/>
                <a:gd name="T76" fmla="*/ 155 w 236"/>
                <a:gd name="T77" fmla="*/ 129 h 236"/>
                <a:gd name="T78" fmla="*/ 159 w 236"/>
                <a:gd name="T79" fmla="*/ 144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</a:cxnLst>
              <a:rect l="0" t="0" r="r" b="b"/>
              <a:pathLst>
                <a:path w="236" h="236"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moveTo>
                    <a:pt x="150" y="168"/>
                  </a:moveTo>
                  <a:cubicBezTo>
                    <a:pt x="145" y="175"/>
                    <a:pt x="137" y="179"/>
                    <a:pt x="128" y="180"/>
                  </a:cubicBezTo>
                  <a:cubicBezTo>
                    <a:pt x="128" y="196"/>
                    <a:pt x="128" y="196"/>
                    <a:pt x="128" y="196"/>
                  </a:cubicBezTo>
                  <a:cubicBezTo>
                    <a:pt x="128" y="197"/>
                    <a:pt x="127" y="198"/>
                    <a:pt x="127" y="198"/>
                  </a:cubicBezTo>
                  <a:cubicBezTo>
                    <a:pt x="126" y="199"/>
                    <a:pt x="126" y="199"/>
                    <a:pt x="125" y="199"/>
                  </a:cubicBezTo>
                  <a:cubicBezTo>
                    <a:pt x="113" y="199"/>
                    <a:pt x="113" y="199"/>
                    <a:pt x="113" y="199"/>
                  </a:cubicBezTo>
                  <a:cubicBezTo>
                    <a:pt x="112" y="199"/>
                    <a:pt x="111" y="199"/>
                    <a:pt x="111" y="198"/>
                  </a:cubicBezTo>
                  <a:cubicBezTo>
                    <a:pt x="110" y="197"/>
                    <a:pt x="110" y="197"/>
                    <a:pt x="110" y="196"/>
                  </a:cubicBezTo>
                  <a:cubicBezTo>
                    <a:pt x="110" y="180"/>
                    <a:pt x="110" y="180"/>
                    <a:pt x="110" y="180"/>
                  </a:cubicBezTo>
                  <a:cubicBezTo>
                    <a:pt x="106" y="180"/>
                    <a:pt x="102" y="179"/>
                    <a:pt x="99" y="177"/>
                  </a:cubicBezTo>
                  <a:cubicBezTo>
                    <a:pt x="95" y="176"/>
                    <a:pt x="92" y="175"/>
                    <a:pt x="90" y="173"/>
                  </a:cubicBezTo>
                  <a:cubicBezTo>
                    <a:pt x="88" y="172"/>
                    <a:pt x="85" y="171"/>
                    <a:pt x="83" y="169"/>
                  </a:cubicBezTo>
                  <a:cubicBezTo>
                    <a:pt x="81" y="168"/>
                    <a:pt x="80" y="166"/>
                    <a:pt x="79" y="166"/>
                  </a:cubicBezTo>
                  <a:cubicBezTo>
                    <a:pt x="79" y="165"/>
                    <a:pt x="78" y="164"/>
                    <a:pt x="78" y="164"/>
                  </a:cubicBezTo>
                  <a:cubicBezTo>
                    <a:pt x="77" y="163"/>
                    <a:pt x="77" y="162"/>
                    <a:pt x="78" y="160"/>
                  </a:cubicBezTo>
                  <a:cubicBezTo>
                    <a:pt x="87" y="148"/>
                    <a:pt x="87" y="148"/>
                    <a:pt x="87" y="148"/>
                  </a:cubicBezTo>
                  <a:cubicBezTo>
                    <a:pt x="87" y="148"/>
                    <a:pt x="88" y="147"/>
                    <a:pt x="89" y="147"/>
                  </a:cubicBezTo>
                  <a:cubicBezTo>
                    <a:pt x="90" y="147"/>
                    <a:pt x="90" y="147"/>
                    <a:pt x="91" y="148"/>
                  </a:cubicBezTo>
                  <a:cubicBezTo>
                    <a:pt x="91" y="148"/>
                    <a:pt x="91" y="148"/>
                    <a:pt x="91" y="148"/>
                  </a:cubicBezTo>
                  <a:cubicBezTo>
                    <a:pt x="98" y="154"/>
                    <a:pt x="105" y="158"/>
                    <a:pt x="112" y="159"/>
                  </a:cubicBezTo>
                  <a:cubicBezTo>
                    <a:pt x="115" y="160"/>
                    <a:pt x="117" y="160"/>
                    <a:pt x="119" y="160"/>
                  </a:cubicBezTo>
                  <a:cubicBezTo>
                    <a:pt x="124" y="160"/>
                    <a:pt x="128" y="159"/>
                    <a:pt x="131" y="156"/>
                  </a:cubicBezTo>
                  <a:cubicBezTo>
                    <a:pt x="135" y="154"/>
                    <a:pt x="137" y="150"/>
                    <a:pt x="137" y="145"/>
                  </a:cubicBezTo>
                  <a:cubicBezTo>
                    <a:pt x="137" y="144"/>
                    <a:pt x="136" y="142"/>
                    <a:pt x="136" y="140"/>
                  </a:cubicBezTo>
                  <a:cubicBezTo>
                    <a:pt x="135" y="139"/>
                    <a:pt x="134" y="138"/>
                    <a:pt x="133" y="137"/>
                  </a:cubicBezTo>
                  <a:cubicBezTo>
                    <a:pt x="132" y="136"/>
                    <a:pt x="130" y="135"/>
                    <a:pt x="127" y="133"/>
                  </a:cubicBezTo>
                  <a:cubicBezTo>
                    <a:pt x="125" y="132"/>
                    <a:pt x="123" y="131"/>
                    <a:pt x="122" y="130"/>
                  </a:cubicBezTo>
                  <a:cubicBezTo>
                    <a:pt x="120" y="130"/>
                    <a:pt x="118" y="129"/>
                    <a:pt x="115" y="128"/>
                  </a:cubicBezTo>
                  <a:cubicBezTo>
                    <a:pt x="112" y="127"/>
                    <a:pt x="110" y="126"/>
                    <a:pt x="109" y="125"/>
                  </a:cubicBezTo>
                  <a:cubicBezTo>
                    <a:pt x="108" y="125"/>
                    <a:pt x="106" y="124"/>
                    <a:pt x="104" y="123"/>
                  </a:cubicBezTo>
                  <a:cubicBezTo>
                    <a:pt x="101" y="122"/>
                    <a:pt x="100" y="121"/>
                    <a:pt x="98" y="120"/>
                  </a:cubicBezTo>
                  <a:cubicBezTo>
                    <a:pt x="97" y="119"/>
                    <a:pt x="95" y="118"/>
                    <a:pt x="93" y="117"/>
                  </a:cubicBezTo>
                  <a:cubicBezTo>
                    <a:pt x="91" y="116"/>
                    <a:pt x="90" y="114"/>
                    <a:pt x="89" y="113"/>
                  </a:cubicBezTo>
                  <a:cubicBezTo>
                    <a:pt x="87" y="112"/>
                    <a:pt x="86" y="110"/>
                    <a:pt x="85" y="109"/>
                  </a:cubicBezTo>
                  <a:cubicBezTo>
                    <a:pt x="83" y="107"/>
                    <a:pt x="82" y="105"/>
                    <a:pt x="82" y="103"/>
                  </a:cubicBezTo>
                  <a:cubicBezTo>
                    <a:pt x="81" y="102"/>
                    <a:pt x="80" y="100"/>
                    <a:pt x="80" y="97"/>
                  </a:cubicBezTo>
                  <a:cubicBezTo>
                    <a:pt x="79" y="95"/>
                    <a:pt x="79" y="93"/>
                    <a:pt x="79" y="90"/>
                  </a:cubicBezTo>
                  <a:cubicBezTo>
                    <a:pt x="79" y="82"/>
                    <a:pt x="82" y="75"/>
                    <a:pt x="88" y="69"/>
                  </a:cubicBezTo>
                  <a:cubicBezTo>
                    <a:pt x="93" y="62"/>
                    <a:pt x="101" y="58"/>
                    <a:pt x="110" y="57"/>
                  </a:cubicBezTo>
                  <a:cubicBezTo>
                    <a:pt x="110" y="40"/>
                    <a:pt x="110" y="40"/>
                    <a:pt x="110" y="40"/>
                  </a:cubicBezTo>
                  <a:cubicBezTo>
                    <a:pt x="110" y="40"/>
                    <a:pt x="110" y="39"/>
                    <a:pt x="111" y="38"/>
                  </a:cubicBezTo>
                  <a:cubicBezTo>
                    <a:pt x="111" y="38"/>
                    <a:pt x="112" y="37"/>
                    <a:pt x="113" y="37"/>
                  </a:cubicBezTo>
                  <a:cubicBezTo>
                    <a:pt x="125" y="37"/>
                    <a:pt x="125" y="37"/>
                    <a:pt x="125" y="37"/>
                  </a:cubicBezTo>
                  <a:cubicBezTo>
                    <a:pt x="126" y="37"/>
                    <a:pt x="126" y="38"/>
                    <a:pt x="127" y="38"/>
                  </a:cubicBezTo>
                  <a:cubicBezTo>
                    <a:pt x="127" y="39"/>
                    <a:pt x="128" y="39"/>
                    <a:pt x="128" y="40"/>
                  </a:cubicBezTo>
                  <a:cubicBezTo>
                    <a:pt x="128" y="56"/>
                    <a:pt x="128" y="56"/>
                    <a:pt x="128" y="56"/>
                  </a:cubicBezTo>
                  <a:cubicBezTo>
                    <a:pt x="131" y="57"/>
                    <a:pt x="134" y="57"/>
                    <a:pt x="137" y="58"/>
                  </a:cubicBezTo>
                  <a:cubicBezTo>
                    <a:pt x="140" y="59"/>
                    <a:pt x="143" y="60"/>
                    <a:pt x="145" y="61"/>
                  </a:cubicBezTo>
                  <a:cubicBezTo>
                    <a:pt x="147" y="62"/>
                    <a:pt x="149" y="63"/>
                    <a:pt x="151" y="65"/>
                  </a:cubicBezTo>
                  <a:cubicBezTo>
                    <a:pt x="152" y="66"/>
                    <a:pt x="153" y="67"/>
                    <a:pt x="154" y="67"/>
                  </a:cubicBezTo>
                  <a:cubicBezTo>
                    <a:pt x="155" y="68"/>
                    <a:pt x="155" y="68"/>
                    <a:pt x="155" y="69"/>
                  </a:cubicBezTo>
                  <a:cubicBezTo>
                    <a:pt x="156" y="70"/>
                    <a:pt x="156" y="71"/>
                    <a:pt x="156" y="72"/>
                  </a:cubicBezTo>
                  <a:cubicBezTo>
                    <a:pt x="149" y="85"/>
                    <a:pt x="149" y="85"/>
                    <a:pt x="149" y="85"/>
                  </a:cubicBezTo>
                  <a:cubicBezTo>
                    <a:pt x="148" y="86"/>
                    <a:pt x="148" y="86"/>
                    <a:pt x="147" y="87"/>
                  </a:cubicBezTo>
                  <a:cubicBezTo>
                    <a:pt x="146" y="87"/>
                    <a:pt x="145" y="86"/>
                    <a:pt x="144" y="86"/>
                  </a:cubicBezTo>
                  <a:cubicBezTo>
                    <a:pt x="144" y="86"/>
                    <a:pt x="144" y="85"/>
                    <a:pt x="143" y="85"/>
                  </a:cubicBezTo>
                  <a:cubicBezTo>
                    <a:pt x="142" y="84"/>
                    <a:pt x="141" y="83"/>
                    <a:pt x="140" y="82"/>
                  </a:cubicBezTo>
                  <a:cubicBezTo>
                    <a:pt x="138" y="81"/>
                    <a:pt x="136" y="80"/>
                    <a:pt x="134" y="80"/>
                  </a:cubicBezTo>
                  <a:cubicBezTo>
                    <a:pt x="133" y="79"/>
                    <a:pt x="130" y="78"/>
                    <a:pt x="128" y="77"/>
                  </a:cubicBezTo>
                  <a:cubicBezTo>
                    <a:pt x="125" y="77"/>
                    <a:pt x="123" y="76"/>
                    <a:pt x="120" y="76"/>
                  </a:cubicBezTo>
                  <a:cubicBezTo>
                    <a:pt x="115" y="76"/>
                    <a:pt x="110" y="77"/>
                    <a:pt x="107" y="80"/>
                  </a:cubicBezTo>
                  <a:cubicBezTo>
                    <a:pt x="103" y="83"/>
                    <a:pt x="101" y="86"/>
                    <a:pt x="101" y="90"/>
                  </a:cubicBezTo>
                  <a:cubicBezTo>
                    <a:pt x="101" y="92"/>
                    <a:pt x="102" y="93"/>
                    <a:pt x="102" y="94"/>
                  </a:cubicBezTo>
                  <a:cubicBezTo>
                    <a:pt x="103" y="96"/>
                    <a:pt x="103" y="97"/>
                    <a:pt x="105" y="98"/>
                  </a:cubicBezTo>
                  <a:cubicBezTo>
                    <a:pt x="106" y="99"/>
                    <a:pt x="107" y="100"/>
                    <a:pt x="108" y="101"/>
                  </a:cubicBezTo>
                  <a:cubicBezTo>
                    <a:pt x="109" y="102"/>
                    <a:pt x="111" y="103"/>
                    <a:pt x="113" y="104"/>
                  </a:cubicBezTo>
                  <a:cubicBezTo>
                    <a:pt x="115" y="105"/>
                    <a:pt x="117" y="106"/>
                    <a:pt x="118" y="106"/>
                  </a:cubicBezTo>
                  <a:cubicBezTo>
                    <a:pt x="120" y="107"/>
                    <a:pt x="122" y="108"/>
                    <a:pt x="125" y="109"/>
                  </a:cubicBezTo>
                  <a:cubicBezTo>
                    <a:pt x="128" y="110"/>
                    <a:pt x="130" y="111"/>
                    <a:pt x="132" y="112"/>
                  </a:cubicBezTo>
                  <a:cubicBezTo>
                    <a:pt x="133" y="112"/>
                    <a:pt x="136" y="113"/>
                    <a:pt x="138" y="115"/>
                  </a:cubicBezTo>
                  <a:cubicBezTo>
                    <a:pt x="141" y="116"/>
                    <a:pt x="143" y="117"/>
                    <a:pt x="145" y="119"/>
                  </a:cubicBezTo>
                  <a:cubicBezTo>
                    <a:pt x="147" y="120"/>
                    <a:pt x="149" y="121"/>
                    <a:pt x="151" y="123"/>
                  </a:cubicBezTo>
                  <a:cubicBezTo>
                    <a:pt x="153" y="125"/>
                    <a:pt x="154" y="127"/>
                    <a:pt x="155" y="129"/>
                  </a:cubicBezTo>
                  <a:cubicBezTo>
                    <a:pt x="156" y="131"/>
                    <a:pt x="157" y="133"/>
                    <a:pt x="158" y="136"/>
                  </a:cubicBezTo>
                  <a:cubicBezTo>
                    <a:pt x="159" y="138"/>
                    <a:pt x="159" y="141"/>
                    <a:pt x="159" y="144"/>
                  </a:cubicBezTo>
                  <a:cubicBezTo>
                    <a:pt x="159" y="153"/>
                    <a:pt x="156" y="161"/>
                    <a:pt x="150" y="168"/>
                  </a:cubicBez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sz="1280">
                <a:cs typeface="+mn-ea"/>
                <a:sym typeface="+mn-lt"/>
              </a:endParaRPr>
            </a:p>
          </p:txBody>
        </p:sp>
      </p:grpSp>
      <p:grpSp>
        <p:nvGrpSpPr>
          <p:cNvPr id="3" name="组合 43"/>
          <p:cNvGrpSpPr/>
          <p:nvPr/>
        </p:nvGrpSpPr>
        <p:grpSpPr>
          <a:xfrm>
            <a:off x="4009528" y="2519624"/>
            <a:ext cx="1039570" cy="589657"/>
            <a:chOff x="4009528" y="2353624"/>
            <a:chExt cx="1039570" cy="589689"/>
          </a:xfrm>
        </p:grpSpPr>
        <p:sp>
          <p:nvSpPr>
            <p:cNvPr id="37" name="Freeform: Shape 4"/>
            <p:cNvSpPr>
              <a:spLocks/>
            </p:cNvSpPr>
            <p:nvPr/>
          </p:nvSpPr>
          <p:spPr bwMode="auto">
            <a:xfrm>
              <a:off x="4009528" y="2353624"/>
              <a:ext cx="519785" cy="589689"/>
            </a:xfrm>
            <a:custGeom>
              <a:avLst/>
              <a:gdLst>
                <a:gd name="T0" fmla="*/ 403 w 403"/>
                <a:gd name="T1" fmla="*/ 0 h 476"/>
                <a:gd name="T2" fmla="*/ 259 w 403"/>
                <a:gd name="T3" fmla="*/ 0 h 476"/>
                <a:gd name="T4" fmla="*/ 0 w 403"/>
                <a:gd name="T5" fmla="*/ 476 h 476"/>
                <a:gd name="T6" fmla="*/ 403 w 403"/>
                <a:gd name="T7" fmla="*/ 476 h 476"/>
                <a:gd name="T8" fmla="*/ 403 w 403"/>
                <a:gd name="T9" fmla="*/ 0 h 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3" h="476">
                  <a:moveTo>
                    <a:pt x="403" y="0"/>
                  </a:moveTo>
                  <a:lnTo>
                    <a:pt x="259" y="0"/>
                  </a:lnTo>
                  <a:lnTo>
                    <a:pt x="0" y="476"/>
                  </a:lnTo>
                  <a:lnTo>
                    <a:pt x="403" y="476"/>
                  </a:lnTo>
                  <a:lnTo>
                    <a:pt x="403" y="0"/>
                  </a:lnTo>
                  <a:close/>
                </a:path>
              </a:pathLst>
            </a:custGeom>
            <a:solidFill>
              <a:schemeClr val="accent1"/>
            </a:solidFill>
            <a:ln w="3810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280">
                <a:cs typeface="+mn-ea"/>
                <a:sym typeface="+mn-lt"/>
              </a:endParaRPr>
            </a:p>
          </p:txBody>
        </p:sp>
        <p:sp>
          <p:nvSpPr>
            <p:cNvPr id="39" name="Freeform: Shape 6"/>
            <p:cNvSpPr>
              <a:spLocks/>
            </p:cNvSpPr>
            <p:nvPr/>
          </p:nvSpPr>
          <p:spPr bwMode="auto">
            <a:xfrm>
              <a:off x="4529313" y="2353624"/>
              <a:ext cx="519785" cy="589689"/>
            </a:xfrm>
            <a:custGeom>
              <a:avLst/>
              <a:gdLst>
                <a:gd name="T0" fmla="*/ 403 w 403"/>
                <a:gd name="T1" fmla="*/ 476 h 476"/>
                <a:gd name="T2" fmla="*/ 145 w 403"/>
                <a:gd name="T3" fmla="*/ 0 h 476"/>
                <a:gd name="T4" fmla="*/ 0 w 403"/>
                <a:gd name="T5" fmla="*/ 0 h 476"/>
                <a:gd name="T6" fmla="*/ 0 w 403"/>
                <a:gd name="T7" fmla="*/ 476 h 476"/>
                <a:gd name="T8" fmla="*/ 403 w 403"/>
                <a:gd name="T9" fmla="*/ 476 h 4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03" h="476">
                  <a:moveTo>
                    <a:pt x="403" y="476"/>
                  </a:moveTo>
                  <a:lnTo>
                    <a:pt x="145" y="0"/>
                  </a:lnTo>
                  <a:lnTo>
                    <a:pt x="0" y="0"/>
                  </a:lnTo>
                  <a:lnTo>
                    <a:pt x="0" y="476"/>
                  </a:lnTo>
                  <a:lnTo>
                    <a:pt x="403" y="476"/>
                  </a:lnTo>
                  <a:close/>
                </a:path>
              </a:pathLst>
            </a:custGeom>
            <a:solidFill>
              <a:schemeClr val="accent2"/>
            </a:solidFill>
            <a:ln w="3810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280">
                <a:cs typeface="+mn-ea"/>
                <a:sym typeface="+mn-lt"/>
              </a:endParaRPr>
            </a:p>
          </p:txBody>
        </p:sp>
        <p:sp>
          <p:nvSpPr>
            <p:cNvPr id="14" name="Freeform: Shape 43"/>
            <p:cNvSpPr>
              <a:spLocks/>
            </p:cNvSpPr>
            <p:nvPr/>
          </p:nvSpPr>
          <p:spPr bwMode="auto">
            <a:xfrm>
              <a:off x="4204041" y="2628037"/>
              <a:ext cx="259806" cy="259806"/>
            </a:xfrm>
            <a:custGeom>
              <a:avLst/>
              <a:gdLst>
                <a:gd name="T0" fmla="*/ 116 w 232"/>
                <a:gd name="T1" fmla="*/ 0 h 232"/>
                <a:gd name="T2" fmla="*/ 0 w 232"/>
                <a:gd name="T3" fmla="*/ 116 h 232"/>
                <a:gd name="T4" fmla="*/ 116 w 232"/>
                <a:gd name="T5" fmla="*/ 232 h 232"/>
                <a:gd name="T6" fmla="*/ 232 w 232"/>
                <a:gd name="T7" fmla="*/ 116 h 232"/>
                <a:gd name="T8" fmla="*/ 116 w 232"/>
                <a:gd name="T9" fmla="*/ 0 h 232"/>
                <a:gd name="T10" fmla="*/ 129 w 232"/>
                <a:gd name="T11" fmla="*/ 208 h 232"/>
                <a:gd name="T12" fmla="*/ 129 w 232"/>
                <a:gd name="T13" fmla="*/ 190 h 232"/>
                <a:gd name="T14" fmla="*/ 117 w 232"/>
                <a:gd name="T15" fmla="*/ 178 h 232"/>
                <a:gd name="T16" fmla="*/ 105 w 232"/>
                <a:gd name="T17" fmla="*/ 190 h 232"/>
                <a:gd name="T18" fmla="*/ 105 w 232"/>
                <a:gd name="T19" fmla="*/ 208 h 232"/>
                <a:gd name="T20" fmla="*/ 25 w 232"/>
                <a:gd name="T21" fmla="*/ 129 h 232"/>
                <a:gd name="T22" fmla="*/ 42 w 232"/>
                <a:gd name="T23" fmla="*/ 129 h 232"/>
                <a:gd name="T24" fmla="*/ 53 w 232"/>
                <a:gd name="T25" fmla="*/ 117 h 232"/>
                <a:gd name="T26" fmla="*/ 42 w 232"/>
                <a:gd name="T27" fmla="*/ 105 h 232"/>
                <a:gd name="T28" fmla="*/ 24 w 232"/>
                <a:gd name="T29" fmla="*/ 105 h 232"/>
                <a:gd name="T30" fmla="*/ 104 w 232"/>
                <a:gd name="T31" fmla="*/ 25 h 232"/>
                <a:gd name="T32" fmla="*/ 104 w 232"/>
                <a:gd name="T33" fmla="*/ 41 h 232"/>
                <a:gd name="T34" fmla="*/ 116 w 232"/>
                <a:gd name="T35" fmla="*/ 53 h 232"/>
                <a:gd name="T36" fmla="*/ 128 w 232"/>
                <a:gd name="T37" fmla="*/ 41 h 232"/>
                <a:gd name="T38" fmla="*/ 128 w 232"/>
                <a:gd name="T39" fmla="*/ 25 h 232"/>
                <a:gd name="T40" fmla="*/ 208 w 232"/>
                <a:gd name="T41" fmla="*/ 104 h 232"/>
                <a:gd name="T42" fmla="*/ 190 w 232"/>
                <a:gd name="T43" fmla="*/ 104 h 232"/>
                <a:gd name="T44" fmla="*/ 179 w 232"/>
                <a:gd name="T45" fmla="*/ 116 h 232"/>
                <a:gd name="T46" fmla="*/ 190 w 232"/>
                <a:gd name="T47" fmla="*/ 128 h 232"/>
                <a:gd name="T48" fmla="*/ 208 w 232"/>
                <a:gd name="T49" fmla="*/ 128 h 232"/>
                <a:gd name="T50" fmla="*/ 129 w 232"/>
                <a:gd name="T51" fmla="*/ 208 h 232"/>
                <a:gd name="T52" fmla="*/ 124 w 232"/>
                <a:gd name="T53" fmla="*/ 94 h 232"/>
                <a:gd name="T54" fmla="*/ 70 w 232"/>
                <a:gd name="T55" fmla="*/ 69 h 232"/>
                <a:gd name="T56" fmla="*/ 94 w 232"/>
                <a:gd name="T57" fmla="*/ 124 h 232"/>
                <a:gd name="T58" fmla="*/ 109 w 232"/>
                <a:gd name="T59" fmla="*/ 138 h 232"/>
                <a:gd name="T60" fmla="*/ 163 w 232"/>
                <a:gd name="T61" fmla="*/ 163 h 232"/>
                <a:gd name="T62" fmla="*/ 138 w 232"/>
                <a:gd name="T63" fmla="*/ 108 h 232"/>
                <a:gd name="T64" fmla="*/ 124 w 232"/>
                <a:gd name="T65" fmla="*/ 94 h 232"/>
                <a:gd name="T66" fmla="*/ 123 w 232"/>
                <a:gd name="T67" fmla="*/ 123 h 232"/>
                <a:gd name="T68" fmla="*/ 110 w 232"/>
                <a:gd name="T69" fmla="*/ 123 h 232"/>
                <a:gd name="T70" fmla="*/ 110 w 232"/>
                <a:gd name="T71" fmla="*/ 109 h 232"/>
                <a:gd name="T72" fmla="*/ 123 w 232"/>
                <a:gd name="T73" fmla="*/ 109 h 232"/>
                <a:gd name="T74" fmla="*/ 123 w 232"/>
                <a:gd name="T75" fmla="*/ 123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232" h="232">
                  <a:moveTo>
                    <a:pt x="116" y="0"/>
                  </a:moveTo>
                  <a:cubicBezTo>
                    <a:pt x="52" y="0"/>
                    <a:pt x="0" y="52"/>
                    <a:pt x="0" y="116"/>
                  </a:cubicBezTo>
                  <a:cubicBezTo>
                    <a:pt x="0" y="180"/>
                    <a:pt x="52" y="232"/>
                    <a:pt x="116" y="232"/>
                  </a:cubicBezTo>
                  <a:cubicBezTo>
                    <a:pt x="180" y="232"/>
                    <a:pt x="232" y="180"/>
                    <a:pt x="232" y="116"/>
                  </a:cubicBezTo>
                  <a:cubicBezTo>
                    <a:pt x="232" y="52"/>
                    <a:pt x="180" y="0"/>
                    <a:pt x="116" y="0"/>
                  </a:cubicBezTo>
                  <a:close/>
                  <a:moveTo>
                    <a:pt x="129" y="208"/>
                  </a:moveTo>
                  <a:cubicBezTo>
                    <a:pt x="129" y="190"/>
                    <a:pt x="129" y="190"/>
                    <a:pt x="129" y="190"/>
                  </a:cubicBezTo>
                  <a:cubicBezTo>
                    <a:pt x="129" y="183"/>
                    <a:pt x="123" y="178"/>
                    <a:pt x="117" y="178"/>
                  </a:cubicBezTo>
                  <a:cubicBezTo>
                    <a:pt x="110" y="178"/>
                    <a:pt x="105" y="183"/>
                    <a:pt x="105" y="190"/>
                  </a:cubicBezTo>
                  <a:cubicBezTo>
                    <a:pt x="105" y="208"/>
                    <a:pt x="105" y="208"/>
                    <a:pt x="105" y="208"/>
                  </a:cubicBezTo>
                  <a:cubicBezTo>
                    <a:pt x="63" y="203"/>
                    <a:pt x="30" y="170"/>
                    <a:pt x="25" y="129"/>
                  </a:cubicBezTo>
                  <a:cubicBezTo>
                    <a:pt x="42" y="129"/>
                    <a:pt x="42" y="129"/>
                    <a:pt x="42" y="129"/>
                  </a:cubicBezTo>
                  <a:cubicBezTo>
                    <a:pt x="48" y="129"/>
                    <a:pt x="53" y="123"/>
                    <a:pt x="53" y="117"/>
                  </a:cubicBezTo>
                  <a:cubicBezTo>
                    <a:pt x="53" y="110"/>
                    <a:pt x="48" y="105"/>
                    <a:pt x="42" y="105"/>
                  </a:cubicBezTo>
                  <a:cubicBezTo>
                    <a:pt x="24" y="105"/>
                    <a:pt x="24" y="105"/>
                    <a:pt x="24" y="105"/>
                  </a:cubicBezTo>
                  <a:cubicBezTo>
                    <a:pt x="29" y="63"/>
                    <a:pt x="63" y="30"/>
                    <a:pt x="104" y="25"/>
                  </a:cubicBezTo>
                  <a:cubicBezTo>
                    <a:pt x="104" y="41"/>
                    <a:pt x="104" y="41"/>
                    <a:pt x="104" y="41"/>
                  </a:cubicBezTo>
                  <a:cubicBezTo>
                    <a:pt x="104" y="47"/>
                    <a:pt x="109" y="53"/>
                    <a:pt x="116" y="53"/>
                  </a:cubicBezTo>
                  <a:cubicBezTo>
                    <a:pt x="122" y="53"/>
                    <a:pt x="128" y="47"/>
                    <a:pt x="128" y="41"/>
                  </a:cubicBezTo>
                  <a:cubicBezTo>
                    <a:pt x="128" y="25"/>
                    <a:pt x="128" y="25"/>
                    <a:pt x="128" y="25"/>
                  </a:cubicBezTo>
                  <a:cubicBezTo>
                    <a:pt x="169" y="30"/>
                    <a:pt x="202" y="63"/>
                    <a:pt x="208" y="104"/>
                  </a:cubicBezTo>
                  <a:cubicBezTo>
                    <a:pt x="190" y="104"/>
                    <a:pt x="190" y="104"/>
                    <a:pt x="190" y="104"/>
                  </a:cubicBezTo>
                  <a:cubicBezTo>
                    <a:pt x="184" y="104"/>
                    <a:pt x="179" y="109"/>
                    <a:pt x="179" y="116"/>
                  </a:cubicBezTo>
                  <a:cubicBezTo>
                    <a:pt x="179" y="122"/>
                    <a:pt x="184" y="128"/>
                    <a:pt x="190" y="128"/>
                  </a:cubicBezTo>
                  <a:cubicBezTo>
                    <a:pt x="208" y="128"/>
                    <a:pt x="208" y="128"/>
                    <a:pt x="208" y="128"/>
                  </a:cubicBezTo>
                  <a:cubicBezTo>
                    <a:pt x="203" y="169"/>
                    <a:pt x="170" y="202"/>
                    <a:pt x="129" y="208"/>
                  </a:cubicBezTo>
                  <a:close/>
                  <a:moveTo>
                    <a:pt x="124" y="94"/>
                  </a:moveTo>
                  <a:cubicBezTo>
                    <a:pt x="70" y="69"/>
                    <a:pt x="70" y="69"/>
                    <a:pt x="70" y="69"/>
                  </a:cubicBezTo>
                  <a:cubicBezTo>
                    <a:pt x="94" y="124"/>
                    <a:pt x="94" y="124"/>
                    <a:pt x="94" y="124"/>
                  </a:cubicBezTo>
                  <a:cubicBezTo>
                    <a:pt x="97" y="129"/>
                    <a:pt x="103" y="136"/>
                    <a:pt x="109" y="138"/>
                  </a:cubicBezTo>
                  <a:cubicBezTo>
                    <a:pt x="163" y="163"/>
                    <a:pt x="163" y="163"/>
                    <a:pt x="163" y="163"/>
                  </a:cubicBezTo>
                  <a:cubicBezTo>
                    <a:pt x="138" y="108"/>
                    <a:pt x="138" y="108"/>
                    <a:pt x="138" y="108"/>
                  </a:cubicBezTo>
                  <a:cubicBezTo>
                    <a:pt x="136" y="103"/>
                    <a:pt x="130" y="96"/>
                    <a:pt x="124" y="94"/>
                  </a:cubicBezTo>
                  <a:close/>
                  <a:moveTo>
                    <a:pt x="123" y="123"/>
                  </a:moveTo>
                  <a:cubicBezTo>
                    <a:pt x="119" y="126"/>
                    <a:pt x="113" y="126"/>
                    <a:pt x="110" y="123"/>
                  </a:cubicBezTo>
                  <a:cubicBezTo>
                    <a:pt x="106" y="119"/>
                    <a:pt x="106" y="113"/>
                    <a:pt x="110" y="109"/>
                  </a:cubicBezTo>
                  <a:cubicBezTo>
                    <a:pt x="113" y="106"/>
                    <a:pt x="119" y="106"/>
                    <a:pt x="123" y="109"/>
                  </a:cubicBezTo>
                  <a:cubicBezTo>
                    <a:pt x="127" y="113"/>
                    <a:pt x="127" y="119"/>
                    <a:pt x="123" y="123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sz="1280">
                <a:cs typeface="+mn-ea"/>
                <a:sym typeface="+mn-lt"/>
              </a:endParaRPr>
            </a:p>
          </p:txBody>
        </p:sp>
        <p:sp>
          <p:nvSpPr>
            <p:cNvPr id="15" name="Freeform: Shape 44"/>
            <p:cNvSpPr>
              <a:spLocks/>
            </p:cNvSpPr>
            <p:nvPr/>
          </p:nvSpPr>
          <p:spPr bwMode="auto">
            <a:xfrm>
              <a:off x="4609227" y="2628037"/>
              <a:ext cx="259806" cy="259806"/>
            </a:xfrm>
            <a:custGeom>
              <a:avLst/>
              <a:gdLst>
                <a:gd name="T0" fmla="*/ 182 w 236"/>
                <a:gd name="T1" fmla="*/ 109 h 236"/>
                <a:gd name="T2" fmla="*/ 157 w 236"/>
                <a:gd name="T3" fmla="*/ 103 h 236"/>
                <a:gd name="T4" fmla="*/ 134 w 236"/>
                <a:gd name="T5" fmla="*/ 102 h 236"/>
                <a:gd name="T6" fmla="*/ 120 w 236"/>
                <a:gd name="T7" fmla="*/ 114 h 236"/>
                <a:gd name="T8" fmla="*/ 118 w 236"/>
                <a:gd name="T9" fmla="*/ 129 h 236"/>
                <a:gd name="T10" fmla="*/ 122 w 236"/>
                <a:gd name="T11" fmla="*/ 141 h 236"/>
                <a:gd name="T12" fmla="*/ 135 w 236"/>
                <a:gd name="T13" fmla="*/ 156 h 236"/>
                <a:gd name="T14" fmla="*/ 139 w 236"/>
                <a:gd name="T15" fmla="*/ 185 h 236"/>
                <a:gd name="T16" fmla="*/ 152 w 236"/>
                <a:gd name="T17" fmla="*/ 198 h 236"/>
                <a:gd name="T18" fmla="*/ 169 w 236"/>
                <a:gd name="T19" fmla="*/ 180 h 236"/>
                <a:gd name="T20" fmla="*/ 187 w 236"/>
                <a:gd name="T21" fmla="*/ 150 h 236"/>
                <a:gd name="T22" fmla="*/ 200 w 236"/>
                <a:gd name="T23" fmla="*/ 122 h 236"/>
                <a:gd name="T24" fmla="*/ 182 w 236"/>
                <a:gd name="T25" fmla="*/ 109 h 236"/>
                <a:gd name="T26" fmla="*/ 118 w 236"/>
                <a:gd name="T27" fmla="*/ 0 h 236"/>
                <a:gd name="T28" fmla="*/ 0 w 236"/>
                <a:gd name="T29" fmla="*/ 118 h 236"/>
                <a:gd name="T30" fmla="*/ 118 w 236"/>
                <a:gd name="T31" fmla="*/ 236 h 236"/>
                <a:gd name="T32" fmla="*/ 236 w 236"/>
                <a:gd name="T33" fmla="*/ 118 h 236"/>
                <a:gd name="T34" fmla="*/ 118 w 236"/>
                <a:gd name="T35" fmla="*/ 0 h 236"/>
                <a:gd name="T36" fmla="*/ 126 w 236"/>
                <a:gd name="T37" fmla="*/ 212 h 236"/>
                <a:gd name="T38" fmla="*/ 128 w 236"/>
                <a:gd name="T39" fmla="*/ 208 h 236"/>
                <a:gd name="T40" fmla="*/ 125 w 236"/>
                <a:gd name="T41" fmla="*/ 186 h 236"/>
                <a:gd name="T42" fmla="*/ 105 w 236"/>
                <a:gd name="T43" fmla="*/ 186 h 236"/>
                <a:gd name="T44" fmla="*/ 98 w 236"/>
                <a:gd name="T45" fmla="*/ 207 h 236"/>
                <a:gd name="T46" fmla="*/ 102 w 236"/>
                <a:gd name="T47" fmla="*/ 211 h 236"/>
                <a:gd name="T48" fmla="*/ 34 w 236"/>
                <a:gd name="T49" fmla="*/ 161 h 236"/>
                <a:gd name="T50" fmla="*/ 44 w 236"/>
                <a:gd name="T51" fmla="*/ 157 h 236"/>
                <a:gd name="T52" fmla="*/ 44 w 236"/>
                <a:gd name="T53" fmla="*/ 157 h 236"/>
                <a:gd name="T54" fmla="*/ 81 w 236"/>
                <a:gd name="T55" fmla="*/ 142 h 236"/>
                <a:gd name="T56" fmla="*/ 81 w 236"/>
                <a:gd name="T57" fmla="*/ 118 h 236"/>
                <a:gd name="T58" fmla="*/ 55 w 236"/>
                <a:gd name="T59" fmla="*/ 94 h 236"/>
                <a:gd name="T60" fmla="*/ 28 w 236"/>
                <a:gd name="T61" fmla="*/ 90 h 236"/>
                <a:gd name="T62" fmla="*/ 84 w 236"/>
                <a:gd name="T63" fmla="*/ 30 h 236"/>
                <a:gd name="T64" fmla="*/ 84 w 236"/>
                <a:gd name="T65" fmla="*/ 31 h 236"/>
                <a:gd name="T66" fmla="*/ 102 w 236"/>
                <a:gd name="T67" fmla="*/ 56 h 236"/>
                <a:gd name="T68" fmla="*/ 120 w 236"/>
                <a:gd name="T69" fmla="*/ 79 h 236"/>
                <a:gd name="T70" fmla="*/ 131 w 236"/>
                <a:gd name="T71" fmla="*/ 97 h 236"/>
                <a:gd name="T72" fmla="*/ 146 w 236"/>
                <a:gd name="T73" fmla="*/ 88 h 236"/>
                <a:gd name="T74" fmla="*/ 177 w 236"/>
                <a:gd name="T75" fmla="*/ 66 h 236"/>
                <a:gd name="T76" fmla="*/ 190 w 236"/>
                <a:gd name="T77" fmla="*/ 57 h 236"/>
                <a:gd name="T78" fmla="*/ 212 w 236"/>
                <a:gd name="T79" fmla="*/ 118 h 236"/>
                <a:gd name="T80" fmla="*/ 126 w 236"/>
                <a:gd name="T81" fmla="*/ 21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236" h="236">
                  <a:moveTo>
                    <a:pt x="182" y="109"/>
                  </a:moveTo>
                  <a:cubicBezTo>
                    <a:pt x="172" y="107"/>
                    <a:pt x="161" y="105"/>
                    <a:pt x="157" y="103"/>
                  </a:cubicBezTo>
                  <a:cubicBezTo>
                    <a:pt x="153" y="102"/>
                    <a:pt x="143" y="101"/>
                    <a:pt x="134" y="102"/>
                  </a:cubicBezTo>
                  <a:cubicBezTo>
                    <a:pt x="125" y="103"/>
                    <a:pt x="119" y="109"/>
                    <a:pt x="120" y="114"/>
                  </a:cubicBezTo>
                  <a:cubicBezTo>
                    <a:pt x="121" y="119"/>
                    <a:pt x="120" y="126"/>
                    <a:pt x="118" y="129"/>
                  </a:cubicBezTo>
                  <a:cubicBezTo>
                    <a:pt x="117" y="132"/>
                    <a:pt x="118" y="138"/>
                    <a:pt x="122" y="141"/>
                  </a:cubicBezTo>
                  <a:cubicBezTo>
                    <a:pt x="127" y="144"/>
                    <a:pt x="132" y="151"/>
                    <a:pt x="135" y="156"/>
                  </a:cubicBezTo>
                  <a:cubicBezTo>
                    <a:pt x="138" y="162"/>
                    <a:pt x="140" y="175"/>
                    <a:pt x="139" y="185"/>
                  </a:cubicBezTo>
                  <a:cubicBezTo>
                    <a:pt x="139" y="195"/>
                    <a:pt x="145" y="201"/>
                    <a:pt x="152" y="198"/>
                  </a:cubicBezTo>
                  <a:cubicBezTo>
                    <a:pt x="160" y="195"/>
                    <a:pt x="167" y="187"/>
                    <a:pt x="169" y="180"/>
                  </a:cubicBezTo>
                  <a:cubicBezTo>
                    <a:pt x="171" y="174"/>
                    <a:pt x="179" y="160"/>
                    <a:pt x="187" y="150"/>
                  </a:cubicBezTo>
                  <a:cubicBezTo>
                    <a:pt x="195" y="140"/>
                    <a:pt x="201" y="127"/>
                    <a:pt x="200" y="122"/>
                  </a:cubicBezTo>
                  <a:cubicBezTo>
                    <a:pt x="200" y="116"/>
                    <a:pt x="191" y="111"/>
                    <a:pt x="182" y="109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26" y="212"/>
                  </a:moveTo>
                  <a:cubicBezTo>
                    <a:pt x="127" y="211"/>
                    <a:pt x="128" y="209"/>
                    <a:pt x="128" y="208"/>
                  </a:cubicBezTo>
                  <a:cubicBezTo>
                    <a:pt x="130" y="201"/>
                    <a:pt x="128" y="191"/>
                    <a:pt x="125" y="186"/>
                  </a:cubicBezTo>
                  <a:cubicBezTo>
                    <a:pt x="121" y="181"/>
                    <a:pt x="112" y="181"/>
                    <a:pt x="105" y="186"/>
                  </a:cubicBezTo>
                  <a:cubicBezTo>
                    <a:pt x="97" y="191"/>
                    <a:pt x="94" y="200"/>
                    <a:pt x="98" y="207"/>
                  </a:cubicBezTo>
                  <a:cubicBezTo>
                    <a:pt x="99" y="208"/>
                    <a:pt x="100" y="210"/>
                    <a:pt x="102" y="211"/>
                  </a:cubicBezTo>
                  <a:cubicBezTo>
                    <a:pt x="72" y="206"/>
                    <a:pt x="47" y="187"/>
                    <a:pt x="34" y="161"/>
                  </a:cubicBezTo>
                  <a:cubicBezTo>
                    <a:pt x="37" y="161"/>
                    <a:pt x="40" y="159"/>
                    <a:pt x="44" y="157"/>
                  </a:cubicBezTo>
                  <a:cubicBezTo>
                    <a:pt x="44" y="157"/>
                    <a:pt x="44" y="157"/>
                    <a:pt x="44" y="157"/>
                  </a:cubicBezTo>
                  <a:cubicBezTo>
                    <a:pt x="57" y="148"/>
                    <a:pt x="74" y="141"/>
                    <a:pt x="81" y="142"/>
                  </a:cubicBezTo>
                  <a:cubicBezTo>
                    <a:pt x="89" y="142"/>
                    <a:pt x="89" y="131"/>
                    <a:pt x="81" y="118"/>
                  </a:cubicBezTo>
                  <a:cubicBezTo>
                    <a:pt x="74" y="105"/>
                    <a:pt x="62" y="94"/>
                    <a:pt x="55" y="94"/>
                  </a:cubicBezTo>
                  <a:cubicBezTo>
                    <a:pt x="48" y="94"/>
                    <a:pt x="36" y="92"/>
                    <a:pt x="28" y="90"/>
                  </a:cubicBezTo>
                  <a:cubicBezTo>
                    <a:pt x="37" y="62"/>
                    <a:pt x="58" y="41"/>
                    <a:pt x="84" y="30"/>
                  </a:cubicBezTo>
                  <a:cubicBezTo>
                    <a:pt x="84" y="31"/>
                    <a:pt x="84" y="31"/>
                    <a:pt x="84" y="31"/>
                  </a:cubicBezTo>
                  <a:cubicBezTo>
                    <a:pt x="86" y="39"/>
                    <a:pt x="95" y="50"/>
                    <a:pt x="102" y="56"/>
                  </a:cubicBezTo>
                  <a:cubicBezTo>
                    <a:pt x="110" y="62"/>
                    <a:pt x="118" y="72"/>
                    <a:pt x="120" y="79"/>
                  </a:cubicBezTo>
                  <a:cubicBezTo>
                    <a:pt x="122" y="85"/>
                    <a:pt x="127" y="93"/>
                    <a:pt x="131" y="97"/>
                  </a:cubicBezTo>
                  <a:cubicBezTo>
                    <a:pt x="136" y="100"/>
                    <a:pt x="142" y="96"/>
                    <a:pt x="146" y="88"/>
                  </a:cubicBezTo>
                  <a:cubicBezTo>
                    <a:pt x="150" y="80"/>
                    <a:pt x="164" y="70"/>
                    <a:pt x="177" y="66"/>
                  </a:cubicBezTo>
                  <a:cubicBezTo>
                    <a:pt x="183" y="64"/>
                    <a:pt x="187" y="61"/>
                    <a:pt x="190" y="57"/>
                  </a:cubicBezTo>
                  <a:cubicBezTo>
                    <a:pt x="204" y="74"/>
                    <a:pt x="212" y="95"/>
                    <a:pt x="212" y="118"/>
                  </a:cubicBezTo>
                  <a:cubicBezTo>
                    <a:pt x="212" y="168"/>
                    <a:pt x="174" y="208"/>
                    <a:pt x="126" y="21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sz="1280">
                <a:cs typeface="+mn-ea"/>
                <a:sym typeface="+mn-lt"/>
              </a:endParaRPr>
            </a:p>
          </p:txBody>
        </p:sp>
      </p:grpSp>
      <p:grpSp>
        <p:nvGrpSpPr>
          <p:cNvPr id="4" name="组合 1"/>
          <p:cNvGrpSpPr/>
          <p:nvPr/>
        </p:nvGrpSpPr>
        <p:grpSpPr>
          <a:xfrm>
            <a:off x="3436863" y="3687788"/>
            <a:ext cx="2184901" cy="578508"/>
            <a:chOff x="3436862" y="3521852"/>
            <a:chExt cx="2184901" cy="578540"/>
          </a:xfrm>
        </p:grpSpPr>
        <p:sp>
          <p:nvSpPr>
            <p:cNvPr id="38" name="Freeform: Shape 5"/>
            <p:cNvSpPr>
              <a:spLocks/>
            </p:cNvSpPr>
            <p:nvPr/>
          </p:nvSpPr>
          <p:spPr bwMode="auto">
            <a:xfrm>
              <a:off x="3436862" y="3521852"/>
              <a:ext cx="1092451" cy="578540"/>
            </a:xfrm>
            <a:custGeom>
              <a:avLst/>
              <a:gdLst>
                <a:gd name="T0" fmla="*/ 192 w 847"/>
                <a:gd name="T1" fmla="*/ 0 h 467"/>
                <a:gd name="T2" fmla="*/ 23 w 847"/>
                <a:gd name="T3" fmla="*/ 313 h 467"/>
                <a:gd name="T4" fmla="*/ 23 w 847"/>
                <a:gd name="T5" fmla="*/ 313 h 467"/>
                <a:gd name="T6" fmla="*/ 15 w 847"/>
                <a:gd name="T7" fmla="*/ 330 h 467"/>
                <a:gd name="T8" fmla="*/ 8 w 847"/>
                <a:gd name="T9" fmla="*/ 346 h 467"/>
                <a:gd name="T10" fmla="*/ 3 w 847"/>
                <a:gd name="T11" fmla="*/ 362 h 467"/>
                <a:gd name="T12" fmla="*/ 1 w 847"/>
                <a:gd name="T13" fmla="*/ 376 h 467"/>
                <a:gd name="T14" fmla="*/ 0 w 847"/>
                <a:gd name="T15" fmla="*/ 391 h 467"/>
                <a:gd name="T16" fmla="*/ 1 w 847"/>
                <a:gd name="T17" fmla="*/ 404 h 467"/>
                <a:gd name="T18" fmla="*/ 3 w 847"/>
                <a:gd name="T19" fmla="*/ 416 h 467"/>
                <a:gd name="T20" fmla="*/ 9 w 847"/>
                <a:gd name="T21" fmla="*/ 426 h 467"/>
                <a:gd name="T22" fmla="*/ 9 w 847"/>
                <a:gd name="T23" fmla="*/ 426 h 467"/>
                <a:gd name="T24" fmla="*/ 16 w 847"/>
                <a:gd name="T25" fmla="*/ 435 h 467"/>
                <a:gd name="T26" fmla="*/ 25 w 847"/>
                <a:gd name="T27" fmla="*/ 443 h 467"/>
                <a:gd name="T28" fmla="*/ 35 w 847"/>
                <a:gd name="T29" fmla="*/ 451 h 467"/>
                <a:gd name="T30" fmla="*/ 49 w 847"/>
                <a:gd name="T31" fmla="*/ 457 h 467"/>
                <a:gd name="T32" fmla="*/ 62 w 847"/>
                <a:gd name="T33" fmla="*/ 461 h 467"/>
                <a:gd name="T34" fmla="*/ 78 w 847"/>
                <a:gd name="T35" fmla="*/ 464 h 467"/>
                <a:gd name="T36" fmla="*/ 96 w 847"/>
                <a:gd name="T37" fmla="*/ 467 h 467"/>
                <a:gd name="T38" fmla="*/ 115 w 847"/>
                <a:gd name="T39" fmla="*/ 467 h 467"/>
                <a:gd name="T40" fmla="*/ 847 w 847"/>
                <a:gd name="T41" fmla="*/ 467 h 467"/>
                <a:gd name="T42" fmla="*/ 847 w 847"/>
                <a:gd name="T43" fmla="*/ 0 h 467"/>
                <a:gd name="T44" fmla="*/ 192 w 847"/>
                <a:gd name="T45" fmla="*/ 0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47" h="467">
                  <a:moveTo>
                    <a:pt x="192" y="0"/>
                  </a:moveTo>
                  <a:lnTo>
                    <a:pt x="23" y="313"/>
                  </a:lnTo>
                  <a:lnTo>
                    <a:pt x="23" y="313"/>
                  </a:lnTo>
                  <a:lnTo>
                    <a:pt x="15" y="330"/>
                  </a:lnTo>
                  <a:lnTo>
                    <a:pt x="8" y="346"/>
                  </a:lnTo>
                  <a:lnTo>
                    <a:pt x="3" y="362"/>
                  </a:lnTo>
                  <a:lnTo>
                    <a:pt x="1" y="376"/>
                  </a:lnTo>
                  <a:lnTo>
                    <a:pt x="0" y="391"/>
                  </a:lnTo>
                  <a:lnTo>
                    <a:pt x="1" y="404"/>
                  </a:lnTo>
                  <a:lnTo>
                    <a:pt x="3" y="416"/>
                  </a:lnTo>
                  <a:lnTo>
                    <a:pt x="9" y="426"/>
                  </a:lnTo>
                  <a:lnTo>
                    <a:pt x="9" y="426"/>
                  </a:lnTo>
                  <a:lnTo>
                    <a:pt x="16" y="435"/>
                  </a:lnTo>
                  <a:lnTo>
                    <a:pt x="25" y="443"/>
                  </a:lnTo>
                  <a:lnTo>
                    <a:pt x="35" y="451"/>
                  </a:lnTo>
                  <a:lnTo>
                    <a:pt x="49" y="457"/>
                  </a:lnTo>
                  <a:lnTo>
                    <a:pt x="62" y="461"/>
                  </a:lnTo>
                  <a:lnTo>
                    <a:pt x="78" y="464"/>
                  </a:lnTo>
                  <a:lnTo>
                    <a:pt x="96" y="467"/>
                  </a:lnTo>
                  <a:lnTo>
                    <a:pt x="115" y="467"/>
                  </a:lnTo>
                  <a:lnTo>
                    <a:pt x="847" y="467"/>
                  </a:lnTo>
                  <a:lnTo>
                    <a:pt x="847" y="0"/>
                  </a:lnTo>
                  <a:lnTo>
                    <a:pt x="192" y="0"/>
                  </a:lnTo>
                  <a:close/>
                </a:path>
              </a:pathLst>
            </a:custGeom>
            <a:solidFill>
              <a:schemeClr val="accent5"/>
            </a:solidFill>
            <a:ln w="3810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280">
                <a:cs typeface="+mn-ea"/>
                <a:sym typeface="+mn-lt"/>
              </a:endParaRPr>
            </a:p>
          </p:txBody>
        </p:sp>
        <p:sp>
          <p:nvSpPr>
            <p:cNvPr id="41" name="Freeform: Shape 8"/>
            <p:cNvSpPr>
              <a:spLocks/>
            </p:cNvSpPr>
            <p:nvPr/>
          </p:nvSpPr>
          <p:spPr bwMode="auto">
            <a:xfrm>
              <a:off x="4529312" y="3521852"/>
              <a:ext cx="1092451" cy="578540"/>
            </a:xfrm>
            <a:custGeom>
              <a:avLst/>
              <a:gdLst>
                <a:gd name="T0" fmla="*/ 0 w 847"/>
                <a:gd name="T1" fmla="*/ 467 h 467"/>
                <a:gd name="T2" fmla="*/ 732 w 847"/>
                <a:gd name="T3" fmla="*/ 467 h 467"/>
                <a:gd name="T4" fmla="*/ 732 w 847"/>
                <a:gd name="T5" fmla="*/ 467 h 467"/>
                <a:gd name="T6" fmla="*/ 751 w 847"/>
                <a:gd name="T7" fmla="*/ 467 h 467"/>
                <a:gd name="T8" fmla="*/ 769 w 847"/>
                <a:gd name="T9" fmla="*/ 464 h 467"/>
                <a:gd name="T10" fmla="*/ 785 w 847"/>
                <a:gd name="T11" fmla="*/ 461 h 467"/>
                <a:gd name="T12" fmla="*/ 798 w 847"/>
                <a:gd name="T13" fmla="*/ 457 h 467"/>
                <a:gd name="T14" fmla="*/ 812 w 847"/>
                <a:gd name="T15" fmla="*/ 451 h 467"/>
                <a:gd name="T16" fmla="*/ 822 w 847"/>
                <a:gd name="T17" fmla="*/ 443 h 467"/>
                <a:gd name="T18" fmla="*/ 831 w 847"/>
                <a:gd name="T19" fmla="*/ 435 h 467"/>
                <a:gd name="T20" fmla="*/ 838 w 847"/>
                <a:gd name="T21" fmla="*/ 426 h 467"/>
                <a:gd name="T22" fmla="*/ 838 w 847"/>
                <a:gd name="T23" fmla="*/ 426 h 467"/>
                <a:gd name="T24" fmla="*/ 844 w 847"/>
                <a:gd name="T25" fmla="*/ 416 h 467"/>
                <a:gd name="T26" fmla="*/ 846 w 847"/>
                <a:gd name="T27" fmla="*/ 404 h 467"/>
                <a:gd name="T28" fmla="*/ 847 w 847"/>
                <a:gd name="T29" fmla="*/ 391 h 467"/>
                <a:gd name="T30" fmla="*/ 846 w 847"/>
                <a:gd name="T31" fmla="*/ 376 h 467"/>
                <a:gd name="T32" fmla="*/ 844 w 847"/>
                <a:gd name="T33" fmla="*/ 362 h 467"/>
                <a:gd name="T34" fmla="*/ 839 w 847"/>
                <a:gd name="T35" fmla="*/ 346 h 467"/>
                <a:gd name="T36" fmla="*/ 832 w 847"/>
                <a:gd name="T37" fmla="*/ 330 h 467"/>
                <a:gd name="T38" fmla="*/ 824 w 847"/>
                <a:gd name="T39" fmla="*/ 313 h 467"/>
                <a:gd name="T40" fmla="*/ 655 w 847"/>
                <a:gd name="T41" fmla="*/ 0 h 467"/>
                <a:gd name="T42" fmla="*/ 0 w 847"/>
                <a:gd name="T43" fmla="*/ 0 h 467"/>
                <a:gd name="T44" fmla="*/ 0 w 847"/>
                <a:gd name="T45" fmla="*/ 467 h 4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847" h="467">
                  <a:moveTo>
                    <a:pt x="0" y="467"/>
                  </a:moveTo>
                  <a:lnTo>
                    <a:pt x="732" y="467"/>
                  </a:lnTo>
                  <a:lnTo>
                    <a:pt x="732" y="467"/>
                  </a:lnTo>
                  <a:lnTo>
                    <a:pt x="751" y="467"/>
                  </a:lnTo>
                  <a:lnTo>
                    <a:pt x="769" y="464"/>
                  </a:lnTo>
                  <a:lnTo>
                    <a:pt x="785" y="461"/>
                  </a:lnTo>
                  <a:lnTo>
                    <a:pt x="798" y="457"/>
                  </a:lnTo>
                  <a:lnTo>
                    <a:pt x="812" y="451"/>
                  </a:lnTo>
                  <a:lnTo>
                    <a:pt x="822" y="443"/>
                  </a:lnTo>
                  <a:lnTo>
                    <a:pt x="831" y="435"/>
                  </a:lnTo>
                  <a:lnTo>
                    <a:pt x="838" y="426"/>
                  </a:lnTo>
                  <a:lnTo>
                    <a:pt x="838" y="426"/>
                  </a:lnTo>
                  <a:lnTo>
                    <a:pt x="844" y="416"/>
                  </a:lnTo>
                  <a:lnTo>
                    <a:pt x="846" y="404"/>
                  </a:lnTo>
                  <a:lnTo>
                    <a:pt x="847" y="391"/>
                  </a:lnTo>
                  <a:lnTo>
                    <a:pt x="846" y="376"/>
                  </a:lnTo>
                  <a:lnTo>
                    <a:pt x="844" y="362"/>
                  </a:lnTo>
                  <a:lnTo>
                    <a:pt x="839" y="346"/>
                  </a:lnTo>
                  <a:lnTo>
                    <a:pt x="832" y="330"/>
                  </a:lnTo>
                  <a:lnTo>
                    <a:pt x="824" y="313"/>
                  </a:lnTo>
                  <a:lnTo>
                    <a:pt x="655" y="0"/>
                  </a:lnTo>
                  <a:lnTo>
                    <a:pt x="0" y="0"/>
                  </a:lnTo>
                  <a:lnTo>
                    <a:pt x="0" y="467"/>
                  </a:lnTo>
                  <a:close/>
                </a:path>
              </a:pathLst>
            </a:custGeom>
            <a:solidFill>
              <a:schemeClr val="accent6"/>
            </a:solidFill>
            <a:ln w="38100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280">
                <a:cs typeface="+mn-ea"/>
                <a:sym typeface="+mn-lt"/>
              </a:endParaRPr>
            </a:p>
          </p:txBody>
        </p:sp>
        <p:sp>
          <p:nvSpPr>
            <p:cNvPr id="11" name="Freeform: Shape 40"/>
            <p:cNvSpPr>
              <a:spLocks/>
            </p:cNvSpPr>
            <p:nvPr/>
          </p:nvSpPr>
          <p:spPr bwMode="auto">
            <a:xfrm>
              <a:off x="4204041" y="3681219"/>
              <a:ext cx="259806" cy="259806"/>
            </a:xfrm>
            <a:custGeom>
              <a:avLst/>
              <a:gdLst>
                <a:gd name="T0" fmla="*/ 74 w 236"/>
                <a:gd name="T1" fmla="*/ 160 h 236"/>
                <a:gd name="T2" fmla="*/ 93 w 236"/>
                <a:gd name="T3" fmla="*/ 160 h 236"/>
                <a:gd name="T4" fmla="*/ 93 w 236"/>
                <a:gd name="T5" fmla="*/ 103 h 236"/>
                <a:gd name="T6" fmla="*/ 74 w 236"/>
                <a:gd name="T7" fmla="*/ 103 h 236"/>
                <a:gd name="T8" fmla="*/ 74 w 236"/>
                <a:gd name="T9" fmla="*/ 160 h 236"/>
                <a:gd name="T10" fmla="*/ 140 w 236"/>
                <a:gd name="T11" fmla="*/ 102 h 236"/>
                <a:gd name="T12" fmla="*/ 122 w 236"/>
                <a:gd name="T13" fmla="*/ 111 h 236"/>
                <a:gd name="T14" fmla="*/ 122 w 236"/>
                <a:gd name="T15" fmla="*/ 103 h 236"/>
                <a:gd name="T16" fmla="*/ 103 w 236"/>
                <a:gd name="T17" fmla="*/ 103 h 236"/>
                <a:gd name="T18" fmla="*/ 103 w 236"/>
                <a:gd name="T19" fmla="*/ 160 h 236"/>
                <a:gd name="T20" fmla="*/ 122 w 236"/>
                <a:gd name="T21" fmla="*/ 160 h 236"/>
                <a:gd name="T22" fmla="*/ 122 w 236"/>
                <a:gd name="T23" fmla="*/ 128 h 236"/>
                <a:gd name="T24" fmla="*/ 123 w 236"/>
                <a:gd name="T25" fmla="*/ 124 h 236"/>
                <a:gd name="T26" fmla="*/ 133 w 236"/>
                <a:gd name="T27" fmla="*/ 117 h 236"/>
                <a:gd name="T28" fmla="*/ 142 w 236"/>
                <a:gd name="T29" fmla="*/ 130 h 236"/>
                <a:gd name="T30" fmla="*/ 142 w 236"/>
                <a:gd name="T31" fmla="*/ 160 h 236"/>
                <a:gd name="T32" fmla="*/ 161 w 236"/>
                <a:gd name="T33" fmla="*/ 160 h 236"/>
                <a:gd name="T34" fmla="*/ 161 w 236"/>
                <a:gd name="T35" fmla="*/ 160 h 236"/>
                <a:gd name="T36" fmla="*/ 161 w 236"/>
                <a:gd name="T37" fmla="*/ 127 h 236"/>
                <a:gd name="T38" fmla="*/ 140 w 236"/>
                <a:gd name="T39" fmla="*/ 102 h 236"/>
                <a:gd name="T40" fmla="*/ 122 w 236"/>
                <a:gd name="T41" fmla="*/ 111 h 236"/>
                <a:gd name="T42" fmla="*/ 122 w 236"/>
                <a:gd name="T43" fmla="*/ 111 h 236"/>
                <a:gd name="T44" fmla="*/ 122 w 236"/>
                <a:gd name="T45" fmla="*/ 111 h 236"/>
                <a:gd name="T46" fmla="*/ 83 w 236"/>
                <a:gd name="T47" fmla="*/ 75 h 236"/>
                <a:gd name="T48" fmla="*/ 73 w 236"/>
                <a:gd name="T49" fmla="*/ 85 h 236"/>
                <a:gd name="T50" fmla="*/ 83 w 236"/>
                <a:gd name="T51" fmla="*/ 95 h 236"/>
                <a:gd name="T52" fmla="*/ 83 w 236"/>
                <a:gd name="T53" fmla="*/ 95 h 236"/>
                <a:gd name="T54" fmla="*/ 94 w 236"/>
                <a:gd name="T55" fmla="*/ 85 h 236"/>
                <a:gd name="T56" fmla="*/ 83 w 236"/>
                <a:gd name="T57" fmla="*/ 75 h 236"/>
                <a:gd name="T58" fmla="*/ 118 w 236"/>
                <a:gd name="T59" fmla="*/ 0 h 236"/>
                <a:gd name="T60" fmla="*/ 0 w 236"/>
                <a:gd name="T61" fmla="*/ 118 h 236"/>
                <a:gd name="T62" fmla="*/ 118 w 236"/>
                <a:gd name="T63" fmla="*/ 236 h 236"/>
                <a:gd name="T64" fmla="*/ 236 w 236"/>
                <a:gd name="T65" fmla="*/ 118 h 236"/>
                <a:gd name="T66" fmla="*/ 118 w 236"/>
                <a:gd name="T67" fmla="*/ 0 h 236"/>
                <a:gd name="T68" fmla="*/ 181 w 236"/>
                <a:gd name="T69" fmla="*/ 172 h 236"/>
                <a:gd name="T70" fmla="*/ 171 w 236"/>
                <a:gd name="T71" fmla="*/ 181 h 236"/>
                <a:gd name="T72" fmla="*/ 64 w 236"/>
                <a:gd name="T73" fmla="*/ 181 h 236"/>
                <a:gd name="T74" fmla="*/ 55 w 236"/>
                <a:gd name="T75" fmla="*/ 172 h 236"/>
                <a:gd name="T76" fmla="*/ 55 w 236"/>
                <a:gd name="T77" fmla="*/ 63 h 236"/>
                <a:gd name="T78" fmla="*/ 64 w 236"/>
                <a:gd name="T79" fmla="*/ 54 h 236"/>
                <a:gd name="T80" fmla="*/ 171 w 236"/>
                <a:gd name="T81" fmla="*/ 54 h 236"/>
                <a:gd name="T82" fmla="*/ 181 w 236"/>
                <a:gd name="T83" fmla="*/ 63 h 236"/>
                <a:gd name="T84" fmla="*/ 181 w 236"/>
                <a:gd name="T85" fmla="*/ 172 h 2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36" h="236">
                  <a:moveTo>
                    <a:pt x="74" y="160"/>
                  </a:moveTo>
                  <a:cubicBezTo>
                    <a:pt x="93" y="160"/>
                    <a:pt x="93" y="160"/>
                    <a:pt x="93" y="160"/>
                  </a:cubicBezTo>
                  <a:cubicBezTo>
                    <a:pt x="93" y="103"/>
                    <a:pt x="93" y="103"/>
                    <a:pt x="93" y="103"/>
                  </a:cubicBezTo>
                  <a:cubicBezTo>
                    <a:pt x="74" y="103"/>
                    <a:pt x="74" y="103"/>
                    <a:pt x="74" y="103"/>
                  </a:cubicBezTo>
                  <a:lnTo>
                    <a:pt x="74" y="160"/>
                  </a:lnTo>
                  <a:close/>
                  <a:moveTo>
                    <a:pt x="140" y="102"/>
                  </a:moveTo>
                  <a:cubicBezTo>
                    <a:pt x="129" y="102"/>
                    <a:pt x="125" y="107"/>
                    <a:pt x="122" y="111"/>
                  </a:cubicBezTo>
                  <a:cubicBezTo>
                    <a:pt x="122" y="103"/>
                    <a:pt x="122" y="103"/>
                    <a:pt x="122" y="103"/>
                  </a:cubicBezTo>
                  <a:cubicBezTo>
                    <a:pt x="103" y="103"/>
                    <a:pt x="103" y="103"/>
                    <a:pt x="103" y="103"/>
                  </a:cubicBezTo>
                  <a:cubicBezTo>
                    <a:pt x="104" y="108"/>
                    <a:pt x="103" y="160"/>
                    <a:pt x="103" y="160"/>
                  </a:cubicBezTo>
                  <a:cubicBezTo>
                    <a:pt x="122" y="160"/>
                    <a:pt x="122" y="160"/>
                    <a:pt x="122" y="160"/>
                  </a:cubicBezTo>
                  <a:cubicBezTo>
                    <a:pt x="122" y="128"/>
                    <a:pt x="122" y="128"/>
                    <a:pt x="122" y="128"/>
                  </a:cubicBezTo>
                  <a:cubicBezTo>
                    <a:pt x="122" y="127"/>
                    <a:pt x="123" y="125"/>
                    <a:pt x="123" y="124"/>
                  </a:cubicBezTo>
                  <a:cubicBezTo>
                    <a:pt x="124" y="120"/>
                    <a:pt x="128" y="117"/>
                    <a:pt x="133" y="117"/>
                  </a:cubicBezTo>
                  <a:cubicBezTo>
                    <a:pt x="140" y="117"/>
                    <a:pt x="142" y="122"/>
                    <a:pt x="142" y="130"/>
                  </a:cubicBezTo>
                  <a:cubicBezTo>
                    <a:pt x="142" y="160"/>
                    <a:pt x="142" y="160"/>
                    <a:pt x="142" y="160"/>
                  </a:cubicBezTo>
                  <a:cubicBezTo>
                    <a:pt x="161" y="160"/>
                    <a:pt x="161" y="160"/>
                    <a:pt x="161" y="160"/>
                  </a:cubicBezTo>
                  <a:cubicBezTo>
                    <a:pt x="161" y="160"/>
                    <a:pt x="161" y="160"/>
                    <a:pt x="161" y="160"/>
                  </a:cubicBezTo>
                  <a:cubicBezTo>
                    <a:pt x="161" y="127"/>
                    <a:pt x="161" y="127"/>
                    <a:pt x="161" y="127"/>
                  </a:cubicBezTo>
                  <a:cubicBezTo>
                    <a:pt x="161" y="110"/>
                    <a:pt x="152" y="102"/>
                    <a:pt x="140" y="102"/>
                  </a:cubicBezTo>
                  <a:close/>
                  <a:moveTo>
                    <a:pt x="122" y="111"/>
                  </a:moveTo>
                  <a:cubicBezTo>
                    <a:pt x="122" y="111"/>
                    <a:pt x="122" y="111"/>
                    <a:pt x="122" y="111"/>
                  </a:cubicBezTo>
                  <a:cubicBezTo>
                    <a:pt x="122" y="111"/>
                    <a:pt x="122" y="111"/>
                    <a:pt x="122" y="111"/>
                  </a:cubicBezTo>
                  <a:close/>
                  <a:moveTo>
                    <a:pt x="83" y="75"/>
                  </a:moveTo>
                  <a:cubicBezTo>
                    <a:pt x="77" y="75"/>
                    <a:pt x="73" y="80"/>
                    <a:pt x="73" y="85"/>
                  </a:cubicBezTo>
                  <a:cubicBezTo>
                    <a:pt x="73" y="91"/>
                    <a:pt x="77" y="95"/>
                    <a:pt x="83" y="95"/>
                  </a:cubicBezTo>
                  <a:cubicBezTo>
                    <a:pt x="83" y="95"/>
                    <a:pt x="83" y="95"/>
                    <a:pt x="83" y="95"/>
                  </a:cubicBezTo>
                  <a:cubicBezTo>
                    <a:pt x="90" y="95"/>
                    <a:pt x="94" y="91"/>
                    <a:pt x="94" y="85"/>
                  </a:cubicBezTo>
                  <a:cubicBezTo>
                    <a:pt x="94" y="80"/>
                    <a:pt x="90" y="75"/>
                    <a:pt x="83" y="75"/>
                  </a:cubicBezTo>
                  <a:close/>
                  <a:moveTo>
                    <a:pt x="118" y="0"/>
                  </a:moveTo>
                  <a:cubicBezTo>
                    <a:pt x="53" y="0"/>
                    <a:pt x="0" y="53"/>
                    <a:pt x="0" y="118"/>
                  </a:cubicBezTo>
                  <a:cubicBezTo>
                    <a:pt x="0" y="183"/>
                    <a:pt x="53" y="236"/>
                    <a:pt x="118" y="236"/>
                  </a:cubicBezTo>
                  <a:cubicBezTo>
                    <a:pt x="183" y="236"/>
                    <a:pt x="236" y="183"/>
                    <a:pt x="236" y="118"/>
                  </a:cubicBezTo>
                  <a:cubicBezTo>
                    <a:pt x="236" y="53"/>
                    <a:pt x="183" y="0"/>
                    <a:pt x="118" y="0"/>
                  </a:cubicBezTo>
                  <a:close/>
                  <a:moveTo>
                    <a:pt x="181" y="172"/>
                  </a:moveTo>
                  <a:cubicBezTo>
                    <a:pt x="181" y="177"/>
                    <a:pt x="176" y="181"/>
                    <a:pt x="171" y="181"/>
                  </a:cubicBezTo>
                  <a:cubicBezTo>
                    <a:pt x="64" y="181"/>
                    <a:pt x="64" y="181"/>
                    <a:pt x="64" y="181"/>
                  </a:cubicBezTo>
                  <a:cubicBezTo>
                    <a:pt x="59" y="181"/>
                    <a:pt x="55" y="177"/>
                    <a:pt x="55" y="172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55" y="58"/>
                    <a:pt x="59" y="54"/>
                    <a:pt x="64" y="54"/>
                  </a:cubicBezTo>
                  <a:cubicBezTo>
                    <a:pt x="171" y="54"/>
                    <a:pt x="171" y="54"/>
                    <a:pt x="171" y="54"/>
                  </a:cubicBezTo>
                  <a:cubicBezTo>
                    <a:pt x="176" y="54"/>
                    <a:pt x="181" y="58"/>
                    <a:pt x="181" y="63"/>
                  </a:cubicBezTo>
                  <a:cubicBezTo>
                    <a:pt x="181" y="172"/>
                    <a:pt x="181" y="172"/>
                    <a:pt x="181" y="172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sz="1280">
                <a:cs typeface="+mn-ea"/>
                <a:sym typeface="+mn-lt"/>
              </a:endParaRPr>
            </a:p>
          </p:txBody>
        </p:sp>
        <p:sp>
          <p:nvSpPr>
            <p:cNvPr id="16" name="Freeform: Shape 45"/>
            <p:cNvSpPr>
              <a:spLocks/>
            </p:cNvSpPr>
            <p:nvPr/>
          </p:nvSpPr>
          <p:spPr bwMode="auto">
            <a:xfrm>
              <a:off x="4609227" y="3679662"/>
              <a:ext cx="259806" cy="259806"/>
            </a:xfrm>
            <a:custGeom>
              <a:avLst/>
              <a:gdLst>
                <a:gd name="T0" fmla="*/ 187 w 228"/>
                <a:gd name="T1" fmla="*/ 114 h 240"/>
                <a:gd name="T2" fmla="*/ 114 w 228"/>
                <a:gd name="T3" fmla="*/ 40 h 240"/>
                <a:gd name="T4" fmla="*/ 40 w 228"/>
                <a:gd name="T5" fmla="*/ 114 h 240"/>
                <a:gd name="T6" fmla="*/ 68 w 228"/>
                <a:gd name="T7" fmla="*/ 171 h 240"/>
                <a:gd name="T8" fmla="*/ 74 w 228"/>
                <a:gd name="T9" fmla="*/ 173 h 240"/>
                <a:gd name="T10" fmla="*/ 81 w 228"/>
                <a:gd name="T11" fmla="*/ 169 h 240"/>
                <a:gd name="T12" fmla="*/ 79 w 228"/>
                <a:gd name="T13" fmla="*/ 156 h 240"/>
                <a:gd name="T14" fmla="*/ 59 w 228"/>
                <a:gd name="T15" fmla="*/ 114 h 240"/>
                <a:gd name="T16" fmla="*/ 114 w 228"/>
                <a:gd name="T17" fmla="*/ 59 h 240"/>
                <a:gd name="T18" fmla="*/ 169 w 228"/>
                <a:gd name="T19" fmla="*/ 114 h 240"/>
                <a:gd name="T20" fmla="*/ 152 w 228"/>
                <a:gd name="T21" fmla="*/ 153 h 240"/>
                <a:gd name="T22" fmla="*/ 151 w 228"/>
                <a:gd name="T23" fmla="*/ 166 h 240"/>
                <a:gd name="T24" fmla="*/ 165 w 228"/>
                <a:gd name="T25" fmla="*/ 167 h 240"/>
                <a:gd name="T26" fmla="*/ 187 w 228"/>
                <a:gd name="T27" fmla="*/ 114 h 240"/>
                <a:gd name="T28" fmla="*/ 116 w 228"/>
                <a:gd name="T29" fmla="*/ 79 h 240"/>
                <a:gd name="T30" fmla="*/ 81 w 228"/>
                <a:gd name="T31" fmla="*/ 114 h 240"/>
                <a:gd name="T32" fmla="*/ 101 w 228"/>
                <a:gd name="T33" fmla="*/ 144 h 240"/>
                <a:gd name="T34" fmla="*/ 101 w 228"/>
                <a:gd name="T35" fmla="*/ 226 h 240"/>
                <a:gd name="T36" fmla="*/ 115 w 228"/>
                <a:gd name="T37" fmla="*/ 240 h 240"/>
                <a:gd name="T38" fmla="*/ 129 w 228"/>
                <a:gd name="T39" fmla="*/ 226 h 240"/>
                <a:gd name="T40" fmla="*/ 129 w 228"/>
                <a:gd name="T41" fmla="*/ 145 h 240"/>
                <a:gd name="T42" fmla="*/ 150 w 228"/>
                <a:gd name="T43" fmla="*/ 114 h 240"/>
                <a:gd name="T44" fmla="*/ 116 w 228"/>
                <a:gd name="T45" fmla="*/ 79 h 240"/>
                <a:gd name="T46" fmla="*/ 114 w 228"/>
                <a:gd name="T47" fmla="*/ 0 h 240"/>
                <a:gd name="T48" fmla="*/ 0 w 228"/>
                <a:gd name="T49" fmla="*/ 114 h 240"/>
                <a:gd name="T50" fmla="*/ 52 w 228"/>
                <a:gd name="T51" fmla="*/ 209 h 240"/>
                <a:gd name="T52" fmla="*/ 57 w 228"/>
                <a:gd name="T53" fmla="*/ 211 h 240"/>
                <a:gd name="T54" fmla="*/ 65 w 228"/>
                <a:gd name="T55" fmla="*/ 206 h 240"/>
                <a:gd name="T56" fmla="*/ 62 w 228"/>
                <a:gd name="T57" fmla="*/ 193 h 240"/>
                <a:gd name="T58" fmla="*/ 19 w 228"/>
                <a:gd name="T59" fmla="*/ 114 h 240"/>
                <a:gd name="T60" fmla="*/ 114 w 228"/>
                <a:gd name="T61" fmla="*/ 18 h 240"/>
                <a:gd name="T62" fmla="*/ 209 w 228"/>
                <a:gd name="T63" fmla="*/ 114 h 240"/>
                <a:gd name="T64" fmla="*/ 168 w 228"/>
                <a:gd name="T65" fmla="*/ 192 h 240"/>
                <a:gd name="T66" fmla="*/ 165 w 228"/>
                <a:gd name="T67" fmla="*/ 205 h 240"/>
                <a:gd name="T68" fmla="*/ 178 w 228"/>
                <a:gd name="T69" fmla="*/ 208 h 240"/>
                <a:gd name="T70" fmla="*/ 228 w 228"/>
                <a:gd name="T71" fmla="*/ 114 h 240"/>
                <a:gd name="T72" fmla="*/ 114 w 228"/>
                <a:gd name="T73" fmla="*/ 0 h 2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</a:cxnLst>
              <a:rect l="0" t="0" r="r" b="b"/>
              <a:pathLst>
                <a:path w="228" h="240">
                  <a:moveTo>
                    <a:pt x="187" y="114"/>
                  </a:moveTo>
                  <a:cubicBezTo>
                    <a:pt x="187" y="73"/>
                    <a:pt x="154" y="40"/>
                    <a:pt x="114" y="40"/>
                  </a:cubicBezTo>
                  <a:cubicBezTo>
                    <a:pt x="73" y="40"/>
                    <a:pt x="40" y="73"/>
                    <a:pt x="40" y="114"/>
                  </a:cubicBezTo>
                  <a:cubicBezTo>
                    <a:pt x="40" y="136"/>
                    <a:pt x="50" y="157"/>
                    <a:pt x="68" y="171"/>
                  </a:cubicBezTo>
                  <a:cubicBezTo>
                    <a:pt x="69" y="172"/>
                    <a:pt x="71" y="173"/>
                    <a:pt x="74" y="173"/>
                  </a:cubicBezTo>
                  <a:cubicBezTo>
                    <a:pt x="76" y="173"/>
                    <a:pt x="79" y="171"/>
                    <a:pt x="81" y="169"/>
                  </a:cubicBezTo>
                  <a:cubicBezTo>
                    <a:pt x="84" y="165"/>
                    <a:pt x="83" y="159"/>
                    <a:pt x="79" y="156"/>
                  </a:cubicBezTo>
                  <a:cubicBezTo>
                    <a:pt x="67" y="146"/>
                    <a:pt x="59" y="130"/>
                    <a:pt x="59" y="114"/>
                  </a:cubicBezTo>
                  <a:cubicBezTo>
                    <a:pt x="59" y="83"/>
                    <a:pt x="84" y="59"/>
                    <a:pt x="114" y="59"/>
                  </a:cubicBezTo>
                  <a:cubicBezTo>
                    <a:pt x="144" y="59"/>
                    <a:pt x="169" y="83"/>
                    <a:pt x="169" y="114"/>
                  </a:cubicBezTo>
                  <a:cubicBezTo>
                    <a:pt x="169" y="129"/>
                    <a:pt x="163" y="143"/>
                    <a:pt x="152" y="153"/>
                  </a:cubicBezTo>
                  <a:cubicBezTo>
                    <a:pt x="148" y="157"/>
                    <a:pt x="148" y="163"/>
                    <a:pt x="151" y="166"/>
                  </a:cubicBezTo>
                  <a:cubicBezTo>
                    <a:pt x="155" y="170"/>
                    <a:pt x="161" y="170"/>
                    <a:pt x="165" y="167"/>
                  </a:cubicBezTo>
                  <a:cubicBezTo>
                    <a:pt x="179" y="153"/>
                    <a:pt x="187" y="134"/>
                    <a:pt x="187" y="114"/>
                  </a:cubicBezTo>
                  <a:close/>
                  <a:moveTo>
                    <a:pt x="116" y="79"/>
                  </a:moveTo>
                  <a:cubicBezTo>
                    <a:pt x="97" y="79"/>
                    <a:pt x="81" y="95"/>
                    <a:pt x="81" y="114"/>
                  </a:cubicBezTo>
                  <a:cubicBezTo>
                    <a:pt x="81" y="127"/>
                    <a:pt x="89" y="139"/>
                    <a:pt x="101" y="144"/>
                  </a:cubicBezTo>
                  <a:cubicBezTo>
                    <a:pt x="101" y="226"/>
                    <a:pt x="101" y="226"/>
                    <a:pt x="101" y="226"/>
                  </a:cubicBezTo>
                  <a:cubicBezTo>
                    <a:pt x="101" y="233"/>
                    <a:pt x="107" y="240"/>
                    <a:pt x="115" y="240"/>
                  </a:cubicBezTo>
                  <a:cubicBezTo>
                    <a:pt x="123" y="240"/>
                    <a:pt x="129" y="233"/>
                    <a:pt x="129" y="226"/>
                  </a:cubicBezTo>
                  <a:cubicBezTo>
                    <a:pt x="129" y="145"/>
                    <a:pt x="129" y="145"/>
                    <a:pt x="129" y="145"/>
                  </a:cubicBezTo>
                  <a:cubicBezTo>
                    <a:pt x="141" y="140"/>
                    <a:pt x="150" y="128"/>
                    <a:pt x="150" y="114"/>
                  </a:cubicBezTo>
                  <a:cubicBezTo>
                    <a:pt x="150" y="95"/>
                    <a:pt x="134" y="79"/>
                    <a:pt x="116" y="79"/>
                  </a:cubicBezTo>
                  <a:close/>
                  <a:moveTo>
                    <a:pt x="114" y="0"/>
                  </a:moveTo>
                  <a:cubicBezTo>
                    <a:pt x="51" y="0"/>
                    <a:pt x="0" y="51"/>
                    <a:pt x="0" y="114"/>
                  </a:cubicBezTo>
                  <a:cubicBezTo>
                    <a:pt x="0" y="152"/>
                    <a:pt x="19" y="188"/>
                    <a:pt x="52" y="209"/>
                  </a:cubicBezTo>
                  <a:cubicBezTo>
                    <a:pt x="54" y="210"/>
                    <a:pt x="55" y="211"/>
                    <a:pt x="57" y="211"/>
                  </a:cubicBezTo>
                  <a:cubicBezTo>
                    <a:pt x="60" y="211"/>
                    <a:pt x="63" y="209"/>
                    <a:pt x="65" y="206"/>
                  </a:cubicBezTo>
                  <a:cubicBezTo>
                    <a:pt x="68" y="202"/>
                    <a:pt x="67" y="196"/>
                    <a:pt x="62" y="193"/>
                  </a:cubicBezTo>
                  <a:cubicBezTo>
                    <a:pt x="35" y="176"/>
                    <a:pt x="19" y="146"/>
                    <a:pt x="19" y="114"/>
                  </a:cubicBezTo>
                  <a:cubicBezTo>
                    <a:pt x="19" y="61"/>
                    <a:pt x="61" y="18"/>
                    <a:pt x="114" y="18"/>
                  </a:cubicBezTo>
                  <a:cubicBezTo>
                    <a:pt x="166" y="18"/>
                    <a:pt x="209" y="61"/>
                    <a:pt x="209" y="114"/>
                  </a:cubicBezTo>
                  <a:cubicBezTo>
                    <a:pt x="209" y="145"/>
                    <a:pt x="194" y="174"/>
                    <a:pt x="168" y="192"/>
                  </a:cubicBezTo>
                  <a:cubicBezTo>
                    <a:pt x="163" y="195"/>
                    <a:pt x="162" y="201"/>
                    <a:pt x="165" y="205"/>
                  </a:cubicBezTo>
                  <a:cubicBezTo>
                    <a:pt x="168" y="209"/>
                    <a:pt x="174" y="211"/>
                    <a:pt x="178" y="208"/>
                  </a:cubicBezTo>
                  <a:cubicBezTo>
                    <a:pt x="209" y="186"/>
                    <a:pt x="228" y="151"/>
                    <a:pt x="228" y="114"/>
                  </a:cubicBezTo>
                  <a:cubicBezTo>
                    <a:pt x="228" y="51"/>
                    <a:pt x="177" y="0"/>
                    <a:pt x="114" y="0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/>
            <a:lstStyle/>
            <a:p>
              <a:pPr algn="ctr"/>
              <a:endParaRPr sz="1280">
                <a:cs typeface="+mn-ea"/>
                <a:sym typeface="+mn-lt"/>
              </a:endParaRPr>
            </a:p>
          </p:txBody>
        </p:sp>
      </p:grpSp>
      <p:grpSp>
        <p:nvGrpSpPr>
          <p:cNvPr id="17" name="Group 51"/>
          <p:cNvGrpSpPr/>
          <p:nvPr/>
        </p:nvGrpSpPr>
        <p:grpSpPr>
          <a:xfrm>
            <a:off x="5445767" y="1386027"/>
            <a:ext cx="2183917" cy="572434"/>
            <a:chOff x="1073412" y="1808822"/>
            <a:chExt cx="2911889" cy="763287"/>
          </a:xfrm>
        </p:grpSpPr>
        <p:sp>
          <p:nvSpPr>
            <p:cNvPr id="33" name="TextBox 52"/>
            <p:cNvSpPr txBox="1">
              <a:spLocks/>
            </p:cNvSpPr>
            <p:nvPr/>
          </p:nvSpPr>
          <p:spPr bwMode="auto">
            <a:xfrm>
              <a:off x="1073412" y="1808822"/>
              <a:ext cx="2911889" cy="246222"/>
            </a:xfrm>
            <a:prstGeom prst="rect">
              <a:avLst/>
            </a:prstGeom>
          </p:spPr>
          <p:txBody>
            <a:bodyPr wrap="none" lIns="0" tIns="0" rIns="204800" bIns="0" anchor="ctr">
              <a:normAutofit fontScale="92500" lnSpcReduction="20000"/>
            </a:bodyPr>
            <a:lstStyle/>
            <a:p>
              <a:pPr algn="r">
                <a:defRPr/>
              </a:pPr>
              <a:r>
                <a:rPr lang="zh-CN" altLang="en-US" sz="1564" b="1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34" name="TextBox 53"/>
            <p:cNvSpPr txBox="1">
              <a:spLocks/>
            </p:cNvSpPr>
            <p:nvPr/>
          </p:nvSpPr>
          <p:spPr bwMode="auto">
            <a:xfrm>
              <a:off x="1073412" y="2055044"/>
              <a:ext cx="2911889" cy="517065"/>
            </a:xfrm>
            <a:prstGeom prst="rect">
              <a:avLst/>
            </a:prstGeom>
          </p:spPr>
          <p:txBody>
            <a:bodyPr wrap="square" lIns="0" tIns="0" rIns="204800" bIns="0" anchor="t" anchorCtr="0">
              <a:normAutofit fontScale="92500"/>
            </a:bodyPr>
            <a:lstStyle/>
            <a:p>
              <a:pPr algn="r">
                <a:lnSpc>
                  <a:spcPct val="120000"/>
                </a:lnSpc>
                <a:defRPr/>
              </a:pPr>
              <a:r>
                <a:rPr lang="zh-CN" altLang="en-US" sz="1067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67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</a:br>
              <a:r>
                <a:rPr lang="zh-CN" altLang="en-US" sz="1067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18" name="Group 54"/>
          <p:cNvGrpSpPr/>
          <p:nvPr/>
        </p:nvGrpSpPr>
        <p:grpSpPr>
          <a:xfrm>
            <a:off x="1428940" y="1386027"/>
            <a:ext cx="2183917" cy="572434"/>
            <a:chOff x="8323877" y="1808825"/>
            <a:chExt cx="2911889" cy="763287"/>
          </a:xfrm>
        </p:grpSpPr>
        <p:sp>
          <p:nvSpPr>
            <p:cNvPr id="31" name="TextBox 55"/>
            <p:cNvSpPr txBox="1">
              <a:spLocks/>
            </p:cNvSpPr>
            <p:nvPr/>
          </p:nvSpPr>
          <p:spPr bwMode="auto">
            <a:xfrm>
              <a:off x="8323877" y="2055047"/>
              <a:ext cx="2911889" cy="517065"/>
            </a:xfrm>
            <a:prstGeom prst="rect">
              <a:avLst/>
            </a:prstGeom>
          </p:spPr>
          <p:txBody>
            <a:bodyPr wrap="square" lIns="204800" tIns="0" rIns="0" bIns="0" anchor="ctr" anchorCtr="0">
              <a:normAutofit fontScale="92500"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067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67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</a:br>
              <a:r>
                <a:rPr lang="zh-CN" altLang="en-US" sz="1067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32" name="TextBox 56"/>
            <p:cNvSpPr txBox="1">
              <a:spLocks/>
            </p:cNvSpPr>
            <p:nvPr/>
          </p:nvSpPr>
          <p:spPr bwMode="auto">
            <a:xfrm>
              <a:off x="8323877" y="1808825"/>
              <a:ext cx="1521919" cy="246221"/>
            </a:xfrm>
            <a:prstGeom prst="rect">
              <a:avLst/>
            </a:prstGeom>
          </p:spPr>
          <p:txBody>
            <a:bodyPr wrap="none" lIns="204800" tIns="0" rIns="0" bIns="0" anchor="ctr" anchorCtr="0">
              <a:normAutofit fontScale="92500" lnSpcReduction="20000"/>
            </a:bodyPr>
            <a:lstStyle/>
            <a:p>
              <a:pPr>
                <a:defRPr/>
              </a:pPr>
              <a:r>
                <a:rPr lang="zh-CN" altLang="en-US" sz="1564" b="1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19" name="Group 57"/>
          <p:cNvGrpSpPr/>
          <p:nvPr/>
        </p:nvGrpSpPr>
        <p:grpSpPr>
          <a:xfrm>
            <a:off x="5445767" y="2419321"/>
            <a:ext cx="2183917" cy="572434"/>
            <a:chOff x="1073412" y="1808822"/>
            <a:chExt cx="2911889" cy="763287"/>
          </a:xfrm>
        </p:grpSpPr>
        <p:sp>
          <p:nvSpPr>
            <p:cNvPr id="29" name="TextBox 58"/>
            <p:cNvSpPr txBox="1">
              <a:spLocks/>
            </p:cNvSpPr>
            <p:nvPr/>
          </p:nvSpPr>
          <p:spPr bwMode="auto">
            <a:xfrm>
              <a:off x="1073412" y="1808822"/>
              <a:ext cx="2911889" cy="246222"/>
            </a:xfrm>
            <a:prstGeom prst="rect">
              <a:avLst/>
            </a:prstGeom>
          </p:spPr>
          <p:txBody>
            <a:bodyPr wrap="none" lIns="0" tIns="0" rIns="204800" bIns="0" anchor="ctr">
              <a:normAutofit fontScale="92500" lnSpcReduction="20000"/>
            </a:bodyPr>
            <a:lstStyle/>
            <a:p>
              <a:pPr algn="r">
                <a:defRPr/>
              </a:pPr>
              <a:r>
                <a:rPr lang="zh-CN" altLang="en-US" sz="1564" b="1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30" name="TextBox 59"/>
            <p:cNvSpPr txBox="1">
              <a:spLocks/>
            </p:cNvSpPr>
            <p:nvPr/>
          </p:nvSpPr>
          <p:spPr bwMode="auto">
            <a:xfrm>
              <a:off x="1073412" y="2055044"/>
              <a:ext cx="2911889" cy="517065"/>
            </a:xfrm>
            <a:prstGeom prst="rect">
              <a:avLst/>
            </a:prstGeom>
          </p:spPr>
          <p:txBody>
            <a:bodyPr wrap="square" lIns="0" tIns="0" rIns="204800" bIns="0" anchor="t" anchorCtr="0">
              <a:normAutofit fontScale="92500"/>
            </a:bodyPr>
            <a:lstStyle/>
            <a:p>
              <a:pPr algn="r">
                <a:lnSpc>
                  <a:spcPct val="120000"/>
                </a:lnSpc>
                <a:defRPr/>
              </a:pPr>
              <a:r>
                <a:rPr lang="zh-CN" altLang="en-US" sz="1067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67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</a:br>
              <a:r>
                <a:rPr lang="zh-CN" altLang="en-US" sz="1067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20" name="Group 60"/>
          <p:cNvGrpSpPr/>
          <p:nvPr/>
        </p:nvGrpSpPr>
        <p:grpSpPr>
          <a:xfrm>
            <a:off x="1428940" y="2419321"/>
            <a:ext cx="2183917" cy="572434"/>
            <a:chOff x="8323877" y="1808825"/>
            <a:chExt cx="2911889" cy="763287"/>
          </a:xfrm>
        </p:grpSpPr>
        <p:sp>
          <p:nvSpPr>
            <p:cNvPr id="27" name="TextBox 61"/>
            <p:cNvSpPr txBox="1">
              <a:spLocks/>
            </p:cNvSpPr>
            <p:nvPr/>
          </p:nvSpPr>
          <p:spPr bwMode="auto">
            <a:xfrm>
              <a:off x="8323877" y="2055047"/>
              <a:ext cx="2911889" cy="517065"/>
            </a:xfrm>
            <a:prstGeom prst="rect">
              <a:avLst/>
            </a:prstGeom>
          </p:spPr>
          <p:txBody>
            <a:bodyPr wrap="square" lIns="204800" tIns="0" rIns="0" bIns="0" anchor="ctr" anchorCtr="0">
              <a:normAutofit fontScale="92500"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067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67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</a:br>
              <a:r>
                <a:rPr lang="zh-CN" altLang="en-US" sz="1067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28" name="TextBox 62"/>
            <p:cNvSpPr txBox="1">
              <a:spLocks/>
            </p:cNvSpPr>
            <p:nvPr/>
          </p:nvSpPr>
          <p:spPr bwMode="auto">
            <a:xfrm>
              <a:off x="8323877" y="1808825"/>
              <a:ext cx="1521919" cy="246221"/>
            </a:xfrm>
            <a:prstGeom prst="rect">
              <a:avLst/>
            </a:prstGeom>
          </p:spPr>
          <p:txBody>
            <a:bodyPr wrap="none" lIns="204800" tIns="0" rIns="0" bIns="0" anchor="ctr" anchorCtr="0">
              <a:normAutofit fontScale="92500" lnSpcReduction="20000"/>
            </a:bodyPr>
            <a:lstStyle/>
            <a:p>
              <a:pPr>
                <a:defRPr/>
              </a:pPr>
              <a:r>
                <a:rPr lang="zh-CN" altLang="en-US" sz="1564" b="1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21" name="Group 63"/>
          <p:cNvGrpSpPr/>
          <p:nvPr/>
        </p:nvGrpSpPr>
        <p:grpSpPr>
          <a:xfrm>
            <a:off x="5445767" y="3452615"/>
            <a:ext cx="2183917" cy="572434"/>
            <a:chOff x="1073412" y="1808822"/>
            <a:chExt cx="2911889" cy="763287"/>
          </a:xfrm>
        </p:grpSpPr>
        <p:sp>
          <p:nvSpPr>
            <p:cNvPr id="25" name="TextBox 64"/>
            <p:cNvSpPr txBox="1">
              <a:spLocks/>
            </p:cNvSpPr>
            <p:nvPr/>
          </p:nvSpPr>
          <p:spPr bwMode="auto">
            <a:xfrm>
              <a:off x="1073412" y="1808822"/>
              <a:ext cx="2911889" cy="246222"/>
            </a:xfrm>
            <a:prstGeom prst="rect">
              <a:avLst/>
            </a:prstGeom>
          </p:spPr>
          <p:txBody>
            <a:bodyPr wrap="none" lIns="0" tIns="0" rIns="204800" bIns="0" anchor="ctr">
              <a:normAutofit fontScale="92500" lnSpcReduction="20000"/>
            </a:bodyPr>
            <a:lstStyle/>
            <a:p>
              <a:pPr algn="r">
                <a:defRPr/>
              </a:pPr>
              <a:r>
                <a:rPr lang="zh-CN" altLang="en-US" sz="1564" b="1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26" name="TextBox 65"/>
            <p:cNvSpPr txBox="1">
              <a:spLocks/>
            </p:cNvSpPr>
            <p:nvPr/>
          </p:nvSpPr>
          <p:spPr bwMode="auto">
            <a:xfrm>
              <a:off x="1073412" y="2055044"/>
              <a:ext cx="2911889" cy="517065"/>
            </a:xfrm>
            <a:prstGeom prst="rect">
              <a:avLst/>
            </a:prstGeom>
          </p:spPr>
          <p:txBody>
            <a:bodyPr wrap="square" lIns="0" tIns="0" rIns="204800" bIns="0" anchor="t" anchorCtr="0">
              <a:normAutofit fontScale="92500"/>
            </a:bodyPr>
            <a:lstStyle/>
            <a:p>
              <a:pPr algn="r">
                <a:lnSpc>
                  <a:spcPct val="120000"/>
                </a:lnSpc>
                <a:defRPr/>
              </a:pPr>
              <a:r>
                <a:rPr lang="zh-CN" altLang="en-US" sz="1067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67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</a:br>
              <a:r>
                <a:rPr lang="zh-CN" altLang="en-US" sz="1067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22" name="Group 66"/>
          <p:cNvGrpSpPr/>
          <p:nvPr/>
        </p:nvGrpSpPr>
        <p:grpSpPr>
          <a:xfrm>
            <a:off x="1428940" y="3452615"/>
            <a:ext cx="2183917" cy="572434"/>
            <a:chOff x="8323877" y="1808825"/>
            <a:chExt cx="2911889" cy="763287"/>
          </a:xfrm>
        </p:grpSpPr>
        <p:sp>
          <p:nvSpPr>
            <p:cNvPr id="23" name="TextBox 67"/>
            <p:cNvSpPr txBox="1">
              <a:spLocks/>
            </p:cNvSpPr>
            <p:nvPr/>
          </p:nvSpPr>
          <p:spPr bwMode="auto">
            <a:xfrm>
              <a:off x="8323877" y="2055047"/>
              <a:ext cx="2911889" cy="517065"/>
            </a:xfrm>
            <a:prstGeom prst="rect">
              <a:avLst/>
            </a:prstGeom>
          </p:spPr>
          <p:txBody>
            <a:bodyPr wrap="square" lIns="204800" tIns="0" rIns="0" bIns="0" anchor="ctr" anchorCtr="0">
              <a:normAutofit fontScale="92500"/>
            </a:bodyPr>
            <a:lstStyle/>
            <a:p>
              <a:pPr>
                <a:lnSpc>
                  <a:spcPct val="120000"/>
                </a:lnSpc>
                <a:defRPr/>
              </a:pPr>
              <a:r>
                <a:rPr lang="zh-CN" altLang="en-US" sz="1067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1067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</a:br>
              <a:r>
                <a:rPr lang="zh-CN" altLang="en-US" sz="1067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24" name="TextBox 68"/>
            <p:cNvSpPr txBox="1">
              <a:spLocks/>
            </p:cNvSpPr>
            <p:nvPr/>
          </p:nvSpPr>
          <p:spPr bwMode="auto">
            <a:xfrm>
              <a:off x="8323877" y="1808825"/>
              <a:ext cx="1521919" cy="246221"/>
            </a:xfrm>
            <a:prstGeom prst="rect">
              <a:avLst/>
            </a:prstGeom>
          </p:spPr>
          <p:txBody>
            <a:bodyPr wrap="none" lIns="204800" tIns="0" rIns="0" bIns="0" anchor="ctr" anchorCtr="0">
              <a:normAutofit fontScale="92500" lnSpcReduction="20000"/>
            </a:bodyPr>
            <a:lstStyle/>
            <a:p>
              <a:pPr>
                <a:defRPr/>
              </a:pPr>
              <a:r>
                <a:rPr lang="zh-CN" altLang="en-US" sz="1564" b="1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  <a:t>标题文本预设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090509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500"/>
                            </p:stCondLst>
                            <p:childTnLst>
                              <p:par>
                                <p:cTn id="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5" grpId="0"/>
      <p:bldP spid="6" grpId="0"/>
      <p:bldP spid="7" grpId="0"/>
      <p:bldP spid="8" grpId="0"/>
      <p:bldP spid="9" grpId="0"/>
      <p:bldP spid="1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086835" y="1083798"/>
            <a:ext cx="3135458" cy="3137094"/>
            <a:chOff x="4013977" y="1353289"/>
            <a:chExt cx="4180610" cy="4183021"/>
          </a:xfrm>
        </p:grpSpPr>
        <p:sp>
          <p:nvSpPr>
            <p:cNvPr id="17" name="Freeform: Shape 34"/>
            <p:cNvSpPr>
              <a:spLocks/>
            </p:cNvSpPr>
            <p:nvPr/>
          </p:nvSpPr>
          <p:spPr bwMode="auto">
            <a:xfrm>
              <a:off x="5057924" y="3446006"/>
              <a:ext cx="2090305" cy="2090304"/>
            </a:xfrm>
            <a:custGeom>
              <a:avLst/>
              <a:gdLst/>
              <a:ahLst/>
              <a:cxnLst>
                <a:cxn ang="0">
                  <a:pos x="403" y="188"/>
                </a:cxn>
                <a:cxn ang="0">
                  <a:pos x="282" y="196"/>
                </a:cxn>
                <a:cxn ang="0">
                  <a:pos x="290" y="75"/>
                </a:cxn>
                <a:cxn ang="0">
                  <a:pos x="330" y="51"/>
                </a:cxn>
                <a:cxn ang="0">
                  <a:pos x="239" y="0"/>
                </a:cxn>
                <a:cxn ang="0">
                  <a:pos x="188" y="91"/>
                </a:cxn>
                <a:cxn ang="0">
                  <a:pos x="164" y="51"/>
                </a:cxn>
                <a:cxn ang="0">
                  <a:pos x="43" y="43"/>
                </a:cxn>
                <a:cxn ang="0">
                  <a:pos x="51" y="164"/>
                </a:cxn>
                <a:cxn ang="0">
                  <a:pos x="102" y="191"/>
                </a:cxn>
                <a:cxn ang="0">
                  <a:pos x="0" y="239"/>
                </a:cxn>
                <a:cxn ang="0">
                  <a:pos x="239" y="478"/>
                </a:cxn>
                <a:cxn ang="0">
                  <a:pos x="478" y="239"/>
                </a:cxn>
                <a:cxn ang="0">
                  <a:pos x="430" y="137"/>
                </a:cxn>
                <a:cxn ang="0">
                  <a:pos x="403" y="188"/>
                </a:cxn>
              </a:cxnLst>
              <a:rect l="0" t="0" r="r" b="b"/>
              <a:pathLst>
                <a:path w="478" h="478">
                  <a:moveTo>
                    <a:pt x="403" y="188"/>
                  </a:moveTo>
                  <a:cubicBezTo>
                    <a:pt x="367" y="223"/>
                    <a:pt x="313" y="227"/>
                    <a:pt x="282" y="196"/>
                  </a:cubicBezTo>
                  <a:cubicBezTo>
                    <a:pt x="251" y="165"/>
                    <a:pt x="255" y="111"/>
                    <a:pt x="290" y="75"/>
                  </a:cubicBezTo>
                  <a:cubicBezTo>
                    <a:pt x="302" y="64"/>
                    <a:pt x="316" y="55"/>
                    <a:pt x="330" y="51"/>
                  </a:cubicBezTo>
                  <a:cubicBezTo>
                    <a:pt x="301" y="32"/>
                    <a:pt x="270" y="16"/>
                    <a:pt x="239" y="0"/>
                  </a:cubicBezTo>
                  <a:cubicBezTo>
                    <a:pt x="223" y="31"/>
                    <a:pt x="207" y="62"/>
                    <a:pt x="188" y="91"/>
                  </a:cubicBezTo>
                  <a:cubicBezTo>
                    <a:pt x="184" y="77"/>
                    <a:pt x="176" y="63"/>
                    <a:pt x="164" y="51"/>
                  </a:cubicBezTo>
                  <a:cubicBezTo>
                    <a:pt x="128" y="16"/>
                    <a:pt x="74" y="12"/>
                    <a:pt x="43" y="43"/>
                  </a:cubicBezTo>
                  <a:cubicBezTo>
                    <a:pt x="12" y="74"/>
                    <a:pt x="16" y="128"/>
                    <a:pt x="51" y="164"/>
                  </a:cubicBezTo>
                  <a:cubicBezTo>
                    <a:pt x="66" y="178"/>
                    <a:pt x="84" y="188"/>
                    <a:pt x="102" y="191"/>
                  </a:cubicBezTo>
                  <a:cubicBezTo>
                    <a:pt x="73" y="213"/>
                    <a:pt x="40" y="230"/>
                    <a:pt x="0" y="239"/>
                  </a:cubicBezTo>
                  <a:cubicBezTo>
                    <a:pt x="239" y="478"/>
                    <a:pt x="239" y="478"/>
                    <a:pt x="239" y="478"/>
                  </a:cubicBezTo>
                  <a:cubicBezTo>
                    <a:pt x="478" y="239"/>
                    <a:pt x="478" y="239"/>
                    <a:pt x="478" y="239"/>
                  </a:cubicBezTo>
                  <a:cubicBezTo>
                    <a:pt x="469" y="199"/>
                    <a:pt x="452" y="166"/>
                    <a:pt x="430" y="137"/>
                  </a:cubicBezTo>
                  <a:cubicBezTo>
                    <a:pt x="427" y="155"/>
                    <a:pt x="417" y="173"/>
                    <a:pt x="403" y="188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18" name="Freeform: Shape 35"/>
            <p:cNvSpPr>
              <a:spLocks/>
            </p:cNvSpPr>
            <p:nvPr/>
          </p:nvSpPr>
          <p:spPr bwMode="auto">
            <a:xfrm>
              <a:off x="4013977" y="2399647"/>
              <a:ext cx="2090305" cy="2090304"/>
            </a:xfrm>
            <a:custGeom>
              <a:avLst/>
              <a:gdLst/>
              <a:ahLst/>
              <a:cxnLst>
                <a:cxn ang="0">
                  <a:pos x="290" y="403"/>
                </a:cxn>
                <a:cxn ang="0">
                  <a:pos x="282" y="282"/>
                </a:cxn>
                <a:cxn ang="0">
                  <a:pos x="403" y="290"/>
                </a:cxn>
                <a:cxn ang="0">
                  <a:pos x="427" y="330"/>
                </a:cxn>
                <a:cxn ang="0">
                  <a:pos x="478" y="239"/>
                </a:cxn>
                <a:cxn ang="0">
                  <a:pos x="387" y="188"/>
                </a:cxn>
                <a:cxn ang="0">
                  <a:pos x="427" y="164"/>
                </a:cxn>
                <a:cxn ang="0">
                  <a:pos x="435" y="43"/>
                </a:cxn>
                <a:cxn ang="0">
                  <a:pos x="314" y="51"/>
                </a:cxn>
                <a:cxn ang="0">
                  <a:pos x="287" y="102"/>
                </a:cxn>
                <a:cxn ang="0">
                  <a:pos x="239" y="0"/>
                </a:cxn>
                <a:cxn ang="0">
                  <a:pos x="0" y="239"/>
                </a:cxn>
                <a:cxn ang="0">
                  <a:pos x="239" y="478"/>
                </a:cxn>
                <a:cxn ang="0">
                  <a:pos x="341" y="430"/>
                </a:cxn>
                <a:cxn ang="0">
                  <a:pos x="290" y="403"/>
                </a:cxn>
              </a:cxnLst>
              <a:rect l="0" t="0" r="r" b="b"/>
              <a:pathLst>
                <a:path w="478" h="478">
                  <a:moveTo>
                    <a:pt x="290" y="403"/>
                  </a:moveTo>
                  <a:cubicBezTo>
                    <a:pt x="255" y="367"/>
                    <a:pt x="251" y="313"/>
                    <a:pt x="282" y="282"/>
                  </a:cubicBezTo>
                  <a:cubicBezTo>
                    <a:pt x="313" y="251"/>
                    <a:pt x="367" y="255"/>
                    <a:pt x="403" y="290"/>
                  </a:cubicBezTo>
                  <a:cubicBezTo>
                    <a:pt x="415" y="302"/>
                    <a:pt x="423" y="316"/>
                    <a:pt x="427" y="330"/>
                  </a:cubicBezTo>
                  <a:cubicBezTo>
                    <a:pt x="446" y="301"/>
                    <a:pt x="462" y="270"/>
                    <a:pt x="478" y="239"/>
                  </a:cubicBezTo>
                  <a:cubicBezTo>
                    <a:pt x="447" y="223"/>
                    <a:pt x="416" y="207"/>
                    <a:pt x="387" y="188"/>
                  </a:cubicBezTo>
                  <a:cubicBezTo>
                    <a:pt x="401" y="184"/>
                    <a:pt x="415" y="175"/>
                    <a:pt x="427" y="164"/>
                  </a:cubicBezTo>
                  <a:cubicBezTo>
                    <a:pt x="462" y="128"/>
                    <a:pt x="466" y="74"/>
                    <a:pt x="435" y="43"/>
                  </a:cubicBezTo>
                  <a:cubicBezTo>
                    <a:pt x="404" y="12"/>
                    <a:pt x="350" y="16"/>
                    <a:pt x="314" y="51"/>
                  </a:cubicBezTo>
                  <a:cubicBezTo>
                    <a:pt x="300" y="66"/>
                    <a:pt x="290" y="84"/>
                    <a:pt x="287" y="102"/>
                  </a:cubicBezTo>
                  <a:cubicBezTo>
                    <a:pt x="265" y="73"/>
                    <a:pt x="248" y="40"/>
                    <a:pt x="239" y="0"/>
                  </a:cubicBezTo>
                  <a:cubicBezTo>
                    <a:pt x="0" y="239"/>
                    <a:pt x="0" y="239"/>
                    <a:pt x="0" y="239"/>
                  </a:cubicBezTo>
                  <a:cubicBezTo>
                    <a:pt x="239" y="478"/>
                    <a:pt x="239" y="478"/>
                    <a:pt x="239" y="478"/>
                  </a:cubicBezTo>
                  <a:cubicBezTo>
                    <a:pt x="279" y="469"/>
                    <a:pt x="312" y="452"/>
                    <a:pt x="341" y="430"/>
                  </a:cubicBezTo>
                  <a:cubicBezTo>
                    <a:pt x="323" y="427"/>
                    <a:pt x="305" y="417"/>
                    <a:pt x="290" y="403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19" name="Freeform: Shape 36"/>
            <p:cNvSpPr>
              <a:spLocks/>
            </p:cNvSpPr>
            <p:nvPr/>
          </p:nvSpPr>
          <p:spPr bwMode="auto">
            <a:xfrm>
              <a:off x="6104282" y="2399647"/>
              <a:ext cx="2090305" cy="2090304"/>
            </a:xfrm>
            <a:custGeom>
              <a:avLst/>
              <a:gdLst/>
              <a:ahLst/>
              <a:cxnLst>
                <a:cxn ang="0">
                  <a:pos x="188" y="75"/>
                </a:cxn>
                <a:cxn ang="0">
                  <a:pos x="196" y="196"/>
                </a:cxn>
                <a:cxn ang="0">
                  <a:pos x="75" y="188"/>
                </a:cxn>
                <a:cxn ang="0">
                  <a:pos x="51" y="148"/>
                </a:cxn>
                <a:cxn ang="0">
                  <a:pos x="0" y="239"/>
                </a:cxn>
                <a:cxn ang="0">
                  <a:pos x="91" y="290"/>
                </a:cxn>
                <a:cxn ang="0">
                  <a:pos x="51" y="314"/>
                </a:cxn>
                <a:cxn ang="0">
                  <a:pos x="43" y="435"/>
                </a:cxn>
                <a:cxn ang="0">
                  <a:pos x="164" y="427"/>
                </a:cxn>
                <a:cxn ang="0">
                  <a:pos x="191" y="376"/>
                </a:cxn>
                <a:cxn ang="0">
                  <a:pos x="239" y="478"/>
                </a:cxn>
                <a:cxn ang="0">
                  <a:pos x="478" y="239"/>
                </a:cxn>
                <a:cxn ang="0">
                  <a:pos x="239" y="0"/>
                </a:cxn>
                <a:cxn ang="0">
                  <a:pos x="137" y="48"/>
                </a:cxn>
                <a:cxn ang="0">
                  <a:pos x="188" y="75"/>
                </a:cxn>
              </a:cxnLst>
              <a:rect l="0" t="0" r="r" b="b"/>
              <a:pathLst>
                <a:path w="478" h="478">
                  <a:moveTo>
                    <a:pt x="188" y="75"/>
                  </a:moveTo>
                  <a:cubicBezTo>
                    <a:pt x="223" y="111"/>
                    <a:pt x="227" y="165"/>
                    <a:pt x="196" y="196"/>
                  </a:cubicBezTo>
                  <a:cubicBezTo>
                    <a:pt x="165" y="227"/>
                    <a:pt x="111" y="223"/>
                    <a:pt x="75" y="188"/>
                  </a:cubicBezTo>
                  <a:cubicBezTo>
                    <a:pt x="64" y="176"/>
                    <a:pt x="55" y="162"/>
                    <a:pt x="51" y="148"/>
                  </a:cubicBezTo>
                  <a:cubicBezTo>
                    <a:pt x="32" y="177"/>
                    <a:pt x="16" y="208"/>
                    <a:pt x="0" y="239"/>
                  </a:cubicBezTo>
                  <a:cubicBezTo>
                    <a:pt x="31" y="255"/>
                    <a:pt x="62" y="271"/>
                    <a:pt x="91" y="290"/>
                  </a:cubicBezTo>
                  <a:cubicBezTo>
                    <a:pt x="77" y="294"/>
                    <a:pt x="63" y="303"/>
                    <a:pt x="51" y="314"/>
                  </a:cubicBezTo>
                  <a:cubicBezTo>
                    <a:pt x="16" y="350"/>
                    <a:pt x="12" y="404"/>
                    <a:pt x="43" y="435"/>
                  </a:cubicBezTo>
                  <a:cubicBezTo>
                    <a:pt x="74" y="466"/>
                    <a:pt x="128" y="462"/>
                    <a:pt x="164" y="427"/>
                  </a:cubicBezTo>
                  <a:cubicBezTo>
                    <a:pt x="178" y="412"/>
                    <a:pt x="188" y="394"/>
                    <a:pt x="191" y="376"/>
                  </a:cubicBezTo>
                  <a:cubicBezTo>
                    <a:pt x="213" y="405"/>
                    <a:pt x="230" y="438"/>
                    <a:pt x="239" y="478"/>
                  </a:cubicBezTo>
                  <a:cubicBezTo>
                    <a:pt x="478" y="239"/>
                    <a:pt x="478" y="239"/>
                    <a:pt x="478" y="239"/>
                  </a:cubicBezTo>
                  <a:cubicBezTo>
                    <a:pt x="239" y="0"/>
                    <a:pt x="239" y="0"/>
                    <a:pt x="239" y="0"/>
                  </a:cubicBezTo>
                  <a:cubicBezTo>
                    <a:pt x="199" y="9"/>
                    <a:pt x="166" y="26"/>
                    <a:pt x="137" y="48"/>
                  </a:cubicBezTo>
                  <a:cubicBezTo>
                    <a:pt x="155" y="51"/>
                    <a:pt x="173" y="61"/>
                    <a:pt x="188" y="75"/>
                  </a:cubicBezTo>
                  <a:close/>
                </a:path>
              </a:pathLst>
            </a:custGeom>
            <a:solidFill>
              <a:schemeClr val="accent3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sp>
          <p:nvSpPr>
            <p:cNvPr id="20" name="Freeform: Shape 37"/>
            <p:cNvSpPr>
              <a:spLocks/>
            </p:cNvSpPr>
            <p:nvPr/>
          </p:nvSpPr>
          <p:spPr bwMode="auto">
            <a:xfrm>
              <a:off x="5057924" y="1353289"/>
              <a:ext cx="2090305" cy="2092717"/>
            </a:xfrm>
            <a:custGeom>
              <a:avLst/>
              <a:gdLst/>
              <a:ahLst/>
              <a:cxnLst>
                <a:cxn ang="0">
                  <a:pos x="0" y="239"/>
                </a:cxn>
                <a:cxn ang="0">
                  <a:pos x="48" y="341"/>
                </a:cxn>
                <a:cxn ang="0">
                  <a:pos x="75" y="290"/>
                </a:cxn>
                <a:cxn ang="0">
                  <a:pos x="196" y="282"/>
                </a:cxn>
                <a:cxn ang="0">
                  <a:pos x="188" y="403"/>
                </a:cxn>
                <a:cxn ang="0">
                  <a:pos x="148" y="427"/>
                </a:cxn>
                <a:cxn ang="0">
                  <a:pos x="239" y="478"/>
                </a:cxn>
                <a:cxn ang="0">
                  <a:pos x="290" y="387"/>
                </a:cxn>
                <a:cxn ang="0">
                  <a:pos x="314" y="427"/>
                </a:cxn>
                <a:cxn ang="0">
                  <a:pos x="435" y="435"/>
                </a:cxn>
                <a:cxn ang="0">
                  <a:pos x="427" y="314"/>
                </a:cxn>
                <a:cxn ang="0">
                  <a:pos x="376" y="287"/>
                </a:cxn>
                <a:cxn ang="0">
                  <a:pos x="478" y="239"/>
                </a:cxn>
                <a:cxn ang="0">
                  <a:pos x="239" y="0"/>
                </a:cxn>
                <a:cxn ang="0">
                  <a:pos x="0" y="239"/>
                </a:cxn>
              </a:cxnLst>
              <a:rect l="0" t="0" r="r" b="b"/>
              <a:pathLst>
                <a:path w="478" h="478">
                  <a:moveTo>
                    <a:pt x="0" y="239"/>
                  </a:moveTo>
                  <a:cubicBezTo>
                    <a:pt x="9" y="279"/>
                    <a:pt x="26" y="312"/>
                    <a:pt x="48" y="341"/>
                  </a:cubicBezTo>
                  <a:cubicBezTo>
                    <a:pt x="51" y="323"/>
                    <a:pt x="61" y="305"/>
                    <a:pt x="75" y="290"/>
                  </a:cubicBezTo>
                  <a:cubicBezTo>
                    <a:pt x="111" y="255"/>
                    <a:pt x="165" y="251"/>
                    <a:pt x="196" y="282"/>
                  </a:cubicBezTo>
                  <a:cubicBezTo>
                    <a:pt x="227" y="313"/>
                    <a:pt x="223" y="367"/>
                    <a:pt x="188" y="403"/>
                  </a:cubicBezTo>
                  <a:cubicBezTo>
                    <a:pt x="176" y="414"/>
                    <a:pt x="162" y="423"/>
                    <a:pt x="148" y="427"/>
                  </a:cubicBezTo>
                  <a:cubicBezTo>
                    <a:pt x="177" y="446"/>
                    <a:pt x="208" y="462"/>
                    <a:pt x="239" y="478"/>
                  </a:cubicBezTo>
                  <a:cubicBezTo>
                    <a:pt x="255" y="447"/>
                    <a:pt x="271" y="416"/>
                    <a:pt x="290" y="387"/>
                  </a:cubicBezTo>
                  <a:cubicBezTo>
                    <a:pt x="294" y="401"/>
                    <a:pt x="303" y="415"/>
                    <a:pt x="314" y="427"/>
                  </a:cubicBezTo>
                  <a:cubicBezTo>
                    <a:pt x="350" y="462"/>
                    <a:pt x="404" y="466"/>
                    <a:pt x="435" y="435"/>
                  </a:cubicBezTo>
                  <a:cubicBezTo>
                    <a:pt x="466" y="404"/>
                    <a:pt x="462" y="350"/>
                    <a:pt x="427" y="314"/>
                  </a:cubicBezTo>
                  <a:cubicBezTo>
                    <a:pt x="412" y="300"/>
                    <a:pt x="394" y="290"/>
                    <a:pt x="376" y="287"/>
                  </a:cubicBezTo>
                  <a:cubicBezTo>
                    <a:pt x="405" y="265"/>
                    <a:pt x="438" y="248"/>
                    <a:pt x="478" y="239"/>
                  </a:cubicBezTo>
                  <a:cubicBezTo>
                    <a:pt x="239" y="0"/>
                    <a:pt x="239" y="0"/>
                    <a:pt x="239" y="0"/>
                  </a:cubicBezTo>
                  <a:lnTo>
                    <a:pt x="0" y="239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solidFill>
                <a:schemeClr val="bg1"/>
              </a:solidFill>
              <a:round/>
              <a:headEnd/>
              <a:tailEnd/>
            </a:ln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grpSp>
          <p:nvGrpSpPr>
            <p:cNvPr id="3" name="Group 38"/>
            <p:cNvGrpSpPr/>
            <p:nvPr/>
          </p:nvGrpSpPr>
          <p:grpSpPr>
            <a:xfrm>
              <a:off x="5832020" y="1895017"/>
              <a:ext cx="507206" cy="572237"/>
              <a:chOff x="5010151" y="4568825"/>
              <a:chExt cx="185737" cy="209550"/>
            </a:xfrm>
            <a:solidFill>
              <a:schemeClr val="bg1"/>
            </a:solidFill>
          </p:grpSpPr>
          <p:sp>
            <p:nvSpPr>
              <p:cNvPr id="38" name="Oval 39"/>
              <p:cNvSpPr>
                <a:spLocks/>
              </p:cNvSpPr>
              <p:nvPr/>
            </p:nvSpPr>
            <p:spPr bwMode="auto">
              <a:xfrm>
                <a:off x="5073651" y="4654550"/>
                <a:ext cx="28575" cy="254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28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9" name="Freeform: Shape 40"/>
              <p:cNvSpPr>
                <a:spLocks/>
              </p:cNvSpPr>
              <p:nvPr/>
            </p:nvSpPr>
            <p:spPr bwMode="auto">
              <a:xfrm>
                <a:off x="5010151" y="4679950"/>
                <a:ext cx="114300" cy="98425"/>
              </a:xfrm>
              <a:custGeom>
                <a:avLst/>
                <a:gdLst/>
                <a:ahLst/>
                <a:cxnLst>
                  <a:cxn ang="0">
                    <a:pos x="38" y="10"/>
                  </a:cxn>
                  <a:cxn ang="0">
                    <a:pos x="29" y="9"/>
                  </a:cxn>
                  <a:cxn ang="0">
                    <a:pos x="29" y="8"/>
                  </a:cxn>
                  <a:cxn ang="0">
                    <a:pos x="32" y="8"/>
                  </a:cxn>
                  <a:cxn ang="0">
                    <a:pos x="34" y="3"/>
                  </a:cxn>
                  <a:cxn ang="0">
                    <a:pos x="27" y="4"/>
                  </a:cxn>
                  <a:cxn ang="0">
                    <a:pos x="25" y="2"/>
                  </a:cxn>
                  <a:cxn ang="0">
                    <a:pos x="22" y="1"/>
                  </a:cxn>
                  <a:cxn ang="0">
                    <a:pos x="17" y="3"/>
                  </a:cxn>
                  <a:cxn ang="0">
                    <a:pos x="13" y="15"/>
                  </a:cxn>
                  <a:cxn ang="0">
                    <a:pos x="13" y="15"/>
                  </a:cxn>
                  <a:cxn ang="0">
                    <a:pos x="11" y="22"/>
                  </a:cxn>
                  <a:cxn ang="0">
                    <a:pos x="3" y="22"/>
                  </a:cxn>
                  <a:cxn ang="0">
                    <a:pos x="0" y="25"/>
                  </a:cxn>
                  <a:cxn ang="0">
                    <a:pos x="3" y="28"/>
                  </a:cxn>
                  <a:cxn ang="0">
                    <a:pos x="13" y="28"/>
                  </a:cxn>
                  <a:cxn ang="0">
                    <a:pos x="15" y="26"/>
                  </a:cxn>
                  <a:cxn ang="0">
                    <a:pos x="18" y="20"/>
                  </a:cxn>
                  <a:cxn ang="0">
                    <a:pos x="19" y="21"/>
                  </a:cxn>
                  <a:cxn ang="0">
                    <a:pos x="20" y="21"/>
                  </a:cxn>
                  <a:cxn ang="0">
                    <a:pos x="24" y="33"/>
                  </a:cxn>
                  <a:cxn ang="0">
                    <a:pos x="27" y="34"/>
                  </a:cxn>
                  <a:cxn ang="0">
                    <a:pos x="28" y="34"/>
                  </a:cxn>
                  <a:cxn ang="0">
                    <a:pos x="30" y="31"/>
                  </a:cxn>
                  <a:cxn ang="0">
                    <a:pos x="24" y="17"/>
                  </a:cxn>
                  <a:cxn ang="0">
                    <a:pos x="26" y="12"/>
                  </a:cxn>
                  <a:cxn ang="0">
                    <a:pos x="27" y="13"/>
                  </a:cxn>
                  <a:cxn ang="0">
                    <a:pos x="38" y="15"/>
                  </a:cxn>
                  <a:cxn ang="0">
                    <a:pos x="38" y="15"/>
                  </a:cxn>
                  <a:cxn ang="0">
                    <a:pos x="40" y="13"/>
                  </a:cxn>
                  <a:cxn ang="0">
                    <a:pos x="38" y="10"/>
                  </a:cxn>
                </a:cxnLst>
                <a:rect l="0" t="0" r="r" b="b"/>
                <a:pathLst>
                  <a:path w="40" h="34">
                    <a:moveTo>
                      <a:pt x="38" y="10"/>
                    </a:moveTo>
                    <a:cubicBezTo>
                      <a:pt x="29" y="9"/>
                      <a:pt x="29" y="9"/>
                      <a:pt x="29" y="9"/>
                    </a:cubicBezTo>
                    <a:cubicBezTo>
                      <a:pt x="29" y="8"/>
                      <a:pt x="29" y="8"/>
                      <a:pt x="29" y="8"/>
                    </a:cubicBezTo>
                    <a:cubicBezTo>
                      <a:pt x="32" y="8"/>
                      <a:pt x="32" y="8"/>
                      <a:pt x="32" y="8"/>
                    </a:cubicBezTo>
                    <a:cubicBezTo>
                      <a:pt x="34" y="3"/>
                      <a:pt x="34" y="3"/>
                      <a:pt x="34" y="3"/>
                    </a:cubicBezTo>
                    <a:cubicBezTo>
                      <a:pt x="27" y="4"/>
                      <a:pt x="27" y="4"/>
                      <a:pt x="27" y="4"/>
                    </a:cubicBezTo>
                    <a:cubicBezTo>
                      <a:pt x="27" y="3"/>
                      <a:pt x="26" y="2"/>
                      <a:pt x="25" y="2"/>
                    </a:cubicBezTo>
                    <a:cubicBezTo>
                      <a:pt x="22" y="1"/>
                      <a:pt x="22" y="1"/>
                      <a:pt x="22" y="1"/>
                    </a:cubicBezTo>
                    <a:cubicBezTo>
                      <a:pt x="20" y="0"/>
                      <a:pt x="18" y="1"/>
                      <a:pt x="17" y="3"/>
                    </a:cubicBezTo>
                    <a:cubicBezTo>
                      <a:pt x="13" y="15"/>
                      <a:pt x="13" y="15"/>
                      <a:pt x="13" y="15"/>
                    </a:cubicBezTo>
                    <a:cubicBezTo>
                      <a:pt x="13" y="15"/>
                      <a:pt x="13" y="15"/>
                      <a:pt x="13" y="15"/>
                    </a:cubicBezTo>
                    <a:cubicBezTo>
                      <a:pt x="11" y="22"/>
                      <a:pt x="11" y="22"/>
                      <a:pt x="11" y="22"/>
                    </a:cubicBezTo>
                    <a:cubicBezTo>
                      <a:pt x="3" y="22"/>
                      <a:pt x="3" y="22"/>
                      <a:pt x="3" y="22"/>
                    </a:cubicBezTo>
                    <a:cubicBezTo>
                      <a:pt x="1" y="22"/>
                      <a:pt x="0" y="23"/>
                      <a:pt x="0" y="25"/>
                    </a:cubicBezTo>
                    <a:cubicBezTo>
                      <a:pt x="0" y="27"/>
                      <a:pt x="1" y="28"/>
                      <a:pt x="3" y="28"/>
                    </a:cubicBezTo>
                    <a:cubicBezTo>
                      <a:pt x="13" y="28"/>
                      <a:pt x="13" y="28"/>
                      <a:pt x="13" y="28"/>
                    </a:cubicBezTo>
                    <a:cubicBezTo>
                      <a:pt x="14" y="28"/>
                      <a:pt x="15" y="27"/>
                      <a:pt x="15" y="26"/>
                    </a:cubicBezTo>
                    <a:cubicBezTo>
                      <a:pt x="18" y="20"/>
                      <a:pt x="18" y="20"/>
                      <a:pt x="18" y="20"/>
                    </a:cubicBezTo>
                    <a:cubicBezTo>
                      <a:pt x="19" y="21"/>
                      <a:pt x="19" y="21"/>
                      <a:pt x="19" y="21"/>
                    </a:cubicBezTo>
                    <a:cubicBezTo>
                      <a:pt x="19" y="21"/>
                      <a:pt x="20" y="21"/>
                      <a:pt x="20" y="21"/>
                    </a:cubicBezTo>
                    <a:cubicBezTo>
                      <a:pt x="24" y="33"/>
                      <a:pt x="24" y="33"/>
                      <a:pt x="24" y="33"/>
                    </a:cubicBezTo>
                    <a:cubicBezTo>
                      <a:pt x="25" y="34"/>
                      <a:pt x="26" y="34"/>
                      <a:pt x="27" y="34"/>
                    </a:cubicBezTo>
                    <a:cubicBezTo>
                      <a:pt x="27" y="34"/>
                      <a:pt x="28" y="34"/>
                      <a:pt x="28" y="34"/>
                    </a:cubicBezTo>
                    <a:cubicBezTo>
                      <a:pt x="29" y="34"/>
                      <a:pt x="30" y="32"/>
                      <a:pt x="30" y="31"/>
                    </a:cubicBezTo>
                    <a:cubicBezTo>
                      <a:pt x="24" y="17"/>
                      <a:pt x="24" y="17"/>
                      <a:pt x="24" y="17"/>
                    </a:cubicBezTo>
                    <a:cubicBezTo>
                      <a:pt x="26" y="12"/>
                      <a:pt x="26" y="12"/>
                      <a:pt x="26" y="12"/>
                    </a:cubicBezTo>
                    <a:cubicBezTo>
                      <a:pt x="26" y="13"/>
                      <a:pt x="27" y="13"/>
                      <a:pt x="27" y="13"/>
                    </a:cubicBezTo>
                    <a:cubicBezTo>
                      <a:pt x="38" y="15"/>
                      <a:pt x="38" y="15"/>
                      <a:pt x="38" y="15"/>
                    </a:cubicBezTo>
                    <a:cubicBezTo>
                      <a:pt x="38" y="15"/>
                      <a:pt x="38" y="15"/>
                      <a:pt x="38" y="15"/>
                    </a:cubicBezTo>
                    <a:cubicBezTo>
                      <a:pt x="39" y="15"/>
                      <a:pt x="40" y="14"/>
                      <a:pt x="40" y="13"/>
                    </a:cubicBezTo>
                    <a:cubicBezTo>
                      <a:pt x="40" y="11"/>
                      <a:pt x="39" y="10"/>
                      <a:pt x="38" y="1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28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0" name="Freeform: Shape 41"/>
              <p:cNvSpPr>
                <a:spLocks/>
              </p:cNvSpPr>
              <p:nvPr/>
            </p:nvSpPr>
            <p:spPr bwMode="auto">
              <a:xfrm>
                <a:off x="5119688" y="4689475"/>
                <a:ext cx="11113" cy="14287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0" y="5"/>
                  </a:cxn>
                  <a:cxn ang="0">
                    <a:pos x="2" y="5"/>
                  </a:cxn>
                  <a:cxn ang="0">
                    <a:pos x="4" y="2"/>
                  </a:cxn>
                  <a:cxn ang="0">
                    <a:pos x="2" y="0"/>
                  </a:cxn>
                </a:cxnLst>
                <a:rect l="0" t="0" r="r" b="b"/>
                <a:pathLst>
                  <a:path w="4" h="5">
                    <a:moveTo>
                      <a:pt x="2" y="0"/>
                    </a:moveTo>
                    <a:cubicBezTo>
                      <a:pt x="0" y="5"/>
                      <a:pt x="0" y="5"/>
                      <a:pt x="0" y="5"/>
                    </a:cubicBezTo>
                    <a:cubicBezTo>
                      <a:pt x="2" y="5"/>
                      <a:pt x="2" y="5"/>
                      <a:pt x="2" y="5"/>
                    </a:cubicBezTo>
                    <a:cubicBezTo>
                      <a:pt x="3" y="5"/>
                      <a:pt x="4" y="4"/>
                      <a:pt x="4" y="2"/>
                    </a:cubicBezTo>
                    <a:cubicBezTo>
                      <a:pt x="4" y="1"/>
                      <a:pt x="3" y="0"/>
                      <a:pt x="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28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1" name="Freeform: Shape 42"/>
              <p:cNvSpPr>
                <a:spLocks/>
              </p:cNvSpPr>
              <p:nvPr/>
            </p:nvSpPr>
            <p:spPr bwMode="auto">
              <a:xfrm>
                <a:off x="5089526" y="4724400"/>
                <a:ext cx="17463" cy="17462"/>
              </a:xfrm>
              <a:custGeom>
                <a:avLst/>
                <a:gdLst/>
                <a:ahLst/>
                <a:cxnLst>
                  <a:cxn ang="0">
                    <a:pos x="2" y="0"/>
                  </a:cxn>
                  <a:cxn ang="0">
                    <a:pos x="2" y="0"/>
                  </a:cxn>
                  <a:cxn ang="0">
                    <a:pos x="1" y="2"/>
                  </a:cxn>
                  <a:cxn ang="0">
                    <a:pos x="2" y="5"/>
                  </a:cxn>
                  <a:cxn ang="0">
                    <a:pos x="5" y="4"/>
                  </a:cxn>
                  <a:cxn ang="0">
                    <a:pos x="6" y="1"/>
                  </a:cxn>
                  <a:cxn ang="0">
                    <a:pos x="2" y="0"/>
                  </a:cxn>
                </a:cxnLst>
                <a:rect l="0" t="0" r="r" b="b"/>
                <a:pathLst>
                  <a:path w="6" h="6">
                    <a:moveTo>
                      <a:pt x="2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2"/>
                      <a:pt x="1" y="2"/>
                      <a:pt x="1" y="2"/>
                    </a:cubicBezTo>
                    <a:cubicBezTo>
                      <a:pt x="0" y="3"/>
                      <a:pt x="1" y="5"/>
                      <a:pt x="2" y="5"/>
                    </a:cubicBezTo>
                    <a:cubicBezTo>
                      <a:pt x="3" y="6"/>
                      <a:pt x="4" y="5"/>
                      <a:pt x="5" y="4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5" y="0"/>
                      <a:pt x="4" y="0"/>
                      <a:pt x="2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28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2" name="Freeform: Shape 43"/>
              <p:cNvSpPr>
                <a:spLocks/>
              </p:cNvSpPr>
              <p:nvPr/>
            </p:nvSpPr>
            <p:spPr bwMode="auto">
              <a:xfrm>
                <a:off x="5110163" y="4678363"/>
                <a:ext cx="17463" cy="7937"/>
              </a:xfrm>
              <a:custGeom>
                <a:avLst/>
                <a:gdLst/>
                <a:ahLst/>
                <a:cxnLst>
                  <a:cxn ang="0">
                    <a:pos x="5" y="3"/>
                  </a:cxn>
                  <a:cxn ang="0">
                    <a:pos x="5" y="1"/>
                  </a:cxn>
                  <a:cxn ang="0">
                    <a:pos x="2" y="0"/>
                  </a:cxn>
                  <a:cxn ang="0">
                    <a:pos x="1" y="1"/>
                  </a:cxn>
                  <a:cxn ang="0">
                    <a:pos x="1" y="1"/>
                  </a:cxn>
                  <a:cxn ang="0">
                    <a:pos x="1" y="2"/>
                  </a:cxn>
                  <a:cxn ang="0">
                    <a:pos x="4" y="3"/>
                  </a:cxn>
                  <a:cxn ang="0">
                    <a:pos x="5" y="3"/>
                  </a:cxn>
                </a:cxnLst>
                <a:rect l="0" t="0" r="r" b="b"/>
                <a:pathLst>
                  <a:path w="6" h="3">
                    <a:moveTo>
                      <a:pt x="5" y="3"/>
                    </a:moveTo>
                    <a:cubicBezTo>
                      <a:pt x="6" y="2"/>
                      <a:pt x="5" y="2"/>
                      <a:pt x="5" y="1"/>
                    </a:cubicBez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1" y="0"/>
                      <a:pt x="1" y="1"/>
                    </a:cubicBezTo>
                    <a:cubicBezTo>
                      <a:pt x="1" y="1"/>
                      <a:pt x="1" y="1"/>
                      <a:pt x="1" y="1"/>
                    </a:cubicBezTo>
                    <a:cubicBezTo>
                      <a:pt x="0" y="1"/>
                      <a:pt x="1" y="2"/>
                      <a:pt x="1" y="2"/>
                    </a:cubicBezTo>
                    <a:cubicBezTo>
                      <a:pt x="4" y="3"/>
                      <a:pt x="4" y="3"/>
                      <a:pt x="4" y="3"/>
                    </a:cubicBezTo>
                    <a:cubicBezTo>
                      <a:pt x="5" y="3"/>
                      <a:pt x="5" y="3"/>
                      <a:pt x="5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28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3" name="Freeform: Shape 44"/>
              <p:cNvSpPr>
                <a:spLocks/>
              </p:cNvSpPr>
              <p:nvPr/>
            </p:nvSpPr>
            <p:spPr bwMode="auto">
              <a:xfrm>
                <a:off x="5116513" y="4672013"/>
                <a:ext cx="11113" cy="7937"/>
              </a:xfrm>
              <a:custGeom>
                <a:avLst/>
                <a:gdLst/>
                <a:ahLst/>
                <a:cxnLst>
                  <a:cxn ang="0">
                    <a:pos x="7" y="5"/>
                  </a:cxn>
                  <a:cxn ang="0">
                    <a:pos x="7" y="4"/>
                  </a:cxn>
                  <a:cxn ang="0">
                    <a:pos x="0" y="0"/>
                  </a:cxn>
                  <a:cxn ang="0">
                    <a:pos x="0" y="2"/>
                  </a:cxn>
                  <a:cxn ang="0">
                    <a:pos x="7" y="5"/>
                  </a:cxn>
                </a:cxnLst>
                <a:rect l="0" t="0" r="r" b="b"/>
                <a:pathLst>
                  <a:path w="7" h="5">
                    <a:moveTo>
                      <a:pt x="7" y="5"/>
                    </a:moveTo>
                    <a:lnTo>
                      <a:pt x="7" y="4"/>
                    </a:lnTo>
                    <a:lnTo>
                      <a:pt x="0" y="0"/>
                    </a:lnTo>
                    <a:lnTo>
                      <a:pt x="0" y="2"/>
                    </a:lnTo>
                    <a:lnTo>
                      <a:pt x="7" y="5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28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4" name="Freeform: Shape 45"/>
              <p:cNvSpPr>
                <a:spLocks/>
              </p:cNvSpPr>
              <p:nvPr/>
            </p:nvSpPr>
            <p:spPr bwMode="auto">
              <a:xfrm>
                <a:off x="5084763" y="4568825"/>
                <a:ext cx="111125" cy="109537"/>
              </a:xfrm>
              <a:custGeom>
                <a:avLst/>
                <a:gdLst/>
                <a:ahLst/>
                <a:cxnLst>
                  <a:cxn ang="0">
                    <a:pos x="20" y="38"/>
                  </a:cxn>
                  <a:cxn ang="0">
                    <a:pos x="13" y="37"/>
                  </a:cxn>
                  <a:cxn ang="0">
                    <a:pos x="4" y="12"/>
                  </a:cxn>
                  <a:cxn ang="0">
                    <a:pos x="21" y="0"/>
                  </a:cxn>
                  <a:cxn ang="0">
                    <a:pos x="28" y="2"/>
                  </a:cxn>
                  <a:cxn ang="0">
                    <a:pos x="37" y="12"/>
                  </a:cxn>
                  <a:cxn ang="0">
                    <a:pos x="37" y="26"/>
                  </a:cxn>
                  <a:cxn ang="0">
                    <a:pos x="20" y="38"/>
                  </a:cxn>
                  <a:cxn ang="0">
                    <a:pos x="21" y="4"/>
                  </a:cxn>
                  <a:cxn ang="0">
                    <a:pos x="8" y="14"/>
                  </a:cxn>
                  <a:cxn ang="0">
                    <a:pos x="15" y="33"/>
                  </a:cxn>
                  <a:cxn ang="0">
                    <a:pos x="20" y="34"/>
                  </a:cxn>
                  <a:cxn ang="0">
                    <a:pos x="33" y="24"/>
                  </a:cxn>
                  <a:cxn ang="0">
                    <a:pos x="34" y="13"/>
                  </a:cxn>
                  <a:cxn ang="0">
                    <a:pos x="26" y="5"/>
                  </a:cxn>
                  <a:cxn ang="0">
                    <a:pos x="21" y="4"/>
                  </a:cxn>
                </a:cxnLst>
                <a:rect l="0" t="0" r="r" b="b"/>
                <a:pathLst>
                  <a:path w="39" h="38">
                    <a:moveTo>
                      <a:pt x="20" y="38"/>
                    </a:moveTo>
                    <a:cubicBezTo>
                      <a:pt x="18" y="38"/>
                      <a:pt x="15" y="37"/>
                      <a:pt x="13" y="37"/>
                    </a:cubicBezTo>
                    <a:cubicBezTo>
                      <a:pt x="4" y="33"/>
                      <a:pt x="0" y="22"/>
                      <a:pt x="4" y="12"/>
                    </a:cubicBezTo>
                    <a:cubicBezTo>
                      <a:pt x="7" y="5"/>
                      <a:pt x="14" y="0"/>
                      <a:pt x="21" y="0"/>
                    </a:cubicBezTo>
                    <a:cubicBezTo>
                      <a:pt x="24" y="0"/>
                      <a:pt x="26" y="1"/>
                      <a:pt x="28" y="2"/>
                    </a:cubicBezTo>
                    <a:cubicBezTo>
                      <a:pt x="32" y="3"/>
                      <a:pt x="36" y="7"/>
                      <a:pt x="37" y="12"/>
                    </a:cubicBezTo>
                    <a:cubicBezTo>
                      <a:pt x="39" y="16"/>
                      <a:pt x="39" y="21"/>
                      <a:pt x="37" y="26"/>
                    </a:cubicBezTo>
                    <a:cubicBezTo>
                      <a:pt x="34" y="33"/>
                      <a:pt x="27" y="38"/>
                      <a:pt x="20" y="38"/>
                    </a:cubicBezTo>
                    <a:close/>
                    <a:moveTo>
                      <a:pt x="21" y="4"/>
                    </a:moveTo>
                    <a:cubicBezTo>
                      <a:pt x="16" y="4"/>
                      <a:pt x="10" y="8"/>
                      <a:pt x="8" y="14"/>
                    </a:cubicBezTo>
                    <a:cubicBezTo>
                      <a:pt x="4" y="21"/>
                      <a:pt x="8" y="30"/>
                      <a:pt x="15" y="33"/>
                    </a:cubicBezTo>
                    <a:cubicBezTo>
                      <a:pt x="16" y="34"/>
                      <a:pt x="18" y="34"/>
                      <a:pt x="20" y="34"/>
                    </a:cubicBezTo>
                    <a:cubicBezTo>
                      <a:pt x="26" y="34"/>
                      <a:pt x="31" y="30"/>
                      <a:pt x="33" y="24"/>
                    </a:cubicBezTo>
                    <a:cubicBezTo>
                      <a:pt x="35" y="21"/>
                      <a:pt x="35" y="17"/>
                      <a:pt x="34" y="13"/>
                    </a:cubicBezTo>
                    <a:cubicBezTo>
                      <a:pt x="32" y="9"/>
                      <a:pt x="30" y="7"/>
                      <a:pt x="26" y="5"/>
                    </a:cubicBezTo>
                    <a:cubicBezTo>
                      <a:pt x="25" y="4"/>
                      <a:pt x="23" y="4"/>
                      <a:pt x="21" y="4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28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5" name="Freeform: Shape 46"/>
              <p:cNvSpPr>
                <a:spLocks/>
              </p:cNvSpPr>
              <p:nvPr/>
            </p:nvSpPr>
            <p:spPr bwMode="auto">
              <a:xfrm>
                <a:off x="5103813" y="4605338"/>
                <a:ext cx="52388" cy="58737"/>
              </a:xfrm>
              <a:custGeom>
                <a:avLst/>
                <a:gdLst/>
                <a:ahLst/>
                <a:cxnLst>
                  <a:cxn ang="0">
                    <a:pos x="13" y="20"/>
                  </a:cxn>
                  <a:cxn ang="0">
                    <a:pos x="8" y="19"/>
                  </a:cxn>
                  <a:cxn ang="0">
                    <a:pos x="2" y="11"/>
                  </a:cxn>
                  <a:cxn ang="0">
                    <a:pos x="2" y="1"/>
                  </a:cxn>
                  <a:cxn ang="0">
                    <a:pos x="4" y="1"/>
                  </a:cxn>
                  <a:cxn ang="0">
                    <a:pos x="4" y="2"/>
                  </a:cxn>
                  <a:cxn ang="0">
                    <a:pos x="4" y="11"/>
                  </a:cxn>
                  <a:cxn ang="0">
                    <a:pos x="9" y="16"/>
                  </a:cxn>
                  <a:cxn ang="0">
                    <a:pos x="16" y="16"/>
                  </a:cxn>
                  <a:cxn ang="0">
                    <a:pos x="17" y="17"/>
                  </a:cxn>
                  <a:cxn ang="0">
                    <a:pos x="16" y="19"/>
                  </a:cxn>
                  <a:cxn ang="0">
                    <a:pos x="13" y="20"/>
                  </a:cxn>
                </a:cxnLst>
                <a:rect l="0" t="0" r="r" b="b"/>
                <a:pathLst>
                  <a:path w="18" h="20">
                    <a:moveTo>
                      <a:pt x="13" y="20"/>
                    </a:moveTo>
                    <a:cubicBezTo>
                      <a:pt x="11" y="20"/>
                      <a:pt x="10" y="19"/>
                      <a:pt x="8" y="19"/>
                    </a:cubicBezTo>
                    <a:cubicBezTo>
                      <a:pt x="5" y="17"/>
                      <a:pt x="3" y="15"/>
                      <a:pt x="2" y="11"/>
                    </a:cubicBezTo>
                    <a:cubicBezTo>
                      <a:pt x="0" y="8"/>
                      <a:pt x="0" y="5"/>
                      <a:pt x="2" y="1"/>
                    </a:cubicBezTo>
                    <a:cubicBezTo>
                      <a:pt x="2" y="1"/>
                      <a:pt x="3" y="0"/>
                      <a:pt x="4" y="1"/>
                    </a:cubicBezTo>
                    <a:cubicBezTo>
                      <a:pt x="4" y="1"/>
                      <a:pt x="5" y="2"/>
                      <a:pt x="4" y="2"/>
                    </a:cubicBezTo>
                    <a:cubicBezTo>
                      <a:pt x="3" y="5"/>
                      <a:pt x="3" y="8"/>
                      <a:pt x="4" y="11"/>
                    </a:cubicBezTo>
                    <a:cubicBezTo>
                      <a:pt x="5" y="13"/>
                      <a:pt x="7" y="15"/>
                      <a:pt x="9" y="16"/>
                    </a:cubicBezTo>
                    <a:cubicBezTo>
                      <a:pt x="11" y="17"/>
                      <a:pt x="14" y="17"/>
                      <a:pt x="16" y="16"/>
                    </a:cubicBezTo>
                    <a:cubicBezTo>
                      <a:pt x="16" y="16"/>
                      <a:pt x="17" y="17"/>
                      <a:pt x="17" y="17"/>
                    </a:cubicBezTo>
                    <a:cubicBezTo>
                      <a:pt x="18" y="18"/>
                      <a:pt x="17" y="19"/>
                      <a:pt x="16" y="19"/>
                    </a:cubicBezTo>
                    <a:cubicBezTo>
                      <a:pt x="15" y="19"/>
                      <a:pt x="14" y="20"/>
                      <a:pt x="13" y="2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28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46" name="Freeform: Shape 47"/>
              <p:cNvSpPr>
                <a:spLocks/>
              </p:cNvSpPr>
              <p:nvPr/>
            </p:nvSpPr>
            <p:spPr bwMode="auto">
              <a:xfrm>
                <a:off x="5102226" y="4683125"/>
                <a:ext cx="19050" cy="23812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4" y="8"/>
                  </a:cxn>
                  <a:cxn ang="0">
                    <a:pos x="5" y="8"/>
                  </a:cxn>
                  <a:cxn ang="0">
                    <a:pos x="7" y="2"/>
                  </a:cxn>
                  <a:cxn ang="0">
                    <a:pos x="3" y="0"/>
                  </a:cxn>
                  <a:cxn ang="0">
                    <a:pos x="0" y="8"/>
                  </a:cxn>
                  <a:cxn ang="0">
                    <a:pos x="0" y="8"/>
                  </a:cxn>
                </a:cxnLst>
                <a:rect l="0" t="0" r="r" b="b"/>
                <a:pathLst>
                  <a:path w="7" h="8">
                    <a:moveTo>
                      <a:pt x="0" y="8"/>
                    </a:moveTo>
                    <a:cubicBezTo>
                      <a:pt x="2" y="8"/>
                      <a:pt x="3" y="8"/>
                      <a:pt x="4" y="8"/>
                    </a:cubicBezTo>
                    <a:cubicBezTo>
                      <a:pt x="4" y="8"/>
                      <a:pt x="4" y="8"/>
                      <a:pt x="5" y="8"/>
                    </a:cubicBezTo>
                    <a:cubicBezTo>
                      <a:pt x="7" y="2"/>
                      <a:pt x="7" y="2"/>
                      <a:pt x="7" y="2"/>
                    </a:cubicBezTo>
                    <a:cubicBezTo>
                      <a:pt x="3" y="0"/>
                      <a:pt x="3" y="0"/>
                      <a:pt x="3" y="0"/>
                    </a:cubicBezTo>
                    <a:cubicBezTo>
                      <a:pt x="0" y="8"/>
                      <a:pt x="0" y="8"/>
                      <a:pt x="0" y="8"/>
                    </a:cubicBezTo>
                    <a:cubicBezTo>
                      <a:pt x="0" y="8"/>
                      <a:pt x="0" y="8"/>
                      <a:pt x="0" y="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28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4" name="Group 48"/>
            <p:cNvGrpSpPr/>
            <p:nvPr/>
          </p:nvGrpSpPr>
          <p:grpSpPr>
            <a:xfrm>
              <a:off x="7155532" y="3182578"/>
              <a:ext cx="437820" cy="556399"/>
              <a:chOff x="3949701" y="4570413"/>
              <a:chExt cx="152400" cy="193675"/>
            </a:xfrm>
            <a:solidFill>
              <a:schemeClr val="bg1"/>
            </a:solidFill>
          </p:grpSpPr>
          <p:sp>
            <p:nvSpPr>
              <p:cNvPr id="32" name="Oval 49"/>
              <p:cNvSpPr>
                <a:spLocks/>
              </p:cNvSpPr>
              <p:nvPr/>
            </p:nvSpPr>
            <p:spPr bwMode="auto">
              <a:xfrm>
                <a:off x="4079876" y="4657725"/>
                <a:ext cx="22225" cy="22225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28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3" name="Freeform: Shape 50"/>
              <p:cNvSpPr>
                <a:spLocks/>
              </p:cNvSpPr>
              <p:nvPr/>
            </p:nvSpPr>
            <p:spPr bwMode="auto">
              <a:xfrm>
                <a:off x="4041776" y="4660900"/>
                <a:ext cx="55563" cy="103187"/>
              </a:xfrm>
              <a:custGeom>
                <a:avLst/>
                <a:gdLst/>
                <a:ahLst/>
                <a:cxnLst>
                  <a:cxn ang="0">
                    <a:pos x="18" y="32"/>
                  </a:cxn>
                  <a:cxn ang="0">
                    <a:pos x="13" y="22"/>
                  </a:cxn>
                  <a:cxn ang="0">
                    <a:pos x="15" y="20"/>
                  </a:cxn>
                  <a:cxn ang="0">
                    <a:pos x="16" y="12"/>
                  </a:cxn>
                  <a:cxn ang="0">
                    <a:pos x="15" y="9"/>
                  </a:cxn>
                  <a:cxn ang="0">
                    <a:pos x="8" y="1"/>
                  </a:cxn>
                  <a:cxn ang="0">
                    <a:pos x="4" y="1"/>
                  </a:cxn>
                  <a:cxn ang="0">
                    <a:pos x="4" y="4"/>
                  </a:cxn>
                  <a:cxn ang="0">
                    <a:pos x="9" y="9"/>
                  </a:cxn>
                  <a:cxn ang="0">
                    <a:pos x="4" y="7"/>
                  </a:cxn>
                  <a:cxn ang="0">
                    <a:pos x="1" y="8"/>
                  </a:cxn>
                  <a:cxn ang="0">
                    <a:pos x="2" y="11"/>
                  </a:cxn>
                  <a:cxn ang="0">
                    <a:pos x="7" y="14"/>
                  </a:cxn>
                  <a:cxn ang="0">
                    <a:pos x="8" y="14"/>
                  </a:cxn>
                  <a:cxn ang="0">
                    <a:pos x="6" y="23"/>
                  </a:cxn>
                  <a:cxn ang="0">
                    <a:pos x="4" y="31"/>
                  </a:cxn>
                  <a:cxn ang="0">
                    <a:pos x="4" y="33"/>
                  </a:cxn>
                  <a:cxn ang="0">
                    <a:pos x="5" y="36"/>
                  </a:cxn>
                  <a:cxn ang="0">
                    <a:pos x="6" y="36"/>
                  </a:cxn>
                  <a:cxn ang="0">
                    <a:pos x="8" y="34"/>
                  </a:cxn>
                  <a:cxn ang="0">
                    <a:pos x="10" y="27"/>
                  </a:cxn>
                  <a:cxn ang="0">
                    <a:pos x="14" y="34"/>
                  </a:cxn>
                  <a:cxn ang="0">
                    <a:pos x="17" y="35"/>
                  </a:cxn>
                  <a:cxn ang="0">
                    <a:pos x="18" y="32"/>
                  </a:cxn>
                </a:cxnLst>
                <a:rect l="0" t="0" r="r" b="b"/>
                <a:pathLst>
                  <a:path w="19" h="36">
                    <a:moveTo>
                      <a:pt x="18" y="32"/>
                    </a:moveTo>
                    <a:cubicBezTo>
                      <a:pt x="13" y="22"/>
                      <a:pt x="13" y="22"/>
                      <a:pt x="13" y="22"/>
                    </a:cubicBezTo>
                    <a:cubicBezTo>
                      <a:pt x="14" y="21"/>
                      <a:pt x="14" y="21"/>
                      <a:pt x="15" y="20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6" y="11"/>
                      <a:pt x="16" y="10"/>
                      <a:pt x="15" y="9"/>
                    </a:cubicBezTo>
                    <a:cubicBezTo>
                      <a:pt x="8" y="1"/>
                      <a:pt x="8" y="1"/>
                      <a:pt x="8" y="1"/>
                    </a:cubicBezTo>
                    <a:cubicBezTo>
                      <a:pt x="7" y="0"/>
                      <a:pt x="5" y="0"/>
                      <a:pt x="4" y="1"/>
                    </a:cubicBezTo>
                    <a:cubicBezTo>
                      <a:pt x="3" y="2"/>
                      <a:pt x="3" y="3"/>
                      <a:pt x="4" y="4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4" y="7"/>
                      <a:pt x="4" y="7"/>
                      <a:pt x="4" y="7"/>
                    </a:cubicBezTo>
                    <a:cubicBezTo>
                      <a:pt x="3" y="6"/>
                      <a:pt x="1" y="7"/>
                      <a:pt x="1" y="8"/>
                    </a:cubicBezTo>
                    <a:cubicBezTo>
                      <a:pt x="0" y="9"/>
                      <a:pt x="1" y="11"/>
                      <a:pt x="2" y="11"/>
                    </a:cubicBezTo>
                    <a:cubicBezTo>
                      <a:pt x="7" y="14"/>
                      <a:pt x="7" y="14"/>
                      <a:pt x="7" y="14"/>
                    </a:cubicBezTo>
                    <a:cubicBezTo>
                      <a:pt x="7" y="14"/>
                      <a:pt x="8" y="14"/>
                      <a:pt x="8" y="14"/>
                    </a:cubicBezTo>
                    <a:cubicBezTo>
                      <a:pt x="7" y="17"/>
                      <a:pt x="7" y="21"/>
                      <a:pt x="6" y="23"/>
                    </a:cubicBezTo>
                    <a:cubicBezTo>
                      <a:pt x="5" y="26"/>
                      <a:pt x="5" y="28"/>
                      <a:pt x="4" y="31"/>
                    </a:cubicBezTo>
                    <a:cubicBezTo>
                      <a:pt x="4" y="31"/>
                      <a:pt x="4" y="32"/>
                      <a:pt x="4" y="33"/>
                    </a:cubicBezTo>
                    <a:cubicBezTo>
                      <a:pt x="3" y="34"/>
                      <a:pt x="4" y="35"/>
                      <a:pt x="5" y="36"/>
                    </a:cubicBezTo>
                    <a:cubicBezTo>
                      <a:pt x="6" y="36"/>
                      <a:pt x="6" y="36"/>
                      <a:pt x="6" y="36"/>
                    </a:cubicBezTo>
                    <a:cubicBezTo>
                      <a:pt x="7" y="36"/>
                      <a:pt x="8" y="35"/>
                      <a:pt x="8" y="34"/>
                    </a:cubicBezTo>
                    <a:cubicBezTo>
                      <a:pt x="10" y="27"/>
                      <a:pt x="10" y="27"/>
                      <a:pt x="10" y="27"/>
                    </a:cubicBezTo>
                    <a:cubicBezTo>
                      <a:pt x="14" y="34"/>
                      <a:pt x="14" y="34"/>
                      <a:pt x="14" y="34"/>
                    </a:cubicBezTo>
                    <a:cubicBezTo>
                      <a:pt x="14" y="35"/>
                      <a:pt x="16" y="36"/>
                      <a:pt x="17" y="35"/>
                    </a:cubicBezTo>
                    <a:cubicBezTo>
                      <a:pt x="18" y="34"/>
                      <a:pt x="19" y="33"/>
                      <a:pt x="18" y="3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28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4" name="Oval 51"/>
              <p:cNvSpPr>
                <a:spLocks/>
              </p:cNvSpPr>
              <p:nvPr/>
            </p:nvSpPr>
            <p:spPr bwMode="auto">
              <a:xfrm>
                <a:off x="3987801" y="4675188"/>
                <a:ext cx="25400" cy="22225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28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5" name="Freeform: Shape 52"/>
              <p:cNvSpPr>
                <a:spLocks/>
              </p:cNvSpPr>
              <p:nvPr/>
            </p:nvSpPr>
            <p:spPr bwMode="auto">
              <a:xfrm>
                <a:off x="3963988" y="4672013"/>
                <a:ext cx="69850" cy="92075"/>
              </a:xfrm>
              <a:custGeom>
                <a:avLst/>
                <a:gdLst/>
                <a:ahLst/>
                <a:cxnLst>
                  <a:cxn ang="0">
                    <a:pos x="21" y="19"/>
                  </a:cxn>
                  <a:cxn ang="0">
                    <a:pos x="18" y="19"/>
                  </a:cxn>
                  <a:cxn ang="0">
                    <a:pos x="18" y="15"/>
                  </a:cxn>
                  <a:cxn ang="0">
                    <a:pos x="23" y="11"/>
                  </a:cxn>
                  <a:cxn ang="0">
                    <a:pos x="24" y="9"/>
                  </a:cxn>
                  <a:cxn ang="0">
                    <a:pos x="24" y="2"/>
                  </a:cxn>
                  <a:cxn ang="0">
                    <a:pos x="21" y="0"/>
                  </a:cxn>
                  <a:cxn ang="0">
                    <a:pos x="19" y="2"/>
                  </a:cxn>
                  <a:cxn ang="0">
                    <a:pos x="19" y="8"/>
                  </a:cxn>
                  <a:cxn ang="0">
                    <a:pos x="14" y="12"/>
                  </a:cxn>
                  <a:cxn ang="0">
                    <a:pos x="7" y="10"/>
                  </a:cxn>
                  <a:cxn ang="0">
                    <a:pos x="6" y="5"/>
                  </a:cxn>
                  <a:cxn ang="0">
                    <a:pos x="3" y="3"/>
                  </a:cxn>
                  <a:cxn ang="0">
                    <a:pos x="1" y="6"/>
                  </a:cxn>
                  <a:cxn ang="0">
                    <a:pos x="3" y="12"/>
                  </a:cxn>
                  <a:cxn ang="0">
                    <a:pos x="5" y="14"/>
                  </a:cxn>
                  <a:cxn ang="0">
                    <a:pos x="9" y="16"/>
                  </a:cxn>
                  <a:cxn ang="0">
                    <a:pos x="9" y="24"/>
                  </a:cxn>
                  <a:cxn ang="0">
                    <a:pos x="9" y="24"/>
                  </a:cxn>
                  <a:cxn ang="0">
                    <a:pos x="9" y="27"/>
                  </a:cxn>
                  <a:cxn ang="0">
                    <a:pos x="2" y="27"/>
                  </a:cxn>
                  <a:cxn ang="0">
                    <a:pos x="0" y="29"/>
                  </a:cxn>
                  <a:cxn ang="0">
                    <a:pos x="2" y="32"/>
                  </a:cxn>
                  <a:cxn ang="0">
                    <a:pos x="12" y="32"/>
                  </a:cxn>
                  <a:cxn ang="0">
                    <a:pos x="14" y="29"/>
                  </a:cxn>
                  <a:cxn ang="0">
                    <a:pos x="14" y="24"/>
                  </a:cxn>
                  <a:cxn ang="0">
                    <a:pos x="19" y="24"/>
                  </a:cxn>
                  <a:cxn ang="0">
                    <a:pos x="19" y="29"/>
                  </a:cxn>
                  <a:cxn ang="0">
                    <a:pos x="21" y="32"/>
                  </a:cxn>
                  <a:cxn ang="0">
                    <a:pos x="23" y="29"/>
                  </a:cxn>
                  <a:cxn ang="0">
                    <a:pos x="23" y="21"/>
                  </a:cxn>
                  <a:cxn ang="0">
                    <a:pos x="21" y="19"/>
                  </a:cxn>
                </a:cxnLst>
                <a:rect l="0" t="0" r="r" b="b"/>
                <a:pathLst>
                  <a:path w="24" h="32">
                    <a:moveTo>
                      <a:pt x="21" y="19"/>
                    </a:moveTo>
                    <a:cubicBezTo>
                      <a:pt x="18" y="19"/>
                      <a:pt x="18" y="19"/>
                      <a:pt x="18" y="19"/>
                    </a:cubicBezTo>
                    <a:cubicBezTo>
                      <a:pt x="18" y="15"/>
                      <a:pt x="18" y="15"/>
                      <a:pt x="18" y="15"/>
                    </a:cubicBezTo>
                    <a:cubicBezTo>
                      <a:pt x="23" y="11"/>
                      <a:pt x="23" y="11"/>
                      <a:pt x="23" y="11"/>
                    </a:cubicBezTo>
                    <a:cubicBezTo>
                      <a:pt x="23" y="11"/>
                      <a:pt x="24" y="10"/>
                      <a:pt x="24" y="9"/>
                    </a:cubicBezTo>
                    <a:cubicBezTo>
                      <a:pt x="24" y="2"/>
                      <a:pt x="24" y="2"/>
                      <a:pt x="24" y="2"/>
                    </a:cubicBezTo>
                    <a:cubicBezTo>
                      <a:pt x="24" y="1"/>
                      <a:pt x="23" y="0"/>
                      <a:pt x="21" y="0"/>
                    </a:cubicBezTo>
                    <a:cubicBezTo>
                      <a:pt x="20" y="0"/>
                      <a:pt x="19" y="1"/>
                      <a:pt x="19" y="2"/>
                    </a:cubicBezTo>
                    <a:cubicBezTo>
                      <a:pt x="19" y="8"/>
                      <a:pt x="19" y="8"/>
                      <a:pt x="19" y="8"/>
                    </a:cubicBezTo>
                    <a:cubicBezTo>
                      <a:pt x="14" y="12"/>
                      <a:pt x="14" y="12"/>
                      <a:pt x="14" y="12"/>
                    </a:cubicBezTo>
                    <a:cubicBezTo>
                      <a:pt x="7" y="10"/>
                      <a:pt x="7" y="10"/>
                      <a:pt x="7" y="10"/>
                    </a:cubicBezTo>
                    <a:cubicBezTo>
                      <a:pt x="6" y="5"/>
                      <a:pt x="6" y="5"/>
                      <a:pt x="6" y="5"/>
                    </a:cubicBezTo>
                    <a:cubicBezTo>
                      <a:pt x="5" y="4"/>
                      <a:pt x="4" y="3"/>
                      <a:pt x="3" y="3"/>
                    </a:cubicBezTo>
                    <a:cubicBezTo>
                      <a:pt x="1" y="4"/>
                      <a:pt x="1" y="5"/>
                      <a:pt x="1" y="6"/>
                    </a:cubicBezTo>
                    <a:cubicBezTo>
                      <a:pt x="3" y="12"/>
                      <a:pt x="3" y="12"/>
                      <a:pt x="3" y="12"/>
                    </a:cubicBezTo>
                    <a:cubicBezTo>
                      <a:pt x="3" y="13"/>
                      <a:pt x="4" y="13"/>
                      <a:pt x="5" y="14"/>
                    </a:cubicBezTo>
                    <a:cubicBezTo>
                      <a:pt x="9" y="16"/>
                      <a:pt x="9" y="16"/>
                      <a:pt x="9" y="16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9" y="24"/>
                      <a:pt x="9" y="24"/>
                      <a:pt x="9" y="24"/>
                    </a:cubicBezTo>
                    <a:cubicBezTo>
                      <a:pt x="9" y="27"/>
                      <a:pt x="9" y="27"/>
                      <a:pt x="9" y="27"/>
                    </a:cubicBezTo>
                    <a:cubicBezTo>
                      <a:pt x="2" y="27"/>
                      <a:pt x="2" y="27"/>
                      <a:pt x="2" y="27"/>
                    </a:cubicBezTo>
                    <a:cubicBezTo>
                      <a:pt x="1" y="27"/>
                      <a:pt x="0" y="28"/>
                      <a:pt x="0" y="29"/>
                    </a:cubicBezTo>
                    <a:cubicBezTo>
                      <a:pt x="0" y="31"/>
                      <a:pt x="1" y="32"/>
                      <a:pt x="2" y="32"/>
                    </a:cubicBezTo>
                    <a:cubicBezTo>
                      <a:pt x="12" y="32"/>
                      <a:pt x="12" y="32"/>
                      <a:pt x="12" y="32"/>
                    </a:cubicBezTo>
                    <a:cubicBezTo>
                      <a:pt x="13" y="32"/>
                      <a:pt x="14" y="31"/>
                      <a:pt x="14" y="29"/>
                    </a:cubicBezTo>
                    <a:cubicBezTo>
                      <a:pt x="14" y="24"/>
                      <a:pt x="14" y="24"/>
                      <a:pt x="14" y="24"/>
                    </a:cubicBezTo>
                    <a:cubicBezTo>
                      <a:pt x="19" y="24"/>
                      <a:pt x="19" y="24"/>
                      <a:pt x="19" y="24"/>
                    </a:cubicBezTo>
                    <a:cubicBezTo>
                      <a:pt x="19" y="29"/>
                      <a:pt x="19" y="29"/>
                      <a:pt x="19" y="29"/>
                    </a:cubicBezTo>
                    <a:cubicBezTo>
                      <a:pt x="19" y="31"/>
                      <a:pt x="20" y="32"/>
                      <a:pt x="21" y="32"/>
                    </a:cubicBezTo>
                    <a:cubicBezTo>
                      <a:pt x="22" y="32"/>
                      <a:pt x="23" y="31"/>
                      <a:pt x="23" y="29"/>
                    </a:cubicBezTo>
                    <a:cubicBezTo>
                      <a:pt x="23" y="21"/>
                      <a:pt x="23" y="21"/>
                      <a:pt x="23" y="21"/>
                    </a:cubicBezTo>
                    <a:cubicBezTo>
                      <a:pt x="23" y="20"/>
                      <a:pt x="22" y="19"/>
                      <a:pt x="21" y="1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28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6" name="Freeform: Shape 53"/>
              <p:cNvSpPr>
                <a:spLocks/>
              </p:cNvSpPr>
              <p:nvPr/>
            </p:nvSpPr>
            <p:spPr bwMode="auto">
              <a:xfrm>
                <a:off x="3949701" y="4570413"/>
                <a:ext cx="87313" cy="95250"/>
              </a:xfrm>
              <a:custGeom>
                <a:avLst/>
                <a:gdLst/>
                <a:ahLst/>
                <a:cxnLst>
                  <a:cxn ang="0">
                    <a:pos x="29" y="25"/>
                  </a:cxn>
                  <a:cxn ang="0">
                    <a:pos x="29" y="24"/>
                  </a:cxn>
                  <a:cxn ang="0">
                    <a:pos x="29" y="24"/>
                  </a:cxn>
                  <a:cxn ang="0">
                    <a:pos x="29" y="24"/>
                  </a:cxn>
                  <a:cxn ang="0">
                    <a:pos x="28" y="24"/>
                  </a:cxn>
                  <a:cxn ang="0">
                    <a:pos x="27" y="19"/>
                  </a:cxn>
                  <a:cxn ang="0">
                    <a:pos x="28" y="18"/>
                  </a:cxn>
                  <a:cxn ang="0">
                    <a:pos x="27" y="18"/>
                  </a:cxn>
                  <a:cxn ang="0">
                    <a:pos x="28" y="13"/>
                  </a:cxn>
                  <a:cxn ang="0">
                    <a:pos x="29" y="13"/>
                  </a:cxn>
                  <a:cxn ang="0">
                    <a:pos x="29" y="12"/>
                  </a:cxn>
                  <a:cxn ang="0">
                    <a:pos x="30" y="11"/>
                  </a:cxn>
                  <a:cxn ang="0">
                    <a:pos x="29" y="9"/>
                  </a:cxn>
                  <a:cxn ang="0">
                    <a:pos x="30" y="6"/>
                  </a:cxn>
                  <a:cxn ang="0">
                    <a:pos x="29" y="5"/>
                  </a:cxn>
                  <a:cxn ang="0">
                    <a:pos x="28" y="3"/>
                  </a:cxn>
                  <a:cxn ang="0">
                    <a:pos x="25" y="5"/>
                  </a:cxn>
                  <a:cxn ang="0">
                    <a:pos x="24" y="4"/>
                  </a:cxn>
                  <a:cxn ang="0">
                    <a:pos x="23" y="1"/>
                  </a:cxn>
                  <a:cxn ang="0">
                    <a:pos x="19" y="0"/>
                  </a:cxn>
                  <a:cxn ang="0">
                    <a:pos x="18" y="2"/>
                  </a:cxn>
                  <a:cxn ang="0">
                    <a:pos x="16" y="2"/>
                  </a:cxn>
                  <a:cxn ang="0">
                    <a:pos x="15" y="0"/>
                  </a:cxn>
                  <a:cxn ang="0">
                    <a:pos x="11" y="1"/>
                  </a:cxn>
                  <a:cxn ang="0">
                    <a:pos x="11" y="4"/>
                  </a:cxn>
                  <a:cxn ang="0">
                    <a:pos x="9" y="5"/>
                  </a:cxn>
                  <a:cxn ang="0">
                    <a:pos x="7" y="3"/>
                  </a:cxn>
                  <a:cxn ang="0">
                    <a:pos x="5" y="5"/>
                  </a:cxn>
                  <a:cxn ang="0">
                    <a:pos x="4" y="6"/>
                  </a:cxn>
                  <a:cxn ang="0">
                    <a:pos x="5" y="9"/>
                  </a:cxn>
                  <a:cxn ang="0">
                    <a:pos x="4" y="10"/>
                  </a:cxn>
                  <a:cxn ang="0">
                    <a:pos x="1" y="10"/>
                  </a:cxn>
                  <a:cxn ang="0">
                    <a:pos x="0" y="14"/>
                  </a:cxn>
                  <a:cxn ang="0">
                    <a:pos x="3" y="16"/>
                  </a:cxn>
                  <a:cxn ang="0">
                    <a:pos x="3" y="17"/>
                  </a:cxn>
                  <a:cxn ang="0">
                    <a:pos x="0" y="19"/>
                  </a:cxn>
                  <a:cxn ang="0">
                    <a:pos x="1" y="23"/>
                  </a:cxn>
                  <a:cxn ang="0">
                    <a:pos x="4" y="23"/>
                  </a:cxn>
                  <a:cxn ang="0">
                    <a:pos x="5" y="24"/>
                  </a:cxn>
                  <a:cxn ang="0">
                    <a:pos x="4" y="27"/>
                  </a:cxn>
                  <a:cxn ang="0">
                    <a:pos x="5" y="28"/>
                  </a:cxn>
                  <a:cxn ang="0">
                    <a:pos x="7" y="30"/>
                  </a:cxn>
                  <a:cxn ang="0">
                    <a:pos x="9" y="29"/>
                  </a:cxn>
                  <a:cxn ang="0">
                    <a:pos x="11" y="29"/>
                  </a:cxn>
                  <a:cxn ang="0">
                    <a:pos x="11" y="32"/>
                  </a:cxn>
                  <a:cxn ang="0">
                    <a:pos x="15" y="33"/>
                  </a:cxn>
                  <a:cxn ang="0">
                    <a:pos x="16" y="31"/>
                  </a:cxn>
                  <a:cxn ang="0">
                    <a:pos x="18" y="31"/>
                  </a:cxn>
                  <a:cxn ang="0">
                    <a:pos x="19" y="33"/>
                  </a:cxn>
                  <a:cxn ang="0">
                    <a:pos x="23" y="32"/>
                  </a:cxn>
                  <a:cxn ang="0">
                    <a:pos x="23" y="29"/>
                  </a:cxn>
                  <a:cxn ang="0">
                    <a:pos x="25" y="29"/>
                  </a:cxn>
                  <a:cxn ang="0">
                    <a:pos x="27" y="30"/>
                  </a:cxn>
                  <a:cxn ang="0">
                    <a:pos x="29" y="29"/>
                  </a:cxn>
                  <a:cxn ang="0">
                    <a:pos x="30" y="27"/>
                  </a:cxn>
                  <a:cxn ang="0">
                    <a:pos x="30" y="26"/>
                  </a:cxn>
                  <a:cxn ang="0">
                    <a:pos x="29" y="25"/>
                  </a:cxn>
                  <a:cxn ang="0">
                    <a:pos x="14" y="19"/>
                  </a:cxn>
                  <a:cxn ang="0">
                    <a:pos x="14" y="14"/>
                  </a:cxn>
                  <a:cxn ang="0">
                    <a:pos x="20" y="14"/>
                  </a:cxn>
                  <a:cxn ang="0">
                    <a:pos x="20" y="19"/>
                  </a:cxn>
                  <a:cxn ang="0">
                    <a:pos x="14" y="19"/>
                  </a:cxn>
                </a:cxnLst>
                <a:rect l="0" t="0" r="r" b="b"/>
                <a:pathLst>
                  <a:path w="30" h="33">
                    <a:moveTo>
                      <a:pt x="29" y="25"/>
                    </a:moveTo>
                    <a:cubicBezTo>
                      <a:pt x="29" y="24"/>
                      <a:pt x="29" y="24"/>
                      <a:pt x="29" y="24"/>
                    </a:cubicBezTo>
                    <a:cubicBezTo>
                      <a:pt x="29" y="24"/>
                      <a:pt x="29" y="24"/>
                      <a:pt x="29" y="24"/>
                    </a:cubicBezTo>
                    <a:cubicBezTo>
                      <a:pt x="29" y="24"/>
                      <a:pt x="29" y="24"/>
                      <a:pt x="29" y="24"/>
                    </a:cubicBezTo>
                    <a:cubicBezTo>
                      <a:pt x="28" y="24"/>
                      <a:pt x="28" y="24"/>
                      <a:pt x="28" y="24"/>
                    </a:cubicBezTo>
                    <a:cubicBezTo>
                      <a:pt x="27" y="19"/>
                      <a:pt x="27" y="19"/>
                      <a:pt x="27" y="19"/>
                    </a:cubicBezTo>
                    <a:cubicBezTo>
                      <a:pt x="28" y="18"/>
                      <a:pt x="28" y="18"/>
                      <a:pt x="28" y="18"/>
                    </a:cubicBezTo>
                    <a:cubicBezTo>
                      <a:pt x="27" y="18"/>
                      <a:pt x="27" y="18"/>
                      <a:pt x="27" y="18"/>
                    </a:cubicBezTo>
                    <a:cubicBezTo>
                      <a:pt x="28" y="13"/>
                      <a:pt x="28" y="13"/>
                      <a:pt x="28" y="13"/>
                    </a:cubicBezTo>
                    <a:cubicBezTo>
                      <a:pt x="29" y="13"/>
                      <a:pt x="29" y="13"/>
                      <a:pt x="29" y="13"/>
                    </a:cubicBezTo>
                    <a:cubicBezTo>
                      <a:pt x="29" y="12"/>
                      <a:pt x="29" y="12"/>
                      <a:pt x="29" y="12"/>
                    </a:cubicBezTo>
                    <a:cubicBezTo>
                      <a:pt x="30" y="11"/>
                      <a:pt x="30" y="11"/>
                      <a:pt x="30" y="11"/>
                    </a:cubicBezTo>
                    <a:cubicBezTo>
                      <a:pt x="30" y="11"/>
                      <a:pt x="29" y="9"/>
                      <a:pt x="29" y="9"/>
                    </a:cubicBezTo>
                    <a:cubicBezTo>
                      <a:pt x="30" y="6"/>
                      <a:pt x="30" y="6"/>
                      <a:pt x="30" y="6"/>
                    </a:cubicBezTo>
                    <a:cubicBezTo>
                      <a:pt x="29" y="5"/>
                      <a:pt x="29" y="5"/>
                      <a:pt x="29" y="5"/>
                    </a:cubicBezTo>
                    <a:cubicBezTo>
                      <a:pt x="28" y="3"/>
                      <a:pt x="28" y="3"/>
                      <a:pt x="28" y="3"/>
                    </a:cubicBezTo>
                    <a:cubicBezTo>
                      <a:pt x="25" y="5"/>
                      <a:pt x="25" y="5"/>
                      <a:pt x="25" y="5"/>
                    </a:cubicBezTo>
                    <a:cubicBezTo>
                      <a:pt x="24" y="4"/>
                      <a:pt x="24" y="4"/>
                      <a:pt x="24" y="4"/>
                    </a:cubicBezTo>
                    <a:cubicBezTo>
                      <a:pt x="23" y="1"/>
                      <a:pt x="23" y="1"/>
                      <a:pt x="23" y="1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18" y="2"/>
                      <a:pt x="18" y="2"/>
                      <a:pt x="18" y="2"/>
                    </a:cubicBezTo>
                    <a:cubicBezTo>
                      <a:pt x="17" y="2"/>
                      <a:pt x="17" y="2"/>
                      <a:pt x="16" y="2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11" y="1"/>
                      <a:pt x="11" y="1"/>
                      <a:pt x="11" y="1"/>
                    </a:cubicBezTo>
                    <a:cubicBezTo>
                      <a:pt x="11" y="4"/>
                      <a:pt x="11" y="4"/>
                      <a:pt x="11" y="4"/>
                    </a:cubicBezTo>
                    <a:cubicBezTo>
                      <a:pt x="10" y="4"/>
                      <a:pt x="10" y="4"/>
                      <a:pt x="9" y="5"/>
                    </a:cubicBezTo>
                    <a:cubicBezTo>
                      <a:pt x="7" y="3"/>
                      <a:pt x="7" y="3"/>
                      <a:pt x="7" y="3"/>
                    </a:cubicBezTo>
                    <a:cubicBezTo>
                      <a:pt x="5" y="5"/>
                      <a:pt x="5" y="5"/>
                      <a:pt x="5" y="5"/>
                    </a:cubicBezTo>
                    <a:cubicBezTo>
                      <a:pt x="4" y="6"/>
                      <a:pt x="4" y="6"/>
                      <a:pt x="4" y="6"/>
                    </a:cubicBezTo>
                    <a:cubicBezTo>
                      <a:pt x="5" y="9"/>
                      <a:pt x="5" y="9"/>
                      <a:pt x="5" y="9"/>
                    </a:cubicBezTo>
                    <a:cubicBezTo>
                      <a:pt x="5" y="9"/>
                      <a:pt x="5" y="10"/>
                      <a:pt x="4" y="10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3" y="16"/>
                      <a:pt x="3" y="16"/>
                      <a:pt x="3" y="16"/>
                    </a:cubicBezTo>
                    <a:cubicBezTo>
                      <a:pt x="3" y="16"/>
                      <a:pt x="3" y="17"/>
                      <a:pt x="3" y="17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1" y="23"/>
                      <a:pt x="1" y="23"/>
                      <a:pt x="1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5" y="24"/>
                      <a:pt x="5" y="24"/>
                      <a:pt x="5" y="24"/>
                    </a:cubicBezTo>
                    <a:cubicBezTo>
                      <a:pt x="4" y="27"/>
                      <a:pt x="4" y="27"/>
                      <a:pt x="4" y="27"/>
                    </a:cubicBezTo>
                    <a:cubicBezTo>
                      <a:pt x="5" y="28"/>
                      <a:pt x="5" y="28"/>
                      <a:pt x="5" y="28"/>
                    </a:cubicBezTo>
                    <a:cubicBezTo>
                      <a:pt x="7" y="30"/>
                      <a:pt x="7" y="30"/>
                      <a:pt x="7" y="30"/>
                    </a:cubicBezTo>
                    <a:cubicBezTo>
                      <a:pt x="9" y="29"/>
                      <a:pt x="9" y="29"/>
                      <a:pt x="9" y="29"/>
                    </a:cubicBezTo>
                    <a:cubicBezTo>
                      <a:pt x="10" y="29"/>
                      <a:pt x="10" y="29"/>
                      <a:pt x="11" y="29"/>
                    </a:cubicBezTo>
                    <a:cubicBezTo>
                      <a:pt x="11" y="32"/>
                      <a:pt x="11" y="32"/>
                      <a:pt x="11" y="32"/>
                    </a:cubicBezTo>
                    <a:cubicBezTo>
                      <a:pt x="15" y="33"/>
                      <a:pt x="15" y="33"/>
                      <a:pt x="15" y="33"/>
                    </a:cubicBezTo>
                    <a:cubicBezTo>
                      <a:pt x="16" y="31"/>
                      <a:pt x="16" y="31"/>
                      <a:pt x="16" y="31"/>
                    </a:cubicBezTo>
                    <a:cubicBezTo>
                      <a:pt x="17" y="31"/>
                      <a:pt x="17" y="31"/>
                      <a:pt x="18" y="31"/>
                    </a:cubicBezTo>
                    <a:cubicBezTo>
                      <a:pt x="19" y="33"/>
                      <a:pt x="19" y="33"/>
                      <a:pt x="19" y="33"/>
                    </a:cubicBezTo>
                    <a:cubicBezTo>
                      <a:pt x="23" y="32"/>
                      <a:pt x="23" y="32"/>
                      <a:pt x="23" y="32"/>
                    </a:cubicBezTo>
                    <a:cubicBezTo>
                      <a:pt x="23" y="29"/>
                      <a:pt x="23" y="29"/>
                      <a:pt x="23" y="29"/>
                    </a:cubicBezTo>
                    <a:cubicBezTo>
                      <a:pt x="24" y="29"/>
                      <a:pt x="24" y="29"/>
                      <a:pt x="25" y="29"/>
                    </a:cubicBezTo>
                    <a:cubicBezTo>
                      <a:pt x="27" y="30"/>
                      <a:pt x="27" y="30"/>
                      <a:pt x="27" y="30"/>
                    </a:cubicBezTo>
                    <a:cubicBezTo>
                      <a:pt x="29" y="29"/>
                      <a:pt x="29" y="29"/>
                      <a:pt x="29" y="29"/>
                    </a:cubicBezTo>
                    <a:cubicBezTo>
                      <a:pt x="30" y="27"/>
                      <a:pt x="30" y="27"/>
                      <a:pt x="30" y="27"/>
                    </a:cubicBezTo>
                    <a:cubicBezTo>
                      <a:pt x="30" y="26"/>
                      <a:pt x="30" y="26"/>
                      <a:pt x="30" y="26"/>
                    </a:cubicBezTo>
                    <a:cubicBezTo>
                      <a:pt x="29" y="25"/>
                      <a:pt x="29" y="25"/>
                      <a:pt x="29" y="25"/>
                    </a:cubicBezTo>
                    <a:close/>
                    <a:moveTo>
                      <a:pt x="14" y="19"/>
                    </a:moveTo>
                    <a:cubicBezTo>
                      <a:pt x="13" y="18"/>
                      <a:pt x="13" y="15"/>
                      <a:pt x="14" y="14"/>
                    </a:cubicBezTo>
                    <a:cubicBezTo>
                      <a:pt x="16" y="13"/>
                      <a:pt x="18" y="13"/>
                      <a:pt x="20" y="14"/>
                    </a:cubicBezTo>
                    <a:cubicBezTo>
                      <a:pt x="21" y="15"/>
                      <a:pt x="21" y="18"/>
                      <a:pt x="20" y="19"/>
                    </a:cubicBezTo>
                    <a:cubicBezTo>
                      <a:pt x="18" y="21"/>
                      <a:pt x="16" y="21"/>
                      <a:pt x="14" y="19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28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7" name="Freeform: Shape 54"/>
              <p:cNvSpPr>
                <a:spLocks/>
              </p:cNvSpPr>
              <p:nvPr/>
            </p:nvSpPr>
            <p:spPr bwMode="auto">
              <a:xfrm>
                <a:off x="4033838" y="4594225"/>
                <a:ext cx="57150" cy="60325"/>
              </a:xfrm>
              <a:custGeom>
                <a:avLst/>
                <a:gdLst/>
                <a:ahLst/>
                <a:cxnLst>
                  <a:cxn ang="0">
                    <a:pos x="17" y="15"/>
                  </a:cxn>
                  <a:cxn ang="0">
                    <a:pos x="17" y="14"/>
                  </a:cxn>
                  <a:cxn ang="0">
                    <a:pos x="19" y="14"/>
                  </a:cxn>
                  <a:cxn ang="0">
                    <a:pos x="20" y="12"/>
                  </a:cxn>
                  <a:cxn ang="0">
                    <a:pos x="18" y="11"/>
                  </a:cxn>
                  <a:cxn ang="0">
                    <a:pos x="18" y="10"/>
                  </a:cxn>
                  <a:cxn ang="0">
                    <a:pos x="20" y="9"/>
                  </a:cxn>
                  <a:cxn ang="0">
                    <a:pos x="19" y="7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8" y="4"/>
                  </a:cxn>
                  <a:cxn ang="0">
                    <a:pos x="17" y="3"/>
                  </a:cxn>
                  <a:cxn ang="0">
                    <a:pos x="16" y="2"/>
                  </a:cxn>
                  <a:cxn ang="0">
                    <a:pos x="14" y="3"/>
                  </a:cxn>
                  <a:cxn ang="0">
                    <a:pos x="14" y="3"/>
                  </a:cxn>
                  <a:cxn ang="0">
                    <a:pos x="14" y="1"/>
                  </a:cxn>
                  <a:cxn ang="0">
                    <a:pos x="11" y="0"/>
                  </a:cxn>
                  <a:cxn ang="0">
                    <a:pos x="10" y="2"/>
                  </a:cxn>
                  <a:cxn ang="0">
                    <a:pos x="9" y="2"/>
                  </a:cxn>
                  <a:cxn ang="0">
                    <a:pos x="8" y="0"/>
                  </a:cxn>
                  <a:cxn ang="0">
                    <a:pos x="6" y="1"/>
                  </a:cxn>
                  <a:cxn ang="0">
                    <a:pos x="6" y="3"/>
                  </a:cxn>
                  <a:cxn ang="0">
                    <a:pos x="5" y="3"/>
                  </a:cxn>
                  <a:cxn ang="0">
                    <a:pos x="3" y="2"/>
                  </a:cxn>
                  <a:cxn ang="0">
                    <a:pos x="2" y="4"/>
                  </a:cxn>
                  <a:cxn ang="0">
                    <a:pos x="2" y="6"/>
                  </a:cxn>
                  <a:cxn ang="0">
                    <a:pos x="2" y="6"/>
                  </a:cxn>
                  <a:cxn ang="0">
                    <a:pos x="0" y="7"/>
                  </a:cxn>
                  <a:cxn ang="0">
                    <a:pos x="0" y="9"/>
                  </a:cxn>
                  <a:cxn ang="0">
                    <a:pos x="1" y="10"/>
                  </a:cxn>
                  <a:cxn ang="0">
                    <a:pos x="1" y="11"/>
                  </a:cxn>
                  <a:cxn ang="0">
                    <a:pos x="0" y="12"/>
                  </a:cxn>
                  <a:cxn ang="0">
                    <a:pos x="0" y="14"/>
                  </a:cxn>
                  <a:cxn ang="0">
                    <a:pos x="2" y="14"/>
                  </a:cxn>
                  <a:cxn ang="0">
                    <a:pos x="2" y="15"/>
                  </a:cxn>
                  <a:cxn ang="0">
                    <a:pos x="2" y="17"/>
                  </a:cxn>
                  <a:cxn ang="0">
                    <a:pos x="3" y="18"/>
                  </a:cxn>
                  <a:cxn ang="0">
                    <a:pos x="5" y="18"/>
                  </a:cxn>
                  <a:cxn ang="0">
                    <a:pos x="6" y="18"/>
                  </a:cxn>
                  <a:cxn ang="0">
                    <a:pos x="6" y="20"/>
                  </a:cxn>
                  <a:cxn ang="0">
                    <a:pos x="8" y="21"/>
                  </a:cxn>
                  <a:cxn ang="0">
                    <a:pos x="9" y="19"/>
                  </a:cxn>
                  <a:cxn ang="0">
                    <a:pos x="10" y="19"/>
                  </a:cxn>
                  <a:cxn ang="0">
                    <a:pos x="11" y="21"/>
                  </a:cxn>
                  <a:cxn ang="0">
                    <a:pos x="14" y="20"/>
                  </a:cxn>
                  <a:cxn ang="0">
                    <a:pos x="14" y="18"/>
                  </a:cxn>
                  <a:cxn ang="0">
                    <a:pos x="14" y="18"/>
                  </a:cxn>
                  <a:cxn ang="0">
                    <a:pos x="16" y="18"/>
                  </a:cxn>
                  <a:cxn ang="0">
                    <a:pos x="17" y="18"/>
                  </a:cxn>
                  <a:cxn ang="0">
                    <a:pos x="18" y="17"/>
                  </a:cxn>
                  <a:cxn ang="0">
                    <a:pos x="17" y="15"/>
                  </a:cxn>
                  <a:cxn ang="0">
                    <a:pos x="8" y="12"/>
                  </a:cxn>
                  <a:cxn ang="0">
                    <a:pos x="8" y="9"/>
                  </a:cxn>
                  <a:cxn ang="0">
                    <a:pos x="11" y="9"/>
                  </a:cxn>
                  <a:cxn ang="0">
                    <a:pos x="11" y="12"/>
                  </a:cxn>
                  <a:cxn ang="0">
                    <a:pos x="8" y="12"/>
                  </a:cxn>
                </a:cxnLst>
                <a:rect l="0" t="0" r="r" b="b"/>
                <a:pathLst>
                  <a:path w="20" h="21">
                    <a:moveTo>
                      <a:pt x="17" y="15"/>
                    </a:moveTo>
                    <a:cubicBezTo>
                      <a:pt x="17" y="15"/>
                      <a:pt x="17" y="15"/>
                      <a:pt x="17" y="14"/>
                    </a:cubicBezTo>
                    <a:cubicBezTo>
                      <a:pt x="19" y="14"/>
                      <a:pt x="19" y="14"/>
                      <a:pt x="19" y="14"/>
                    </a:cubicBezTo>
                    <a:cubicBezTo>
                      <a:pt x="20" y="12"/>
                      <a:pt x="20" y="12"/>
                      <a:pt x="20" y="12"/>
                    </a:cubicBezTo>
                    <a:cubicBezTo>
                      <a:pt x="18" y="11"/>
                      <a:pt x="18" y="11"/>
                      <a:pt x="18" y="11"/>
                    </a:cubicBezTo>
                    <a:cubicBezTo>
                      <a:pt x="18" y="11"/>
                      <a:pt x="18" y="10"/>
                      <a:pt x="18" y="10"/>
                    </a:cubicBezTo>
                    <a:cubicBezTo>
                      <a:pt x="20" y="9"/>
                      <a:pt x="20" y="9"/>
                      <a:pt x="20" y="9"/>
                    </a:cubicBezTo>
                    <a:cubicBezTo>
                      <a:pt x="19" y="7"/>
                      <a:pt x="19" y="7"/>
                      <a:pt x="19" y="7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17" y="3"/>
                      <a:pt x="17" y="3"/>
                      <a:pt x="17" y="3"/>
                    </a:cubicBezTo>
                    <a:cubicBezTo>
                      <a:pt x="16" y="2"/>
                      <a:pt x="16" y="2"/>
                      <a:pt x="16" y="2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4" y="3"/>
                      <a:pt x="14" y="3"/>
                      <a:pt x="14" y="3"/>
                    </a:cubicBezTo>
                    <a:cubicBezTo>
                      <a:pt x="14" y="1"/>
                      <a:pt x="14" y="1"/>
                      <a:pt x="14" y="1"/>
                    </a:cubicBezTo>
                    <a:cubicBezTo>
                      <a:pt x="11" y="0"/>
                      <a:pt x="11" y="0"/>
                      <a:pt x="11" y="0"/>
                    </a:cubicBezTo>
                    <a:cubicBezTo>
                      <a:pt x="10" y="2"/>
                      <a:pt x="10" y="2"/>
                      <a:pt x="10" y="2"/>
                    </a:cubicBezTo>
                    <a:cubicBezTo>
                      <a:pt x="10" y="2"/>
                      <a:pt x="10" y="2"/>
                      <a:pt x="9" y="2"/>
                    </a:cubicBezTo>
                    <a:cubicBezTo>
                      <a:pt x="8" y="0"/>
                      <a:pt x="8" y="0"/>
                      <a:pt x="8" y="0"/>
                    </a:cubicBezTo>
                    <a:cubicBezTo>
                      <a:pt x="6" y="1"/>
                      <a:pt x="6" y="1"/>
                      <a:pt x="6" y="1"/>
                    </a:cubicBezTo>
                    <a:cubicBezTo>
                      <a:pt x="6" y="3"/>
                      <a:pt x="6" y="3"/>
                      <a:pt x="6" y="3"/>
                    </a:cubicBezTo>
                    <a:cubicBezTo>
                      <a:pt x="6" y="3"/>
                      <a:pt x="5" y="3"/>
                      <a:pt x="5" y="3"/>
                    </a:cubicBezTo>
                    <a:cubicBezTo>
                      <a:pt x="3" y="2"/>
                      <a:pt x="3" y="2"/>
                      <a:pt x="3" y="2"/>
                    </a:cubicBezTo>
                    <a:cubicBezTo>
                      <a:pt x="2" y="4"/>
                      <a:pt x="2" y="4"/>
                      <a:pt x="2" y="4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2" y="6"/>
                      <a:pt x="2" y="6"/>
                      <a:pt x="2" y="6"/>
                    </a:cubicBezTo>
                    <a:cubicBezTo>
                      <a:pt x="0" y="7"/>
                      <a:pt x="0" y="7"/>
                      <a:pt x="0" y="7"/>
                    </a:cubicBezTo>
                    <a:cubicBezTo>
                      <a:pt x="0" y="9"/>
                      <a:pt x="0" y="9"/>
                      <a:pt x="0" y="9"/>
                    </a:cubicBezTo>
                    <a:cubicBezTo>
                      <a:pt x="1" y="10"/>
                      <a:pt x="1" y="10"/>
                      <a:pt x="1" y="10"/>
                    </a:cubicBezTo>
                    <a:cubicBezTo>
                      <a:pt x="1" y="10"/>
                      <a:pt x="1" y="11"/>
                      <a:pt x="1" y="11"/>
                    </a:cubicBezTo>
                    <a:cubicBezTo>
                      <a:pt x="0" y="12"/>
                      <a:pt x="0" y="12"/>
                      <a:pt x="0" y="12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2" y="14"/>
                      <a:pt x="2" y="14"/>
                      <a:pt x="2" y="14"/>
                    </a:cubicBezTo>
                    <a:cubicBezTo>
                      <a:pt x="2" y="15"/>
                      <a:pt x="2" y="15"/>
                      <a:pt x="2" y="15"/>
                    </a:cubicBezTo>
                    <a:cubicBezTo>
                      <a:pt x="2" y="17"/>
                      <a:pt x="2" y="17"/>
                      <a:pt x="2" y="17"/>
                    </a:cubicBezTo>
                    <a:cubicBezTo>
                      <a:pt x="3" y="18"/>
                      <a:pt x="3" y="18"/>
                      <a:pt x="3" y="18"/>
                    </a:cubicBezTo>
                    <a:cubicBezTo>
                      <a:pt x="5" y="18"/>
                      <a:pt x="5" y="18"/>
                      <a:pt x="5" y="18"/>
                    </a:cubicBezTo>
                    <a:cubicBezTo>
                      <a:pt x="5" y="18"/>
                      <a:pt x="5" y="18"/>
                      <a:pt x="6" y="18"/>
                    </a:cubicBezTo>
                    <a:cubicBezTo>
                      <a:pt x="6" y="20"/>
                      <a:pt x="6" y="20"/>
                      <a:pt x="6" y="20"/>
                    </a:cubicBezTo>
                    <a:cubicBezTo>
                      <a:pt x="8" y="21"/>
                      <a:pt x="8" y="21"/>
                      <a:pt x="8" y="21"/>
                    </a:cubicBezTo>
                    <a:cubicBezTo>
                      <a:pt x="9" y="19"/>
                      <a:pt x="9" y="19"/>
                      <a:pt x="9" y="19"/>
                    </a:cubicBezTo>
                    <a:cubicBezTo>
                      <a:pt x="10" y="19"/>
                      <a:pt x="10" y="19"/>
                      <a:pt x="10" y="19"/>
                    </a:cubicBezTo>
                    <a:cubicBezTo>
                      <a:pt x="11" y="21"/>
                      <a:pt x="11" y="21"/>
                      <a:pt x="11" y="21"/>
                    </a:cubicBezTo>
                    <a:cubicBezTo>
                      <a:pt x="14" y="20"/>
                      <a:pt x="14" y="20"/>
                      <a:pt x="14" y="20"/>
                    </a:cubicBezTo>
                    <a:cubicBezTo>
                      <a:pt x="14" y="18"/>
                      <a:pt x="14" y="18"/>
                      <a:pt x="14" y="18"/>
                    </a:cubicBezTo>
                    <a:cubicBezTo>
                      <a:pt x="14" y="18"/>
                      <a:pt x="14" y="18"/>
                      <a:pt x="14" y="18"/>
                    </a:cubicBezTo>
                    <a:cubicBezTo>
                      <a:pt x="16" y="18"/>
                      <a:pt x="16" y="18"/>
                      <a:pt x="16" y="18"/>
                    </a:cubicBezTo>
                    <a:cubicBezTo>
                      <a:pt x="17" y="18"/>
                      <a:pt x="17" y="18"/>
                      <a:pt x="17" y="18"/>
                    </a:cubicBezTo>
                    <a:cubicBezTo>
                      <a:pt x="18" y="17"/>
                      <a:pt x="18" y="17"/>
                      <a:pt x="18" y="17"/>
                    </a:cubicBezTo>
                    <a:lnTo>
                      <a:pt x="17" y="15"/>
                    </a:lnTo>
                    <a:close/>
                    <a:moveTo>
                      <a:pt x="8" y="12"/>
                    </a:moveTo>
                    <a:cubicBezTo>
                      <a:pt x="7" y="11"/>
                      <a:pt x="7" y="10"/>
                      <a:pt x="8" y="9"/>
                    </a:cubicBezTo>
                    <a:cubicBezTo>
                      <a:pt x="9" y="8"/>
                      <a:pt x="10" y="8"/>
                      <a:pt x="11" y="9"/>
                    </a:cubicBezTo>
                    <a:cubicBezTo>
                      <a:pt x="12" y="10"/>
                      <a:pt x="12" y="11"/>
                      <a:pt x="11" y="12"/>
                    </a:cubicBezTo>
                    <a:cubicBezTo>
                      <a:pt x="10" y="13"/>
                      <a:pt x="9" y="13"/>
                      <a:pt x="8" y="12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28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5" name="Group 55"/>
            <p:cNvGrpSpPr/>
            <p:nvPr/>
          </p:nvGrpSpPr>
          <p:grpSpPr>
            <a:xfrm>
              <a:off x="5944960" y="4413990"/>
              <a:ext cx="329914" cy="633645"/>
              <a:chOff x="4486276" y="4586288"/>
              <a:chExt cx="100012" cy="192087"/>
            </a:xfrm>
            <a:solidFill>
              <a:schemeClr val="bg1"/>
            </a:solidFill>
          </p:grpSpPr>
          <p:sp>
            <p:nvSpPr>
              <p:cNvPr id="29" name="Freeform: Shape 56"/>
              <p:cNvSpPr>
                <a:spLocks/>
              </p:cNvSpPr>
              <p:nvPr/>
            </p:nvSpPr>
            <p:spPr bwMode="auto">
              <a:xfrm>
                <a:off x="4494213" y="4586288"/>
                <a:ext cx="92075" cy="77787"/>
              </a:xfrm>
              <a:custGeom>
                <a:avLst/>
                <a:gdLst/>
                <a:ahLst/>
                <a:cxnLst>
                  <a:cxn ang="0">
                    <a:pos x="24" y="2"/>
                  </a:cxn>
                  <a:cxn ang="0">
                    <a:pos x="11" y="3"/>
                  </a:cxn>
                  <a:cxn ang="0">
                    <a:pos x="1" y="12"/>
                  </a:cxn>
                  <a:cxn ang="0">
                    <a:pos x="0" y="14"/>
                  </a:cxn>
                  <a:cxn ang="0">
                    <a:pos x="1" y="24"/>
                  </a:cxn>
                  <a:cxn ang="0">
                    <a:pos x="2" y="25"/>
                  </a:cxn>
                  <a:cxn ang="0">
                    <a:pos x="2" y="25"/>
                  </a:cxn>
                  <a:cxn ang="0">
                    <a:pos x="2" y="25"/>
                  </a:cxn>
                  <a:cxn ang="0">
                    <a:pos x="4" y="27"/>
                  </a:cxn>
                  <a:cxn ang="0">
                    <a:pos x="5" y="26"/>
                  </a:cxn>
                  <a:cxn ang="0">
                    <a:pos x="6" y="24"/>
                  </a:cxn>
                  <a:cxn ang="0">
                    <a:pos x="7" y="16"/>
                  </a:cxn>
                  <a:cxn ang="0">
                    <a:pos x="13" y="11"/>
                  </a:cxn>
                  <a:cxn ang="0">
                    <a:pos x="14" y="11"/>
                  </a:cxn>
                  <a:cxn ang="0">
                    <a:pos x="16" y="14"/>
                  </a:cxn>
                  <a:cxn ang="0">
                    <a:pos x="16" y="17"/>
                  </a:cxn>
                  <a:cxn ang="0">
                    <a:pos x="12" y="22"/>
                  </a:cxn>
                  <a:cxn ang="0">
                    <a:pos x="13" y="25"/>
                  </a:cxn>
                  <a:cxn ang="0">
                    <a:pos x="14" y="25"/>
                  </a:cxn>
                  <a:cxn ang="0">
                    <a:pos x="16" y="25"/>
                  </a:cxn>
                  <a:cxn ang="0">
                    <a:pos x="22" y="17"/>
                  </a:cxn>
                  <a:cxn ang="0">
                    <a:pos x="29" y="11"/>
                  </a:cxn>
                  <a:cxn ang="0">
                    <a:pos x="30" y="11"/>
                  </a:cxn>
                  <a:cxn ang="0">
                    <a:pos x="32" y="9"/>
                  </a:cxn>
                  <a:cxn ang="0">
                    <a:pos x="32" y="2"/>
                  </a:cxn>
                  <a:cxn ang="0">
                    <a:pos x="30" y="0"/>
                  </a:cxn>
                  <a:cxn ang="0">
                    <a:pos x="24" y="2"/>
                  </a:cxn>
                </a:cxnLst>
                <a:rect l="0" t="0" r="r" b="b"/>
                <a:pathLst>
                  <a:path w="32" h="27">
                    <a:moveTo>
                      <a:pt x="24" y="2"/>
                    </a:moveTo>
                    <a:cubicBezTo>
                      <a:pt x="24" y="2"/>
                      <a:pt x="13" y="2"/>
                      <a:pt x="11" y="3"/>
                    </a:cubicBezTo>
                    <a:cubicBezTo>
                      <a:pt x="9" y="3"/>
                      <a:pt x="1" y="12"/>
                      <a:pt x="1" y="12"/>
                    </a:cubicBezTo>
                    <a:cubicBezTo>
                      <a:pt x="0" y="13"/>
                      <a:pt x="0" y="13"/>
                      <a:pt x="0" y="14"/>
                    </a:cubicBezTo>
                    <a:cubicBezTo>
                      <a:pt x="1" y="24"/>
                      <a:pt x="1" y="24"/>
                      <a:pt x="1" y="24"/>
                    </a:cubicBezTo>
                    <a:cubicBezTo>
                      <a:pt x="1" y="25"/>
                      <a:pt x="2" y="25"/>
                      <a:pt x="2" y="25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2" y="25"/>
                      <a:pt x="2" y="25"/>
                      <a:pt x="2" y="25"/>
                    </a:cubicBezTo>
                    <a:cubicBezTo>
                      <a:pt x="2" y="26"/>
                      <a:pt x="3" y="27"/>
                      <a:pt x="4" y="27"/>
                    </a:cubicBezTo>
                    <a:cubicBezTo>
                      <a:pt x="4" y="27"/>
                      <a:pt x="5" y="26"/>
                      <a:pt x="5" y="26"/>
                    </a:cubicBezTo>
                    <a:cubicBezTo>
                      <a:pt x="6" y="25"/>
                      <a:pt x="6" y="25"/>
                      <a:pt x="6" y="24"/>
                    </a:cubicBezTo>
                    <a:cubicBezTo>
                      <a:pt x="7" y="16"/>
                      <a:pt x="7" y="16"/>
                      <a:pt x="7" y="16"/>
                    </a:cubicBezTo>
                    <a:cubicBezTo>
                      <a:pt x="13" y="11"/>
                      <a:pt x="13" y="11"/>
                      <a:pt x="13" y="11"/>
                    </a:cubicBezTo>
                    <a:cubicBezTo>
                      <a:pt x="13" y="11"/>
                      <a:pt x="14" y="10"/>
                      <a:pt x="14" y="11"/>
                    </a:cubicBezTo>
                    <a:cubicBezTo>
                      <a:pt x="15" y="12"/>
                      <a:pt x="16" y="13"/>
                      <a:pt x="16" y="14"/>
                    </a:cubicBezTo>
                    <a:cubicBezTo>
                      <a:pt x="17" y="16"/>
                      <a:pt x="16" y="17"/>
                      <a:pt x="16" y="17"/>
                    </a:cubicBezTo>
                    <a:cubicBezTo>
                      <a:pt x="12" y="22"/>
                      <a:pt x="12" y="22"/>
                      <a:pt x="12" y="22"/>
                    </a:cubicBezTo>
                    <a:cubicBezTo>
                      <a:pt x="12" y="23"/>
                      <a:pt x="12" y="24"/>
                      <a:pt x="13" y="25"/>
                    </a:cubicBezTo>
                    <a:cubicBezTo>
                      <a:pt x="13" y="25"/>
                      <a:pt x="14" y="25"/>
                      <a:pt x="14" y="25"/>
                    </a:cubicBezTo>
                    <a:cubicBezTo>
                      <a:pt x="15" y="25"/>
                      <a:pt x="15" y="25"/>
                      <a:pt x="16" y="25"/>
                    </a:cubicBezTo>
                    <a:cubicBezTo>
                      <a:pt x="22" y="17"/>
                      <a:pt x="22" y="17"/>
                      <a:pt x="22" y="17"/>
                    </a:cubicBezTo>
                    <a:cubicBezTo>
                      <a:pt x="29" y="11"/>
                      <a:pt x="29" y="11"/>
                      <a:pt x="29" y="11"/>
                    </a:cubicBezTo>
                    <a:cubicBezTo>
                      <a:pt x="30" y="11"/>
                      <a:pt x="30" y="11"/>
                      <a:pt x="30" y="11"/>
                    </a:cubicBezTo>
                    <a:cubicBezTo>
                      <a:pt x="30" y="11"/>
                      <a:pt x="32" y="11"/>
                      <a:pt x="32" y="9"/>
                    </a:cubicBezTo>
                    <a:cubicBezTo>
                      <a:pt x="32" y="6"/>
                      <a:pt x="32" y="3"/>
                      <a:pt x="32" y="2"/>
                    </a:cubicBezTo>
                    <a:cubicBezTo>
                      <a:pt x="32" y="0"/>
                      <a:pt x="30" y="0"/>
                      <a:pt x="30" y="0"/>
                    </a:cubicBezTo>
                    <a:lnTo>
                      <a:pt x="24" y="2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28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0" name="Freeform: Shape 57"/>
              <p:cNvSpPr>
                <a:spLocks/>
              </p:cNvSpPr>
              <p:nvPr/>
            </p:nvSpPr>
            <p:spPr bwMode="auto">
              <a:xfrm>
                <a:off x="4486276" y="4689475"/>
                <a:ext cx="88900" cy="88900"/>
              </a:xfrm>
              <a:custGeom>
                <a:avLst/>
                <a:gdLst/>
                <a:ahLst/>
                <a:cxnLst>
                  <a:cxn ang="0">
                    <a:pos x="6" y="3"/>
                  </a:cxn>
                  <a:cxn ang="0">
                    <a:pos x="18" y="29"/>
                  </a:cxn>
                  <a:cxn ang="0">
                    <a:pos x="16" y="0"/>
                  </a:cxn>
                  <a:cxn ang="0">
                    <a:pos x="22" y="22"/>
                  </a:cxn>
                  <a:cxn ang="0">
                    <a:pos x="18" y="24"/>
                  </a:cxn>
                  <a:cxn ang="0">
                    <a:pos x="17" y="26"/>
                  </a:cxn>
                  <a:cxn ang="0">
                    <a:pos x="16" y="24"/>
                  </a:cxn>
                  <a:cxn ang="0">
                    <a:pos x="12" y="25"/>
                  </a:cxn>
                  <a:cxn ang="0">
                    <a:pos x="10" y="23"/>
                  </a:cxn>
                  <a:cxn ang="0">
                    <a:pos x="11" y="22"/>
                  </a:cxn>
                  <a:cxn ang="0">
                    <a:pos x="13" y="22"/>
                  </a:cxn>
                  <a:cxn ang="0">
                    <a:pos x="17" y="22"/>
                  </a:cxn>
                  <a:cxn ang="0">
                    <a:pos x="19" y="21"/>
                  </a:cxn>
                  <a:cxn ang="0">
                    <a:pos x="19" y="18"/>
                  </a:cxn>
                  <a:cxn ang="0">
                    <a:pos x="17" y="17"/>
                  </a:cxn>
                  <a:cxn ang="0">
                    <a:pos x="13" y="17"/>
                  </a:cxn>
                  <a:cxn ang="0">
                    <a:pos x="9" y="17"/>
                  </a:cxn>
                  <a:cxn ang="0">
                    <a:pos x="7" y="14"/>
                  </a:cxn>
                  <a:cxn ang="0">
                    <a:pos x="8" y="10"/>
                  </a:cxn>
                  <a:cxn ang="0">
                    <a:pos x="12" y="8"/>
                  </a:cxn>
                  <a:cxn ang="0">
                    <a:pos x="12" y="6"/>
                  </a:cxn>
                  <a:cxn ang="0">
                    <a:pos x="14" y="8"/>
                  </a:cxn>
                  <a:cxn ang="0">
                    <a:pos x="17" y="8"/>
                  </a:cxn>
                  <a:cxn ang="0">
                    <a:pos x="19" y="9"/>
                  </a:cxn>
                  <a:cxn ang="0">
                    <a:pos x="18" y="10"/>
                  </a:cxn>
                  <a:cxn ang="0">
                    <a:pos x="18" y="10"/>
                  </a:cxn>
                  <a:cxn ang="0">
                    <a:pos x="14" y="10"/>
                  </a:cxn>
                  <a:cxn ang="0">
                    <a:pos x="11" y="11"/>
                  </a:cxn>
                  <a:cxn ang="0">
                    <a:pos x="11" y="13"/>
                  </a:cxn>
                  <a:cxn ang="0">
                    <a:pos x="12" y="14"/>
                  </a:cxn>
                  <a:cxn ang="0">
                    <a:pos x="15" y="14"/>
                  </a:cxn>
                  <a:cxn ang="0">
                    <a:pos x="18" y="14"/>
                  </a:cxn>
                  <a:cxn ang="0">
                    <a:pos x="23" y="17"/>
                  </a:cxn>
                </a:cxnLst>
                <a:rect l="0" t="0" r="r" b="b"/>
                <a:pathLst>
                  <a:path w="31" h="31">
                    <a:moveTo>
                      <a:pt x="16" y="0"/>
                    </a:moveTo>
                    <a:cubicBezTo>
                      <a:pt x="6" y="3"/>
                      <a:pt x="6" y="3"/>
                      <a:pt x="6" y="3"/>
                    </a:cubicBezTo>
                    <a:cubicBezTo>
                      <a:pt x="3" y="7"/>
                      <a:pt x="0" y="14"/>
                      <a:pt x="2" y="20"/>
                    </a:cubicBezTo>
                    <a:cubicBezTo>
                      <a:pt x="4" y="28"/>
                      <a:pt x="11" y="31"/>
                      <a:pt x="18" y="29"/>
                    </a:cubicBezTo>
                    <a:cubicBezTo>
                      <a:pt x="26" y="27"/>
                      <a:pt x="31" y="21"/>
                      <a:pt x="29" y="13"/>
                    </a:cubicBezTo>
                    <a:cubicBezTo>
                      <a:pt x="27" y="8"/>
                      <a:pt x="21" y="2"/>
                      <a:pt x="16" y="0"/>
                    </a:cubicBezTo>
                    <a:close/>
                    <a:moveTo>
                      <a:pt x="23" y="20"/>
                    </a:moveTo>
                    <a:cubicBezTo>
                      <a:pt x="23" y="20"/>
                      <a:pt x="22" y="21"/>
                      <a:pt x="22" y="22"/>
                    </a:cubicBezTo>
                    <a:cubicBezTo>
                      <a:pt x="21" y="22"/>
                      <a:pt x="20" y="23"/>
                      <a:pt x="20" y="23"/>
                    </a:cubicBezTo>
                    <a:cubicBezTo>
                      <a:pt x="19" y="23"/>
                      <a:pt x="18" y="24"/>
                      <a:pt x="18" y="24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26"/>
                      <a:pt x="18" y="26"/>
                      <a:pt x="17" y="26"/>
                    </a:cubicBezTo>
                    <a:cubicBezTo>
                      <a:pt x="17" y="26"/>
                      <a:pt x="16" y="26"/>
                      <a:pt x="16" y="26"/>
                    </a:cubicBezTo>
                    <a:cubicBezTo>
                      <a:pt x="16" y="24"/>
                      <a:pt x="16" y="24"/>
                      <a:pt x="16" y="24"/>
                    </a:cubicBezTo>
                    <a:cubicBezTo>
                      <a:pt x="15" y="25"/>
                      <a:pt x="15" y="25"/>
                      <a:pt x="14" y="25"/>
                    </a:cubicBezTo>
                    <a:cubicBezTo>
                      <a:pt x="14" y="25"/>
                      <a:pt x="13" y="25"/>
                      <a:pt x="12" y="25"/>
                    </a:cubicBezTo>
                    <a:cubicBezTo>
                      <a:pt x="11" y="25"/>
                      <a:pt x="11" y="24"/>
                      <a:pt x="10" y="24"/>
                    </a:cubicBezTo>
                    <a:cubicBezTo>
                      <a:pt x="10" y="24"/>
                      <a:pt x="10" y="24"/>
                      <a:pt x="10" y="23"/>
                    </a:cubicBezTo>
                    <a:cubicBezTo>
                      <a:pt x="10" y="23"/>
                      <a:pt x="10" y="23"/>
                      <a:pt x="10" y="22"/>
                    </a:cubicBezTo>
                    <a:cubicBezTo>
                      <a:pt x="10" y="22"/>
                      <a:pt x="10" y="22"/>
                      <a:pt x="11" y="22"/>
                    </a:cubicBezTo>
                    <a:cubicBezTo>
                      <a:pt x="11" y="22"/>
                      <a:pt x="11" y="22"/>
                      <a:pt x="12" y="22"/>
                    </a:cubicBezTo>
                    <a:cubicBezTo>
                      <a:pt x="12" y="22"/>
                      <a:pt x="12" y="22"/>
                      <a:pt x="13" y="22"/>
                    </a:cubicBezTo>
                    <a:cubicBezTo>
                      <a:pt x="13" y="22"/>
                      <a:pt x="14" y="22"/>
                      <a:pt x="15" y="22"/>
                    </a:cubicBezTo>
                    <a:cubicBezTo>
                      <a:pt x="15" y="22"/>
                      <a:pt x="16" y="22"/>
                      <a:pt x="17" y="22"/>
                    </a:cubicBezTo>
                    <a:cubicBezTo>
                      <a:pt x="17" y="22"/>
                      <a:pt x="17" y="21"/>
                      <a:pt x="18" y="21"/>
                    </a:cubicBezTo>
                    <a:cubicBezTo>
                      <a:pt x="18" y="21"/>
                      <a:pt x="18" y="21"/>
                      <a:pt x="19" y="21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19" y="19"/>
                      <a:pt x="19" y="19"/>
                      <a:pt x="19" y="18"/>
                    </a:cubicBezTo>
                    <a:cubicBezTo>
                      <a:pt x="19" y="18"/>
                      <a:pt x="19" y="18"/>
                      <a:pt x="19" y="18"/>
                    </a:cubicBezTo>
                    <a:cubicBezTo>
                      <a:pt x="18" y="17"/>
                      <a:pt x="18" y="17"/>
                      <a:pt x="17" y="17"/>
                    </a:cubicBezTo>
                    <a:cubicBezTo>
                      <a:pt x="16" y="17"/>
                      <a:pt x="15" y="17"/>
                      <a:pt x="15" y="17"/>
                    </a:cubicBezTo>
                    <a:cubicBezTo>
                      <a:pt x="14" y="17"/>
                      <a:pt x="13" y="17"/>
                      <a:pt x="13" y="17"/>
                    </a:cubicBezTo>
                    <a:cubicBezTo>
                      <a:pt x="12" y="17"/>
                      <a:pt x="11" y="17"/>
                      <a:pt x="11" y="17"/>
                    </a:cubicBezTo>
                    <a:cubicBezTo>
                      <a:pt x="10" y="17"/>
                      <a:pt x="10" y="17"/>
                      <a:pt x="9" y="17"/>
                    </a:cubicBezTo>
                    <a:cubicBezTo>
                      <a:pt x="9" y="16"/>
                      <a:pt x="8" y="16"/>
                      <a:pt x="8" y="16"/>
                    </a:cubicBezTo>
                    <a:cubicBezTo>
                      <a:pt x="8" y="15"/>
                      <a:pt x="7" y="15"/>
                      <a:pt x="7" y="14"/>
                    </a:cubicBezTo>
                    <a:cubicBezTo>
                      <a:pt x="7" y="13"/>
                      <a:pt x="7" y="13"/>
                      <a:pt x="7" y="12"/>
                    </a:cubicBezTo>
                    <a:cubicBezTo>
                      <a:pt x="8" y="11"/>
                      <a:pt x="8" y="11"/>
                      <a:pt x="8" y="10"/>
                    </a:cubicBezTo>
                    <a:cubicBezTo>
                      <a:pt x="9" y="10"/>
                      <a:pt x="9" y="9"/>
                      <a:pt x="10" y="9"/>
                    </a:cubicBezTo>
                    <a:cubicBezTo>
                      <a:pt x="11" y="9"/>
                      <a:pt x="11" y="9"/>
                      <a:pt x="12" y="8"/>
                    </a:cubicBezTo>
                    <a:cubicBezTo>
                      <a:pt x="11" y="7"/>
                      <a:pt x="11" y="7"/>
                      <a:pt x="11" y="7"/>
                    </a:cubicBezTo>
                    <a:cubicBezTo>
                      <a:pt x="11" y="6"/>
                      <a:pt x="11" y="6"/>
                      <a:pt x="12" y="6"/>
                    </a:cubicBezTo>
                    <a:cubicBezTo>
                      <a:pt x="13" y="5"/>
                      <a:pt x="13" y="6"/>
                      <a:pt x="13" y="6"/>
                    </a:cubicBezTo>
                    <a:cubicBezTo>
                      <a:pt x="14" y="8"/>
                      <a:pt x="14" y="8"/>
                      <a:pt x="14" y="8"/>
                    </a:cubicBezTo>
                    <a:cubicBezTo>
                      <a:pt x="14" y="8"/>
                      <a:pt x="15" y="8"/>
                      <a:pt x="15" y="8"/>
                    </a:cubicBezTo>
                    <a:cubicBezTo>
                      <a:pt x="16" y="7"/>
                      <a:pt x="17" y="8"/>
                      <a:pt x="17" y="8"/>
                    </a:cubicBezTo>
                    <a:cubicBezTo>
                      <a:pt x="18" y="8"/>
                      <a:pt x="18" y="8"/>
                      <a:pt x="19" y="8"/>
                    </a:cubicBezTo>
                    <a:cubicBezTo>
                      <a:pt x="19" y="8"/>
                      <a:pt x="19" y="9"/>
                      <a:pt x="19" y="9"/>
                    </a:cubicBezTo>
                    <a:cubicBezTo>
                      <a:pt x="19" y="9"/>
                      <a:pt x="19" y="10"/>
                      <a:pt x="19" y="10"/>
                    </a:cubicBezTo>
                    <a:cubicBezTo>
                      <a:pt x="19" y="10"/>
                      <a:pt x="19" y="10"/>
                      <a:pt x="18" y="10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8" y="10"/>
                      <a:pt x="18" y="10"/>
                      <a:pt x="18" y="10"/>
                    </a:cubicBezTo>
                    <a:cubicBezTo>
                      <a:pt x="17" y="10"/>
                      <a:pt x="17" y="10"/>
                      <a:pt x="16" y="10"/>
                    </a:cubicBezTo>
                    <a:cubicBezTo>
                      <a:pt x="15" y="10"/>
                      <a:pt x="15" y="10"/>
                      <a:pt x="14" y="10"/>
                    </a:cubicBezTo>
                    <a:cubicBezTo>
                      <a:pt x="13" y="11"/>
                      <a:pt x="13" y="11"/>
                      <a:pt x="12" y="11"/>
                    </a:cubicBezTo>
                    <a:cubicBezTo>
                      <a:pt x="12" y="11"/>
                      <a:pt x="12" y="11"/>
                      <a:pt x="11" y="11"/>
                    </a:cubicBezTo>
                    <a:cubicBezTo>
                      <a:pt x="11" y="12"/>
                      <a:pt x="11" y="12"/>
                      <a:pt x="11" y="12"/>
                    </a:cubicBezTo>
                    <a:cubicBezTo>
                      <a:pt x="11" y="13"/>
                      <a:pt x="11" y="13"/>
                      <a:pt x="11" y="13"/>
                    </a:cubicBezTo>
                    <a:cubicBezTo>
                      <a:pt x="11" y="13"/>
                      <a:pt x="11" y="14"/>
                      <a:pt x="11" y="14"/>
                    </a:cubicBezTo>
                    <a:cubicBezTo>
                      <a:pt x="11" y="14"/>
                      <a:pt x="12" y="14"/>
                      <a:pt x="12" y="14"/>
                    </a:cubicBezTo>
                    <a:cubicBezTo>
                      <a:pt x="13" y="14"/>
                      <a:pt x="13" y="14"/>
                      <a:pt x="13" y="14"/>
                    </a:cubicBezTo>
                    <a:cubicBezTo>
                      <a:pt x="14" y="14"/>
                      <a:pt x="14" y="14"/>
                      <a:pt x="15" y="14"/>
                    </a:cubicBezTo>
                    <a:cubicBezTo>
                      <a:pt x="15" y="14"/>
                      <a:pt x="16" y="14"/>
                      <a:pt x="17" y="14"/>
                    </a:cubicBezTo>
                    <a:cubicBezTo>
                      <a:pt x="17" y="14"/>
                      <a:pt x="18" y="14"/>
                      <a:pt x="18" y="14"/>
                    </a:cubicBezTo>
                    <a:cubicBezTo>
                      <a:pt x="20" y="14"/>
                      <a:pt x="20" y="15"/>
                      <a:pt x="21" y="15"/>
                    </a:cubicBezTo>
                    <a:cubicBezTo>
                      <a:pt x="22" y="16"/>
                      <a:pt x="22" y="16"/>
                      <a:pt x="23" y="17"/>
                    </a:cubicBezTo>
                    <a:cubicBezTo>
                      <a:pt x="23" y="18"/>
                      <a:pt x="23" y="19"/>
                      <a:pt x="23" y="2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28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31" name="Freeform: Shape 58"/>
              <p:cNvSpPr>
                <a:spLocks/>
              </p:cNvSpPr>
              <p:nvPr/>
            </p:nvSpPr>
            <p:spPr bwMode="auto">
              <a:xfrm>
                <a:off x="4491038" y="4660900"/>
                <a:ext cx="38100" cy="31750"/>
              </a:xfrm>
              <a:custGeom>
                <a:avLst/>
                <a:gdLst/>
                <a:ahLst/>
                <a:cxnLst>
                  <a:cxn ang="0">
                    <a:pos x="5" y="11"/>
                  </a:cxn>
                  <a:cxn ang="0">
                    <a:pos x="9" y="10"/>
                  </a:cxn>
                  <a:cxn ang="0">
                    <a:pos x="13" y="9"/>
                  </a:cxn>
                  <a:cxn ang="0">
                    <a:pos x="13" y="2"/>
                  </a:cxn>
                  <a:cxn ang="0">
                    <a:pos x="10" y="4"/>
                  </a:cxn>
                  <a:cxn ang="0">
                    <a:pos x="10" y="4"/>
                  </a:cxn>
                  <a:cxn ang="0">
                    <a:pos x="10" y="3"/>
                  </a:cxn>
                  <a:cxn ang="0">
                    <a:pos x="8" y="2"/>
                  </a:cxn>
                  <a:cxn ang="0">
                    <a:pos x="6" y="3"/>
                  </a:cxn>
                  <a:cxn ang="0">
                    <a:pos x="5" y="5"/>
                  </a:cxn>
                  <a:cxn ang="0">
                    <a:pos x="5" y="6"/>
                  </a:cxn>
                  <a:cxn ang="0">
                    <a:pos x="1" y="5"/>
                  </a:cxn>
                  <a:cxn ang="0">
                    <a:pos x="5" y="11"/>
                  </a:cxn>
                </a:cxnLst>
                <a:rect l="0" t="0" r="r" b="b"/>
                <a:pathLst>
                  <a:path w="13" h="11">
                    <a:moveTo>
                      <a:pt x="5" y="11"/>
                    </a:moveTo>
                    <a:cubicBezTo>
                      <a:pt x="5" y="11"/>
                      <a:pt x="9" y="10"/>
                      <a:pt x="9" y="10"/>
                    </a:cubicBezTo>
                    <a:cubicBezTo>
                      <a:pt x="13" y="9"/>
                      <a:pt x="13" y="9"/>
                      <a:pt x="13" y="9"/>
                    </a:cubicBezTo>
                    <a:cubicBezTo>
                      <a:pt x="13" y="9"/>
                      <a:pt x="13" y="4"/>
                      <a:pt x="13" y="2"/>
                    </a:cubicBezTo>
                    <a:cubicBezTo>
                      <a:pt x="13" y="0"/>
                      <a:pt x="11" y="1"/>
                      <a:pt x="10" y="4"/>
                    </a:cubicBezTo>
                    <a:cubicBezTo>
                      <a:pt x="10" y="4"/>
                      <a:pt x="10" y="4"/>
                      <a:pt x="10" y="4"/>
                    </a:cubicBezTo>
                    <a:cubicBezTo>
                      <a:pt x="10" y="4"/>
                      <a:pt x="10" y="4"/>
                      <a:pt x="10" y="3"/>
                    </a:cubicBezTo>
                    <a:cubicBezTo>
                      <a:pt x="9" y="3"/>
                      <a:pt x="9" y="2"/>
                      <a:pt x="8" y="2"/>
                    </a:cubicBezTo>
                    <a:cubicBezTo>
                      <a:pt x="7" y="1"/>
                      <a:pt x="6" y="2"/>
                      <a:pt x="6" y="3"/>
                    </a:cubicBezTo>
                    <a:cubicBezTo>
                      <a:pt x="5" y="4"/>
                      <a:pt x="5" y="4"/>
                      <a:pt x="5" y="5"/>
                    </a:cubicBezTo>
                    <a:cubicBezTo>
                      <a:pt x="5" y="5"/>
                      <a:pt x="5" y="6"/>
                      <a:pt x="5" y="6"/>
                    </a:cubicBezTo>
                    <a:cubicBezTo>
                      <a:pt x="3" y="3"/>
                      <a:pt x="0" y="3"/>
                      <a:pt x="1" y="5"/>
                    </a:cubicBezTo>
                    <a:cubicBezTo>
                      <a:pt x="3" y="7"/>
                      <a:pt x="5" y="11"/>
                      <a:pt x="5" y="1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28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6" name="Group 59"/>
            <p:cNvGrpSpPr/>
            <p:nvPr/>
          </p:nvGrpSpPr>
          <p:grpSpPr>
            <a:xfrm>
              <a:off x="4652272" y="3150905"/>
              <a:ext cx="380069" cy="584717"/>
              <a:chOff x="4235451" y="4579938"/>
              <a:chExt cx="123825" cy="190499"/>
            </a:xfrm>
            <a:solidFill>
              <a:schemeClr val="bg1"/>
            </a:solidFill>
          </p:grpSpPr>
          <p:sp>
            <p:nvSpPr>
              <p:cNvPr id="25" name="Freeform: Shape 60"/>
              <p:cNvSpPr>
                <a:spLocks/>
              </p:cNvSpPr>
              <p:nvPr/>
            </p:nvSpPr>
            <p:spPr bwMode="auto">
              <a:xfrm>
                <a:off x="4235451" y="4721225"/>
                <a:ext cx="123825" cy="49212"/>
              </a:xfrm>
              <a:custGeom>
                <a:avLst/>
                <a:gdLst/>
                <a:ahLst/>
                <a:cxnLst>
                  <a:cxn ang="0">
                    <a:pos x="0" y="8"/>
                  </a:cxn>
                  <a:cxn ang="0">
                    <a:pos x="8" y="17"/>
                  </a:cxn>
                  <a:cxn ang="0">
                    <a:pos x="12" y="16"/>
                  </a:cxn>
                  <a:cxn ang="0">
                    <a:pos x="30" y="15"/>
                  </a:cxn>
                  <a:cxn ang="0">
                    <a:pos x="43" y="3"/>
                  </a:cxn>
                  <a:cxn ang="0">
                    <a:pos x="40" y="2"/>
                  </a:cxn>
                  <a:cxn ang="0">
                    <a:pos x="33" y="8"/>
                  </a:cxn>
                  <a:cxn ang="0">
                    <a:pos x="17" y="7"/>
                  </a:cxn>
                  <a:cxn ang="0">
                    <a:pos x="30" y="5"/>
                  </a:cxn>
                  <a:cxn ang="0">
                    <a:pos x="28" y="2"/>
                  </a:cxn>
                  <a:cxn ang="0">
                    <a:pos x="15" y="2"/>
                  </a:cxn>
                  <a:cxn ang="0">
                    <a:pos x="7" y="1"/>
                  </a:cxn>
                  <a:cxn ang="0">
                    <a:pos x="0" y="8"/>
                  </a:cxn>
                </a:cxnLst>
                <a:rect l="0" t="0" r="r" b="b"/>
                <a:pathLst>
                  <a:path w="43" h="17">
                    <a:moveTo>
                      <a:pt x="0" y="8"/>
                    </a:moveTo>
                    <a:cubicBezTo>
                      <a:pt x="0" y="11"/>
                      <a:pt x="5" y="16"/>
                      <a:pt x="8" y="17"/>
                    </a:cubicBezTo>
                    <a:cubicBezTo>
                      <a:pt x="9" y="17"/>
                      <a:pt x="10" y="16"/>
                      <a:pt x="12" y="16"/>
                    </a:cubicBezTo>
                    <a:cubicBezTo>
                      <a:pt x="12" y="16"/>
                      <a:pt x="26" y="17"/>
                      <a:pt x="30" y="15"/>
                    </a:cubicBezTo>
                    <a:cubicBezTo>
                      <a:pt x="33" y="14"/>
                      <a:pt x="43" y="5"/>
                      <a:pt x="43" y="3"/>
                    </a:cubicBezTo>
                    <a:cubicBezTo>
                      <a:pt x="43" y="1"/>
                      <a:pt x="42" y="0"/>
                      <a:pt x="40" y="2"/>
                    </a:cubicBezTo>
                    <a:cubicBezTo>
                      <a:pt x="37" y="3"/>
                      <a:pt x="35" y="6"/>
                      <a:pt x="33" y="8"/>
                    </a:cubicBezTo>
                    <a:cubicBezTo>
                      <a:pt x="29" y="11"/>
                      <a:pt x="21" y="12"/>
                      <a:pt x="17" y="7"/>
                    </a:cubicBezTo>
                    <a:cubicBezTo>
                      <a:pt x="17" y="7"/>
                      <a:pt x="28" y="8"/>
                      <a:pt x="30" y="5"/>
                    </a:cubicBezTo>
                    <a:cubicBezTo>
                      <a:pt x="31" y="3"/>
                      <a:pt x="30" y="1"/>
                      <a:pt x="28" y="2"/>
                    </a:cubicBezTo>
                    <a:cubicBezTo>
                      <a:pt x="26" y="2"/>
                      <a:pt x="17" y="2"/>
                      <a:pt x="15" y="2"/>
                    </a:cubicBezTo>
                    <a:cubicBezTo>
                      <a:pt x="12" y="1"/>
                      <a:pt x="8" y="0"/>
                      <a:pt x="7" y="1"/>
                    </a:cubicBezTo>
                    <a:cubicBezTo>
                      <a:pt x="5" y="2"/>
                      <a:pt x="1" y="5"/>
                      <a:pt x="0" y="8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28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6" name="Freeform: Shape 61"/>
              <p:cNvSpPr>
                <a:spLocks/>
              </p:cNvSpPr>
              <p:nvPr/>
            </p:nvSpPr>
            <p:spPr bwMode="auto">
              <a:xfrm>
                <a:off x="4281488" y="4695825"/>
                <a:ext cx="49213" cy="19050"/>
              </a:xfrm>
              <a:custGeom>
                <a:avLst/>
                <a:gdLst/>
                <a:ahLst/>
                <a:cxnLst>
                  <a:cxn ang="0">
                    <a:pos x="15" y="0"/>
                  </a:cxn>
                  <a:cxn ang="0">
                    <a:pos x="2" y="0"/>
                  </a:cxn>
                  <a:cxn ang="0">
                    <a:pos x="0" y="2"/>
                  </a:cxn>
                  <a:cxn ang="0">
                    <a:pos x="2" y="4"/>
                  </a:cxn>
                  <a:cxn ang="0">
                    <a:pos x="5" y="4"/>
                  </a:cxn>
                  <a:cxn ang="0">
                    <a:pos x="5" y="4"/>
                  </a:cxn>
                  <a:cxn ang="0">
                    <a:pos x="9" y="7"/>
                  </a:cxn>
                  <a:cxn ang="0">
                    <a:pos x="13" y="4"/>
                  </a:cxn>
                  <a:cxn ang="0">
                    <a:pos x="12" y="4"/>
                  </a:cxn>
                  <a:cxn ang="0">
                    <a:pos x="15" y="4"/>
                  </a:cxn>
                  <a:cxn ang="0">
                    <a:pos x="17" y="2"/>
                  </a:cxn>
                  <a:cxn ang="0">
                    <a:pos x="15" y="0"/>
                  </a:cxn>
                </a:cxnLst>
                <a:rect l="0" t="0" r="r" b="b"/>
                <a:pathLst>
                  <a:path w="17" h="7">
                    <a:moveTo>
                      <a:pt x="15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3"/>
                      <a:pt x="1" y="4"/>
                      <a:pt x="2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4"/>
                      <a:pt x="5" y="4"/>
                      <a:pt x="5" y="4"/>
                    </a:cubicBezTo>
                    <a:cubicBezTo>
                      <a:pt x="5" y="6"/>
                      <a:pt x="6" y="7"/>
                      <a:pt x="9" y="7"/>
                    </a:cubicBezTo>
                    <a:cubicBezTo>
                      <a:pt x="11" y="7"/>
                      <a:pt x="13" y="6"/>
                      <a:pt x="13" y="4"/>
                    </a:cubicBezTo>
                    <a:cubicBezTo>
                      <a:pt x="13" y="4"/>
                      <a:pt x="12" y="4"/>
                      <a:pt x="12" y="4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6" y="4"/>
                      <a:pt x="17" y="3"/>
                      <a:pt x="17" y="2"/>
                    </a:cubicBezTo>
                    <a:cubicBezTo>
                      <a:pt x="17" y="1"/>
                      <a:pt x="16" y="0"/>
                      <a:pt x="15" y="0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28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7" name="Freeform: Shape 62"/>
              <p:cNvSpPr>
                <a:spLocks/>
              </p:cNvSpPr>
              <p:nvPr/>
            </p:nvSpPr>
            <p:spPr bwMode="auto">
              <a:xfrm>
                <a:off x="4260851" y="4579938"/>
                <a:ext cx="88900" cy="100012"/>
              </a:xfrm>
              <a:custGeom>
                <a:avLst/>
                <a:gdLst/>
                <a:ahLst/>
                <a:cxnLst>
                  <a:cxn ang="0">
                    <a:pos x="16" y="0"/>
                  </a:cxn>
                  <a:cxn ang="0">
                    <a:pos x="0" y="16"/>
                  </a:cxn>
                  <a:cxn ang="0">
                    <a:pos x="7" y="35"/>
                  </a:cxn>
                  <a:cxn ang="0">
                    <a:pos x="25" y="35"/>
                  </a:cxn>
                  <a:cxn ang="0">
                    <a:pos x="31" y="16"/>
                  </a:cxn>
                  <a:cxn ang="0">
                    <a:pos x="16" y="0"/>
                  </a:cxn>
                  <a:cxn ang="0">
                    <a:pos x="19" y="21"/>
                  </a:cxn>
                  <a:cxn ang="0">
                    <a:pos x="16" y="19"/>
                  </a:cxn>
                  <a:cxn ang="0">
                    <a:pos x="12" y="21"/>
                  </a:cxn>
                  <a:cxn ang="0">
                    <a:pos x="12" y="17"/>
                  </a:cxn>
                  <a:cxn ang="0">
                    <a:pos x="9" y="14"/>
                  </a:cxn>
                  <a:cxn ang="0">
                    <a:pos x="14" y="13"/>
                  </a:cxn>
                  <a:cxn ang="0">
                    <a:pos x="16" y="9"/>
                  </a:cxn>
                  <a:cxn ang="0">
                    <a:pos x="17" y="13"/>
                  </a:cxn>
                  <a:cxn ang="0">
                    <a:pos x="22" y="14"/>
                  </a:cxn>
                  <a:cxn ang="0">
                    <a:pos x="19" y="17"/>
                  </a:cxn>
                  <a:cxn ang="0">
                    <a:pos x="19" y="21"/>
                  </a:cxn>
                </a:cxnLst>
                <a:rect l="0" t="0" r="r" b="b"/>
                <a:pathLst>
                  <a:path w="31" h="35">
                    <a:moveTo>
                      <a:pt x="16" y="0"/>
                    </a:moveTo>
                    <a:cubicBezTo>
                      <a:pt x="7" y="0"/>
                      <a:pt x="0" y="7"/>
                      <a:pt x="0" y="16"/>
                    </a:cubicBezTo>
                    <a:cubicBezTo>
                      <a:pt x="0" y="23"/>
                      <a:pt x="7" y="27"/>
                      <a:pt x="7" y="35"/>
                    </a:cubicBezTo>
                    <a:cubicBezTo>
                      <a:pt x="25" y="35"/>
                      <a:pt x="25" y="35"/>
                      <a:pt x="25" y="35"/>
                    </a:cubicBezTo>
                    <a:cubicBezTo>
                      <a:pt x="25" y="27"/>
                      <a:pt x="31" y="23"/>
                      <a:pt x="31" y="16"/>
                    </a:cubicBezTo>
                    <a:cubicBezTo>
                      <a:pt x="31" y="7"/>
                      <a:pt x="24" y="0"/>
                      <a:pt x="16" y="0"/>
                    </a:cubicBezTo>
                    <a:close/>
                    <a:moveTo>
                      <a:pt x="19" y="21"/>
                    </a:moveTo>
                    <a:cubicBezTo>
                      <a:pt x="16" y="19"/>
                      <a:pt x="16" y="19"/>
                      <a:pt x="16" y="19"/>
                    </a:cubicBezTo>
                    <a:cubicBezTo>
                      <a:pt x="12" y="21"/>
                      <a:pt x="12" y="21"/>
                      <a:pt x="12" y="21"/>
                    </a:cubicBezTo>
                    <a:cubicBezTo>
                      <a:pt x="12" y="17"/>
                      <a:pt x="12" y="17"/>
                      <a:pt x="12" y="17"/>
                    </a:cubicBezTo>
                    <a:cubicBezTo>
                      <a:pt x="9" y="14"/>
                      <a:pt x="9" y="14"/>
                      <a:pt x="9" y="14"/>
                    </a:cubicBezTo>
                    <a:cubicBezTo>
                      <a:pt x="14" y="13"/>
                      <a:pt x="14" y="13"/>
                      <a:pt x="14" y="13"/>
                    </a:cubicBezTo>
                    <a:cubicBezTo>
                      <a:pt x="16" y="9"/>
                      <a:pt x="16" y="9"/>
                      <a:pt x="16" y="9"/>
                    </a:cubicBezTo>
                    <a:cubicBezTo>
                      <a:pt x="17" y="13"/>
                      <a:pt x="17" y="13"/>
                      <a:pt x="17" y="13"/>
                    </a:cubicBezTo>
                    <a:cubicBezTo>
                      <a:pt x="22" y="14"/>
                      <a:pt x="22" y="14"/>
                      <a:pt x="22" y="14"/>
                    </a:cubicBezTo>
                    <a:cubicBezTo>
                      <a:pt x="19" y="17"/>
                      <a:pt x="19" y="17"/>
                      <a:pt x="19" y="17"/>
                    </a:cubicBezTo>
                    <a:lnTo>
                      <a:pt x="19" y="21"/>
                    </a:ln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28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28" name="Freeform: Shape 63"/>
              <p:cNvSpPr>
                <a:spLocks/>
              </p:cNvSpPr>
              <p:nvPr/>
            </p:nvSpPr>
            <p:spPr bwMode="auto">
              <a:xfrm>
                <a:off x="4281488" y="4683125"/>
                <a:ext cx="49213" cy="9525"/>
              </a:xfrm>
              <a:custGeom>
                <a:avLst/>
                <a:gdLst/>
                <a:ahLst/>
                <a:cxnLst>
                  <a:cxn ang="0">
                    <a:pos x="1" y="3"/>
                  </a:cxn>
                  <a:cxn ang="0">
                    <a:pos x="16" y="3"/>
                  </a:cxn>
                  <a:cxn ang="0">
                    <a:pos x="17" y="2"/>
                  </a:cxn>
                  <a:cxn ang="0">
                    <a:pos x="16" y="0"/>
                  </a:cxn>
                  <a:cxn ang="0">
                    <a:pos x="1" y="0"/>
                  </a:cxn>
                  <a:cxn ang="0">
                    <a:pos x="0" y="2"/>
                  </a:cxn>
                  <a:cxn ang="0">
                    <a:pos x="1" y="3"/>
                  </a:cxn>
                </a:cxnLst>
                <a:rect l="0" t="0" r="r" b="b"/>
                <a:pathLst>
                  <a:path w="17" h="3">
                    <a:moveTo>
                      <a:pt x="1" y="3"/>
                    </a:moveTo>
                    <a:cubicBezTo>
                      <a:pt x="16" y="3"/>
                      <a:pt x="16" y="3"/>
                      <a:pt x="16" y="3"/>
                    </a:cubicBezTo>
                    <a:cubicBezTo>
                      <a:pt x="17" y="3"/>
                      <a:pt x="17" y="2"/>
                      <a:pt x="17" y="2"/>
                    </a:cubicBezTo>
                    <a:cubicBezTo>
                      <a:pt x="17" y="1"/>
                      <a:pt x="17" y="0"/>
                      <a:pt x="16" y="0"/>
                    </a:cubicBezTo>
                    <a:cubicBezTo>
                      <a:pt x="1" y="0"/>
                      <a:pt x="1" y="0"/>
                      <a:pt x="1" y="0"/>
                    </a:cubicBezTo>
                    <a:cubicBezTo>
                      <a:pt x="0" y="0"/>
                      <a:pt x="0" y="1"/>
                      <a:pt x="0" y="2"/>
                    </a:cubicBezTo>
                    <a:cubicBezTo>
                      <a:pt x="0" y="2"/>
                      <a:pt x="0" y="3"/>
                      <a:pt x="1" y="3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anchor="ctr"/>
              <a:lstStyle/>
              <a:p>
                <a:pPr algn="ctr"/>
                <a:endParaRPr sz="128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endParaRPr>
              </a:p>
            </p:txBody>
          </p:sp>
        </p:grpSp>
      </p:grpSp>
      <p:grpSp>
        <p:nvGrpSpPr>
          <p:cNvPr id="7" name="Group 76"/>
          <p:cNvGrpSpPr/>
          <p:nvPr/>
        </p:nvGrpSpPr>
        <p:grpSpPr>
          <a:xfrm>
            <a:off x="6145941" y="2383421"/>
            <a:ext cx="2184893" cy="649567"/>
            <a:chOff x="1415480" y="1651350"/>
            <a:chExt cx="2913191" cy="866137"/>
          </a:xfrm>
        </p:grpSpPr>
        <p:sp>
          <p:nvSpPr>
            <p:cNvPr id="15" name="TextBox 77"/>
            <p:cNvSpPr txBox="1">
              <a:spLocks/>
            </p:cNvSpPr>
            <p:nvPr/>
          </p:nvSpPr>
          <p:spPr bwMode="auto">
            <a:xfrm>
              <a:off x="1415480" y="1651350"/>
              <a:ext cx="2913191" cy="309958"/>
            </a:xfrm>
            <a:prstGeom prst="rect">
              <a:avLst/>
            </a:prstGeom>
            <a:noFill/>
            <a:extLst/>
          </p:spPr>
          <p:txBody>
            <a:bodyPr wrap="none" lIns="384000" tIns="0" rIns="0" bIns="0" anchor="ctr" anchorCtr="0">
              <a:normAutofit/>
            </a:bodyPr>
            <a:lstStyle/>
            <a:p>
              <a:pPr algn="l" latinLnBrk="0"/>
              <a:r>
                <a:rPr lang="zh-CN" altLang="en-US" sz="1422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6" name="TextBox 78"/>
            <p:cNvSpPr txBox="1">
              <a:spLocks/>
            </p:cNvSpPr>
            <p:nvPr/>
          </p:nvSpPr>
          <p:spPr bwMode="auto">
            <a:xfrm>
              <a:off x="1415480" y="1961308"/>
              <a:ext cx="2913191" cy="556179"/>
            </a:xfrm>
            <a:prstGeom prst="rect">
              <a:avLst/>
            </a:prstGeom>
            <a:noFill/>
            <a:extLst/>
          </p:spPr>
          <p:txBody>
            <a:bodyPr wrap="square" lIns="384000" tIns="0" rIns="0" bIns="0" anchor="ctr" anchorCtr="0">
              <a:normAutofit fontScale="92500"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996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996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</a:br>
              <a:r>
                <a:rPr lang="zh-CN" altLang="en-US" sz="996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8" name="Group 79"/>
          <p:cNvGrpSpPr/>
          <p:nvPr/>
        </p:nvGrpSpPr>
        <p:grpSpPr>
          <a:xfrm>
            <a:off x="5437887" y="3663176"/>
            <a:ext cx="2184893" cy="649567"/>
            <a:chOff x="1415480" y="1651350"/>
            <a:chExt cx="2913191" cy="866137"/>
          </a:xfrm>
        </p:grpSpPr>
        <p:sp>
          <p:nvSpPr>
            <p:cNvPr id="13" name="TextBox 80"/>
            <p:cNvSpPr txBox="1">
              <a:spLocks/>
            </p:cNvSpPr>
            <p:nvPr/>
          </p:nvSpPr>
          <p:spPr bwMode="auto">
            <a:xfrm>
              <a:off x="1415480" y="1651350"/>
              <a:ext cx="2913191" cy="309958"/>
            </a:xfrm>
            <a:prstGeom prst="rect">
              <a:avLst/>
            </a:prstGeom>
            <a:noFill/>
            <a:extLst/>
          </p:spPr>
          <p:txBody>
            <a:bodyPr wrap="none" lIns="384000" tIns="0" rIns="0" bIns="0" anchor="ctr" anchorCtr="0">
              <a:normAutofit/>
            </a:bodyPr>
            <a:lstStyle/>
            <a:p>
              <a:pPr algn="l" latinLnBrk="0"/>
              <a:r>
                <a:rPr lang="zh-CN" altLang="en-US" sz="1422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4" name="TextBox 81"/>
            <p:cNvSpPr txBox="1">
              <a:spLocks/>
            </p:cNvSpPr>
            <p:nvPr/>
          </p:nvSpPr>
          <p:spPr bwMode="auto">
            <a:xfrm>
              <a:off x="1415480" y="1961308"/>
              <a:ext cx="2913191" cy="556179"/>
            </a:xfrm>
            <a:prstGeom prst="rect">
              <a:avLst/>
            </a:prstGeom>
            <a:noFill/>
            <a:extLst/>
          </p:spPr>
          <p:txBody>
            <a:bodyPr wrap="square" lIns="384000" tIns="0" rIns="0" bIns="0" anchor="ctr" anchorCtr="0">
              <a:normAutofit fontScale="92500"/>
            </a:bodyPr>
            <a:lstStyle/>
            <a:p>
              <a:pPr algn="l" latinLnBrk="0">
                <a:lnSpc>
                  <a:spcPct val="120000"/>
                </a:lnSpc>
              </a:pPr>
              <a:r>
                <a:rPr lang="zh-CN" altLang="en-US" sz="996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996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</a:br>
              <a:r>
                <a:rPr lang="zh-CN" altLang="en-US" sz="996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21" name="Group 82"/>
          <p:cNvGrpSpPr/>
          <p:nvPr/>
        </p:nvGrpSpPr>
        <p:grpSpPr>
          <a:xfrm>
            <a:off x="1868035" y="1115043"/>
            <a:ext cx="1724430" cy="649567"/>
            <a:chOff x="793990" y="1227225"/>
            <a:chExt cx="2299240" cy="866137"/>
          </a:xfrm>
        </p:grpSpPr>
        <p:sp>
          <p:nvSpPr>
            <p:cNvPr id="11" name="TextBox 83"/>
            <p:cNvSpPr txBox="1">
              <a:spLocks/>
            </p:cNvSpPr>
            <p:nvPr/>
          </p:nvSpPr>
          <p:spPr bwMode="auto">
            <a:xfrm>
              <a:off x="793990" y="1227225"/>
              <a:ext cx="2299240" cy="309958"/>
            </a:xfrm>
            <a:prstGeom prst="rect">
              <a:avLst/>
            </a:prstGeom>
            <a:noFill/>
            <a:extLst/>
          </p:spPr>
          <p:txBody>
            <a:bodyPr wrap="none" lIns="0" tIns="0" rIns="256000" bIns="0" anchor="ctr" anchorCtr="0">
              <a:normAutofit/>
            </a:bodyPr>
            <a:lstStyle/>
            <a:p>
              <a:pPr algn="r" latinLnBrk="0"/>
              <a:r>
                <a:rPr lang="zh-CN" altLang="en-US" sz="1422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2" name="TextBox 84"/>
            <p:cNvSpPr txBox="1">
              <a:spLocks/>
            </p:cNvSpPr>
            <p:nvPr/>
          </p:nvSpPr>
          <p:spPr bwMode="auto">
            <a:xfrm>
              <a:off x="793990" y="1537183"/>
              <a:ext cx="2299240" cy="556179"/>
            </a:xfrm>
            <a:prstGeom prst="rect">
              <a:avLst/>
            </a:prstGeom>
            <a:noFill/>
            <a:extLst/>
          </p:spPr>
          <p:txBody>
            <a:bodyPr wrap="square" lIns="0" tIns="0" rIns="256000" bIns="0" anchor="ctr" anchorCtr="0">
              <a:normAutofit fontScale="92500" lnSpcReduction="20000"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996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996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</a:br>
              <a:r>
                <a:rPr lang="zh-CN" altLang="en-US" sz="996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  <a:t>（建议使用主题字体）</a:t>
              </a:r>
            </a:p>
          </p:txBody>
        </p:sp>
      </p:grpSp>
      <p:grpSp>
        <p:nvGrpSpPr>
          <p:cNvPr id="22" name="Group 85"/>
          <p:cNvGrpSpPr/>
          <p:nvPr/>
        </p:nvGrpSpPr>
        <p:grpSpPr>
          <a:xfrm>
            <a:off x="1286053" y="2379859"/>
            <a:ext cx="1724430" cy="649567"/>
            <a:chOff x="793990" y="1227225"/>
            <a:chExt cx="2299240" cy="866137"/>
          </a:xfrm>
        </p:grpSpPr>
        <p:sp>
          <p:nvSpPr>
            <p:cNvPr id="9" name="TextBox 86"/>
            <p:cNvSpPr txBox="1">
              <a:spLocks/>
            </p:cNvSpPr>
            <p:nvPr/>
          </p:nvSpPr>
          <p:spPr bwMode="auto">
            <a:xfrm>
              <a:off x="793990" y="1227225"/>
              <a:ext cx="2299240" cy="309958"/>
            </a:xfrm>
            <a:prstGeom prst="rect">
              <a:avLst/>
            </a:prstGeom>
            <a:noFill/>
            <a:extLst/>
          </p:spPr>
          <p:txBody>
            <a:bodyPr wrap="none" lIns="0" tIns="0" rIns="256000" bIns="0" anchor="ctr" anchorCtr="0">
              <a:normAutofit/>
            </a:bodyPr>
            <a:lstStyle/>
            <a:p>
              <a:pPr algn="r" latinLnBrk="0"/>
              <a:r>
                <a:rPr lang="zh-CN" altLang="en-US" sz="1422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10" name="TextBox 87"/>
            <p:cNvSpPr txBox="1">
              <a:spLocks/>
            </p:cNvSpPr>
            <p:nvPr/>
          </p:nvSpPr>
          <p:spPr bwMode="auto">
            <a:xfrm>
              <a:off x="793990" y="1537183"/>
              <a:ext cx="2299240" cy="556179"/>
            </a:xfrm>
            <a:prstGeom prst="rect">
              <a:avLst/>
            </a:prstGeom>
            <a:noFill/>
            <a:extLst/>
          </p:spPr>
          <p:txBody>
            <a:bodyPr wrap="square" lIns="0" tIns="0" rIns="256000" bIns="0" anchor="ctr" anchorCtr="0">
              <a:normAutofit fontScale="92500" lnSpcReduction="20000"/>
            </a:bodyPr>
            <a:lstStyle/>
            <a:p>
              <a:pPr algn="r" latinLnBrk="0">
                <a:lnSpc>
                  <a:spcPct val="120000"/>
                </a:lnSpc>
              </a:pPr>
              <a:r>
                <a:rPr lang="zh-CN" altLang="en-US" sz="996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  <a:t>此部分内容作为文字排版占位显示 </a:t>
              </a:r>
              <a:br>
                <a:rPr lang="zh-CN" altLang="en-US" sz="996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</a:br>
              <a:r>
                <a:rPr lang="zh-CN" altLang="en-US" sz="996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  <a:t>（建议使用主题字体）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0296748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>
            <a:extLst>
              <a:ext uri="{FF2B5EF4-FFF2-40B4-BE49-F238E27FC236}">
                <a16:creationId xmlns:a16="http://schemas.microsoft.com/office/drawing/2014/main" xmlns="" id="{35ECFCF3-2D2B-46ED-9128-327666FF83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5143500"/>
          </a:xfrm>
          <a:prstGeom prst="rect">
            <a:avLst/>
          </a:prstGeom>
        </p:spPr>
      </p:pic>
      <p:sp>
        <p:nvSpPr>
          <p:cNvPr id="6" name="TextBox 11"/>
          <p:cNvSpPr txBox="1"/>
          <p:nvPr/>
        </p:nvSpPr>
        <p:spPr>
          <a:xfrm>
            <a:off x="4235787" y="2019368"/>
            <a:ext cx="2431754" cy="927431"/>
          </a:xfrm>
          <a:prstGeom prst="rect">
            <a:avLst/>
          </a:prstGeom>
          <a:noFill/>
        </p:spPr>
        <p:txBody>
          <a:bodyPr wrap="none" lIns="65023" tIns="32511" rIns="65023" bIns="32511" rtlCol="0">
            <a:spAutoFit/>
          </a:bodyPr>
          <a:lstStyle/>
          <a:p>
            <a:pPr marL="0" lvl="1"/>
            <a:r>
              <a:rPr lang="zh-CN" altLang="en-US" sz="14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</a:t>
            </a:r>
            <a:r>
              <a:rPr lang="zh-CN" altLang="en-US" sz="2000" b="1" dirty="0">
                <a:solidFill>
                  <a:schemeClr val="accent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第四部分</a:t>
            </a:r>
            <a:endParaRPr lang="en-US" altLang="zh-CN" sz="2000" b="1" dirty="0">
              <a:solidFill>
                <a:schemeClr val="accent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marL="0" lvl="1" algn="ctr"/>
            <a:r>
              <a:rPr lang="zh-CN" altLang="en-US" sz="3600" dirty="0">
                <a:solidFill>
                  <a:srgbClr val="F0D04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2300" dirty="0">
                <a:solidFill>
                  <a:srgbClr val="535353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标题文字内容</a:t>
            </a:r>
            <a:endParaRPr lang="en-US" altLang="zh-CN" sz="3600" dirty="0">
              <a:solidFill>
                <a:srgbClr val="535353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7" name="直接连接符 6"/>
          <p:cNvCxnSpPr/>
          <p:nvPr/>
        </p:nvCxnSpPr>
        <p:spPr>
          <a:xfrm flipV="1">
            <a:off x="4101061" y="1921253"/>
            <a:ext cx="0" cy="1420419"/>
          </a:xfrm>
          <a:prstGeom prst="line">
            <a:avLst/>
          </a:prstGeom>
          <a:ln w="12700">
            <a:solidFill>
              <a:schemeClr val="accent2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TextBox 13"/>
          <p:cNvSpPr txBox="1"/>
          <p:nvPr/>
        </p:nvSpPr>
        <p:spPr>
          <a:xfrm>
            <a:off x="2847277" y="3095499"/>
            <a:ext cx="902574" cy="24617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1600" dirty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PART 04</a:t>
            </a:r>
            <a:endParaRPr lang="zh-CN" altLang="en-US" sz="1600" dirty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grpSp>
        <p:nvGrpSpPr>
          <p:cNvPr id="2" name="组合 25"/>
          <p:cNvGrpSpPr/>
          <p:nvPr/>
        </p:nvGrpSpPr>
        <p:grpSpPr>
          <a:xfrm>
            <a:off x="2699792" y="1895094"/>
            <a:ext cx="1050058" cy="1050116"/>
            <a:chOff x="304800" y="673100"/>
            <a:chExt cx="4000500" cy="4000500"/>
          </a:xfrm>
          <a:effectLst/>
        </p:grpSpPr>
        <p:sp>
          <p:nvSpPr>
            <p:cNvPr id="10" name="同心圆 9"/>
            <p:cNvSpPr/>
            <p:nvPr/>
          </p:nvSpPr>
          <p:spPr>
            <a:xfrm>
              <a:off x="304800" y="673100"/>
              <a:ext cx="4000500" cy="4000500"/>
            </a:xfrm>
            <a:prstGeom prst="donut">
              <a:avLst>
                <a:gd name="adj" fmla="val 4879"/>
              </a:avLst>
            </a:prstGeom>
            <a:gradFill>
              <a:gsLst>
                <a:gs pos="0">
                  <a:schemeClr val="bg1"/>
                </a:gs>
                <a:gs pos="55000">
                  <a:schemeClr val="bg1">
                    <a:lumMod val="95000"/>
                  </a:schemeClr>
                </a:gs>
                <a:gs pos="100000">
                  <a:schemeClr val="bg1">
                    <a:lumMod val="65000"/>
                  </a:schemeClr>
                </a:gs>
              </a:gsLst>
              <a:lin ang="81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  <p:sp>
          <p:nvSpPr>
            <p:cNvPr id="11" name="椭圆 10"/>
            <p:cNvSpPr/>
            <p:nvPr/>
          </p:nvSpPr>
          <p:spPr>
            <a:xfrm>
              <a:off x="392112" y="760412"/>
              <a:ext cx="3825874" cy="3825874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rgbClr val="080808"/>
                </a:solidFill>
                <a:latin typeface="+mj-ea"/>
                <a:ea typeface="+mj-ea"/>
              </a:endParaRPr>
            </a:p>
          </p:txBody>
        </p:sp>
      </p:grpSp>
      <p:sp>
        <p:nvSpPr>
          <p:cNvPr id="12" name="TextBox 24"/>
          <p:cNvSpPr txBox="1"/>
          <p:nvPr/>
        </p:nvSpPr>
        <p:spPr>
          <a:xfrm>
            <a:off x="4413663" y="3004486"/>
            <a:ext cx="1064411" cy="153375"/>
          </a:xfrm>
          <a:prstGeom prst="rect">
            <a:avLst/>
          </a:prstGeom>
          <a:noFill/>
        </p:spPr>
        <p:txBody>
          <a:bodyPr wrap="square" lIns="60451" tIns="30226" rIns="60451" bIns="30226" rtlCol="0">
            <a:spAutoFit/>
          </a:bodyPr>
          <a:lstStyle/>
          <a:p>
            <a:r>
              <a:rPr lang="en-US" altLang="zh-CN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01 </a:t>
            </a:r>
            <a:r>
              <a:rPr lang="zh-CN" altLang="en-US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3" name="TextBox 25"/>
          <p:cNvSpPr txBox="1"/>
          <p:nvPr/>
        </p:nvSpPr>
        <p:spPr>
          <a:xfrm>
            <a:off x="5466017" y="3004486"/>
            <a:ext cx="1111942" cy="153375"/>
          </a:xfrm>
          <a:prstGeom prst="rect">
            <a:avLst/>
          </a:prstGeom>
          <a:noFill/>
        </p:spPr>
        <p:txBody>
          <a:bodyPr wrap="square" lIns="60451" tIns="30226" rIns="60451" bIns="30226" rtlCol="0">
            <a:spAutoFit/>
          </a:bodyPr>
          <a:lstStyle/>
          <a:p>
            <a:r>
              <a:rPr lang="en-US" altLang="zh-CN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02 </a:t>
            </a:r>
            <a:r>
              <a:rPr lang="zh-CN" altLang="en-US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2829044" y="2060004"/>
            <a:ext cx="902574" cy="76924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altLang="zh-CN" sz="5000" b="1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04</a:t>
            </a:r>
            <a:endParaRPr lang="zh-CN" altLang="en-US" sz="5000" b="1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15" name="TextBox 24"/>
          <p:cNvSpPr txBox="1"/>
          <p:nvPr/>
        </p:nvSpPr>
        <p:spPr>
          <a:xfrm>
            <a:off x="4413663" y="3210463"/>
            <a:ext cx="1064411" cy="153375"/>
          </a:xfrm>
          <a:prstGeom prst="rect">
            <a:avLst/>
          </a:prstGeom>
          <a:noFill/>
        </p:spPr>
        <p:txBody>
          <a:bodyPr wrap="square" lIns="60451" tIns="30226" rIns="60451" bIns="30226" rtlCol="0">
            <a:spAutoFit/>
          </a:bodyPr>
          <a:lstStyle/>
          <a:p>
            <a:r>
              <a:rPr lang="en-US" altLang="zh-CN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03 </a:t>
            </a:r>
            <a:r>
              <a:rPr lang="zh-CN" altLang="en-US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TextBox 25"/>
          <p:cNvSpPr txBox="1"/>
          <p:nvPr/>
        </p:nvSpPr>
        <p:spPr>
          <a:xfrm>
            <a:off x="5466017" y="3210463"/>
            <a:ext cx="1111942" cy="153375"/>
          </a:xfrm>
          <a:prstGeom prst="rect">
            <a:avLst/>
          </a:prstGeom>
          <a:noFill/>
        </p:spPr>
        <p:txBody>
          <a:bodyPr wrap="square" lIns="60451" tIns="30226" rIns="60451" bIns="30226" rtlCol="0">
            <a:spAutoFit/>
          </a:bodyPr>
          <a:lstStyle/>
          <a:p>
            <a:r>
              <a:rPr lang="en-US" altLang="zh-CN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04 </a:t>
            </a:r>
            <a:r>
              <a:rPr lang="zh-CN" altLang="en-US" sz="600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</a:t>
            </a:r>
            <a:endParaRPr lang="zh-CN" altLang="en-US" sz="600" dirty="0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40192196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200"/>
                            </p:stCondLst>
                            <p:childTnLst>
                              <p:par>
                                <p:cTn id="4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4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12" grpId="0"/>
      <p:bldP spid="13" grpId="0"/>
      <p:bldP spid="14" grpId="0"/>
      <p:bldP spid="15" grpId="0"/>
      <p:bldP spid="1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2"/>
          <p:cNvGrpSpPr/>
          <p:nvPr/>
        </p:nvGrpSpPr>
        <p:grpSpPr>
          <a:xfrm>
            <a:off x="4570802" y="1408134"/>
            <a:ext cx="1074578" cy="991489"/>
            <a:chOff x="6094402" y="1958109"/>
            <a:chExt cx="1432850" cy="1322058"/>
          </a:xfrm>
        </p:grpSpPr>
        <p:sp>
          <p:nvSpPr>
            <p:cNvPr id="2" name="Shape 1498"/>
            <p:cNvSpPr/>
            <p:nvPr/>
          </p:nvSpPr>
          <p:spPr>
            <a:xfrm>
              <a:off x="6094402" y="1958109"/>
              <a:ext cx="1432850" cy="13220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6" y="14720"/>
                  </a:moveTo>
                  <a:cubicBezTo>
                    <a:pt x="4054" y="14734"/>
                    <a:pt x="7466" y="17624"/>
                    <a:pt x="8599" y="21600"/>
                  </a:cubicBezTo>
                  <a:lnTo>
                    <a:pt x="21600" y="17016"/>
                  </a:lnTo>
                  <a:cubicBezTo>
                    <a:pt x="18644" y="7144"/>
                    <a:pt x="10092" y="6"/>
                    <a:pt x="0" y="0"/>
                  </a:cubicBezTo>
                  <a:cubicBezTo>
                    <a:pt x="0" y="0"/>
                    <a:pt x="16" y="14720"/>
                    <a:pt x="16" y="14720"/>
                  </a:cubicBezTo>
                  <a:close/>
                </a:path>
              </a:pathLst>
            </a:custGeom>
            <a:solidFill>
              <a:schemeClr val="accent2"/>
            </a:solidFill>
            <a:ln w="889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28573" tIns="28573" rIns="28573" bIns="28573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240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8" name="Text Placeholder 2"/>
            <p:cNvSpPr txBox="1">
              <a:spLocks/>
            </p:cNvSpPr>
            <p:nvPr/>
          </p:nvSpPr>
          <p:spPr>
            <a:xfrm>
              <a:off x="6375782" y="2105736"/>
              <a:ext cx="620690" cy="973364"/>
            </a:xfrm>
            <a:prstGeom prst="rect">
              <a:avLst/>
            </a:prstGeom>
            <a:noFill/>
          </p:spPr>
          <p:txBody>
            <a:bodyPr vert="horz" lIns="68576" tIns="34288" rIns="68576" bIns="34288" rtlCol="0" anchor="ctr">
              <a:norm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500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2</a:t>
              </a:r>
              <a:endParaRPr lang="en-GB" sz="150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3" name="Group 6"/>
          <p:cNvGrpSpPr/>
          <p:nvPr/>
        </p:nvGrpSpPr>
        <p:grpSpPr>
          <a:xfrm>
            <a:off x="3497259" y="1408134"/>
            <a:ext cx="1076477" cy="990643"/>
            <a:chOff x="4662933" y="1958109"/>
            <a:chExt cx="1435382" cy="1320930"/>
          </a:xfrm>
        </p:grpSpPr>
        <p:sp>
          <p:nvSpPr>
            <p:cNvPr id="6" name="Shape 1510"/>
            <p:cNvSpPr/>
            <p:nvPr/>
          </p:nvSpPr>
          <p:spPr>
            <a:xfrm>
              <a:off x="4662933" y="1958109"/>
              <a:ext cx="1435382" cy="132093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17023"/>
                  </a:moveTo>
                  <a:lnTo>
                    <a:pt x="12980" y="21600"/>
                  </a:lnTo>
                  <a:cubicBezTo>
                    <a:pt x="14119" y="17621"/>
                    <a:pt x="17535" y="14732"/>
                    <a:pt x="21572" y="14732"/>
                  </a:cubicBezTo>
                  <a:cubicBezTo>
                    <a:pt x="21581" y="14732"/>
                    <a:pt x="21591" y="14733"/>
                    <a:pt x="21600" y="14733"/>
                  </a:cubicBezTo>
                  <a:lnTo>
                    <a:pt x="21584" y="0"/>
                  </a:lnTo>
                  <a:cubicBezTo>
                    <a:pt x="21580" y="0"/>
                    <a:pt x="21576" y="0"/>
                    <a:pt x="21572" y="0"/>
                  </a:cubicBezTo>
                  <a:cubicBezTo>
                    <a:pt x="11494" y="0"/>
                    <a:pt x="2954" y="7143"/>
                    <a:pt x="0" y="17023"/>
                  </a:cubicBezTo>
                </a:path>
              </a:pathLst>
            </a:custGeom>
            <a:solidFill>
              <a:schemeClr val="accent1"/>
            </a:solidFill>
            <a:ln w="889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28573" tIns="28573" rIns="28573" bIns="28573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240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9" name="Text Placeholder 2"/>
            <p:cNvSpPr txBox="1">
              <a:spLocks/>
            </p:cNvSpPr>
            <p:nvPr/>
          </p:nvSpPr>
          <p:spPr>
            <a:xfrm>
              <a:off x="5149228" y="2110111"/>
              <a:ext cx="620690" cy="973364"/>
            </a:xfrm>
            <a:prstGeom prst="rect">
              <a:avLst/>
            </a:prstGeom>
            <a:noFill/>
          </p:spPr>
          <p:txBody>
            <a:bodyPr vert="horz" lIns="68576" tIns="34288" rIns="68576" bIns="34288" rtlCol="0" anchor="ctr">
              <a:norm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US" sz="1500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1</a:t>
              </a:r>
              <a:endParaRPr lang="en-GB" sz="150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4" name="Group 26"/>
          <p:cNvGrpSpPr/>
          <p:nvPr/>
        </p:nvGrpSpPr>
        <p:grpSpPr>
          <a:xfrm>
            <a:off x="4834479" y="2189749"/>
            <a:ext cx="868765" cy="1263228"/>
            <a:chOff x="6445990" y="3000318"/>
            <a:chExt cx="1158417" cy="1684397"/>
          </a:xfrm>
        </p:grpSpPr>
        <p:sp>
          <p:nvSpPr>
            <p:cNvPr id="3" name="Shape 1501"/>
            <p:cNvSpPr/>
            <p:nvPr/>
          </p:nvSpPr>
          <p:spPr>
            <a:xfrm>
              <a:off x="6445990" y="3000318"/>
              <a:ext cx="1158417" cy="168439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151" y="3598"/>
                  </a:moveTo>
                  <a:cubicBezTo>
                    <a:pt x="4473" y="4314"/>
                    <a:pt x="4647" y="5075"/>
                    <a:pt x="4647" y="5864"/>
                  </a:cubicBezTo>
                  <a:cubicBezTo>
                    <a:pt x="4647" y="8429"/>
                    <a:pt x="2813" y="10698"/>
                    <a:pt x="0" y="12090"/>
                  </a:cubicBezTo>
                  <a:lnTo>
                    <a:pt x="10027" y="21600"/>
                  </a:lnTo>
                  <a:cubicBezTo>
                    <a:pt x="17040" y="18086"/>
                    <a:pt x="21600" y="12395"/>
                    <a:pt x="21600" y="5970"/>
                  </a:cubicBezTo>
                  <a:cubicBezTo>
                    <a:pt x="21600" y="3886"/>
                    <a:pt x="21118" y="1880"/>
                    <a:pt x="20232" y="0"/>
                  </a:cubicBezTo>
                  <a:cubicBezTo>
                    <a:pt x="20232" y="0"/>
                    <a:pt x="4151" y="3598"/>
                    <a:pt x="4151" y="3598"/>
                  </a:cubicBezTo>
                  <a:close/>
                </a:path>
              </a:pathLst>
            </a:custGeom>
            <a:solidFill>
              <a:schemeClr val="accent3"/>
            </a:solidFill>
            <a:ln w="889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28573" tIns="28573" rIns="28573" bIns="28573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240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0" name="Text Placeholder 2"/>
            <p:cNvSpPr txBox="1">
              <a:spLocks/>
            </p:cNvSpPr>
            <p:nvPr/>
          </p:nvSpPr>
          <p:spPr>
            <a:xfrm>
              <a:off x="6788527" y="3285910"/>
              <a:ext cx="620690" cy="973364"/>
            </a:xfrm>
            <a:prstGeom prst="rect">
              <a:avLst/>
            </a:prstGeom>
            <a:noFill/>
          </p:spPr>
          <p:txBody>
            <a:bodyPr vert="horz" lIns="68576" tIns="34288" rIns="68576" bIns="34288" rtlCol="0" anchor="ctr">
              <a:norm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1500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3</a:t>
              </a:r>
            </a:p>
          </p:txBody>
        </p:sp>
      </p:grpSp>
      <p:grpSp>
        <p:nvGrpSpPr>
          <p:cNvPr id="19" name="Group 25"/>
          <p:cNvGrpSpPr/>
          <p:nvPr/>
        </p:nvGrpSpPr>
        <p:grpSpPr>
          <a:xfrm>
            <a:off x="3440758" y="2189748"/>
            <a:ext cx="872410" cy="1267403"/>
            <a:chOff x="4587593" y="3000318"/>
            <a:chExt cx="1163278" cy="1689963"/>
          </a:xfrm>
        </p:grpSpPr>
        <p:sp>
          <p:nvSpPr>
            <p:cNvPr id="5" name="Shape 1507"/>
            <p:cNvSpPr/>
            <p:nvPr/>
          </p:nvSpPr>
          <p:spPr>
            <a:xfrm>
              <a:off x="4587593" y="3000318"/>
              <a:ext cx="1163278" cy="168996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5957"/>
                  </a:moveTo>
                  <a:cubicBezTo>
                    <a:pt x="0" y="12400"/>
                    <a:pt x="4597" y="18103"/>
                    <a:pt x="11654" y="21600"/>
                  </a:cubicBezTo>
                  <a:lnTo>
                    <a:pt x="21600" y="12100"/>
                  </a:lnTo>
                  <a:cubicBezTo>
                    <a:pt x="18748" y="10717"/>
                    <a:pt x="16882" y="8435"/>
                    <a:pt x="16882" y="5851"/>
                  </a:cubicBezTo>
                  <a:cubicBezTo>
                    <a:pt x="16882" y="5059"/>
                    <a:pt x="17057" y="4296"/>
                    <a:pt x="17382" y="3578"/>
                  </a:cubicBezTo>
                  <a:lnTo>
                    <a:pt x="1366" y="0"/>
                  </a:lnTo>
                  <a:cubicBezTo>
                    <a:pt x="480" y="1876"/>
                    <a:pt x="0" y="3878"/>
                    <a:pt x="0" y="5957"/>
                  </a:cubicBezTo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 w="889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28573" tIns="28573" rIns="28573" bIns="28573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240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1" name="Text Placeholder 2"/>
            <p:cNvSpPr txBox="1">
              <a:spLocks/>
            </p:cNvSpPr>
            <p:nvPr/>
          </p:nvSpPr>
          <p:spPr>
            <a:xfrm>
              <a:off x="4775602" y="3290284"/>
              <a:ext cx="620689" cy="973364"/>
            </a:xfrm>
            <a:prstGeom prst="rect">
              <a:avLst/>
            </a:prstGeom>
            <a:noFill/>
          </p:spPr>
          <p:txBody>
            <a:bodyPr vert="horz" lIns="68576" tIns="34288" rIns="68576" bIns="34288" rtlCol="0" anchor="ctr">
              <a:norm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1500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5</a:t>
              </a:r>
            </a:p>
          </p:txBody>
        </p:sp>
      </p:grpSp>
      <p:grpSp>
        <p:nvGrpSpPr>
          <p:cNvPr id="22" name="Group 29"/>
          <p:cNvGrpSpPr/>
          <p:nvPr/>
        </p:nvGrpSpPr>
        <p:grpSpPr>
          <a:xfrm>
            <a:off x="3911609" y="2898791"/>
            <a:ext cx="1324255" cy="812596"/>
            <a:chOff x="5215430" y="3942075"/>
            <a:chExt cx="1765770" cy="1083521"/>
          </a:xfrm>
        </p:grpSpPr>
        <p:sp>
          <p:nvSpPr>
            <p:cNvPr id="4" name="Shape 1504"/>
            <p:cNvSpPr/>
            <p:nvPr/>
          </p:nvSpPr>
          <p:spPr>
            <a:xfrm>
              <a:off x="5215430" y="3942075"/>
              <a:ext cx="1765770" cy="10298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0757" y="2356"/>
                  </a:moveTo>
                  <a:cubicBezTo>
                    <a:pt x="9192" y="2356"/>
                    <a:pt x="7742" y="1510"/>
                    <a:pt x="6552" y="72"/>
                  </a:cubicBezTo>
                  <a:lnTo>
                    <a:pt x="0" y="15661"/>
                  </a:lnTo>
                  <a:cubicBezTo>
                    <a:pt x="3028" y="19398"/>
                    <a:pt x="6742" y="21600"/>
                    <a:pt x="10757" y="21600"/>
                  </a:cubicBezTo>
                  <a:cubicBezTo>
                    <a:pt x="14810" y="21600"/>
                    <a:pt x="18557" y="19356"/>
                    <a:pt x="21600" y="15555"/>
                  </a:cubicBezTo>
                  <a:lnTo>
                    <a:pt x="15022" y="0"/>
                  </a:lnTo>
                  <a:cubicBezTo>
                    <a:pt x="13821" y="1481"/>
                    <a:pt x="12350" y="2356"/>
                    <a:pt x="10757" y="2356"/>
                  </a:cubicBezTo>
                </a:path>
              </a:pathLst>
            </a:custGeom>
            <a:solidFill>
              <a:schemeClr val="accent4"/>
            </a:solidFill>
            <a:ln w="88900" cap="flat">
              <a:solidFill>
                <a:srgbClr val="FFFFFF"/>
              </a:solidFill>
              <a:prstDash val="solid"/>
              <a:miter lim="400000"/>
            </a:ln>
            <a:effectLst/>
          </p:spPr>
          <p:txBody>
            <a:bodyPr wrap="square" lIns="28573" tIns="28573" rIns="28573" bIns="28573" numCol="1" anchor="ctr">
              <a:noAutofit/>
            </a:bodyPr>
            <a:lstStyle/>
            <a:p>
              <a:pPr lvl="0"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240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2" name="Text Placeholder 2"/>
            <p:cNvSpPr txBox="1">
              <a:spLocks/>
            </p:cNvSpPr>
            <p:nvPr/>
          </p:nvSpPr>
          <p:spPr>
            <a:xfrm>
              <a:off x="5747574" y="4052232"/>
              <a:ext cx="620689" cy="973364"/>
            </a:xfrm>
            <a:prstGeom prst="rect">
              <a:avLst/>
            </a:prstGeom>
            <a:noFill/>
          </p:spPr>
          <p:txBody>
            <a:bodyPr vert="horz" lIns="68576" tIns="34288" rIns="68576" bIns="34288" rtlCol="0" anchor="ctr">
              <a:normAutofit/>
            </a:bodyPr>
            <a:lstStyle>
              <a:defPPr>
                <a:defRPr lang="en-US"/>
              </a:defPPr>
              <a:lvl1pPr marL="0" algn="ctr" defTabSz="914400" rtl="0" eaLnBrk="1" latinLnBrk="0" hangingPunct="1">
                <a:defRPr sz="1200" kern="1200">
                  <a:solidFill>
                    <a:schemeClr val="tx1">
                      <a:tint val="7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r>
                <a:rPr lang="en-GB" sz="1500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Clear Sans" panose="020B0503030202020304" pitchFamily="34" charset="0"/>
                  <a:sym typeface="Times New Roman" panose="02020603050405020304" pitchFamily="18" charset="0"/>
                </a:rPr>
                <a:t>4</a:t>
              </a:r>
            </a:p>
          </p:txBody>
        </p:sp>
      </p:grpSp>
      <p:sp>
        <p:nvSpPr>
          <p:cNvPr id="15" name="TextBox 14"/>
          <p:cNvSpPr txBox="1"/>
          <p:nvPr/>
        </p:nvSpPr>
        <p:spPr>
          <a:xfrm>
            <a:off x="6428518" y="1601855"/>
            <a:ext cx="1694235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90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Lorem</a:t>
            </a:r>
            <a:r>
              <a:rPr lang="en-US" sz="90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90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ipsum</a:t>
            </a:r>
            <a:r>
              <a:rPr lang="en-US" sz="90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dolor sit </a:t>
            </a:r>
            <a:r>
              <a:rPr lang="en-US" sz="90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amet</a:t>
            </a:r>
            <a:r>
              <a:rPr lang="en-US" sz="90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, </a:t>
            </a:r>
            <a:r>
              <a:rPr lang="en-US" sz="90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coctet</a:t>
            </a:r>
            <a:r>
              <a:rPr lang="en-US" sz="90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90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adipiscing</a:t>
            </a:r>
            <a:r>
              <a:rPr lang="en-US" sz="90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90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elita</a:t>
            </a:r>
            <a:r>
              <a:rPr lang="en-US" sz="90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90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SedatimLorem</a:t>
            </a:r>
            <a:r>
              <a:rPr lang="en-US" sz="90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90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ipsu</a:t>
            </a:r>
            <a:r>
              <a:rPr lang="en-US" sz="90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dolor sit </a:t>
            </a:r>
            <a:r>
              <a:rPr lang="en-US" sz="90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amet</a:t>
            </a:r>
            <a:r>
              <a:rPr lang="en-US" sz="90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428520" y="1408135"/>
            <a:ext cx="1584658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rPr>
              <a:t>添加文字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1041136" y="1600822"/>
            <a:ext cx="1692011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Lorem</a:t>
            </a:r>
            <a:r>
              <a:rPr lang="en-US" sz="90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90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ipsum</a:t>
            </a:r>
            <a:r>
              <a:rPr lang="en-US" sz="90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dolor sit </a:t>
            </a:r>
            <a:r>
              <a:rPr lang="en-US" sz="90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amet</a:t>
            </a:r>
            <a:r>
              <a:rPr lang="en-US" sz="90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, </a:t>
            </a:r>
            <a:r>
              <a:rPr lang="en-US" sz="90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coctet</a:t>
            </a:r>
            <a:r>
              <a:rPr lang="en-US" sz="90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90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adipiscing</a:t>
            </a:r>
            <a:r>
              <a:rPr lang="en-US" sz="90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90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elita</a:t>
            </a:r>
            <a:r>
              <a:rPr lang="en-US" sz="90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90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SedatimLorem</a:t>
            </a:r>
            <a:r>
              <a:rPr lang="en-US" sz="90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90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ipsu</a:t>
            </a:r>
            <a:r>
              <a:rPr lang="en-US" sz="90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dolor sit </a:t>
            </a:r>
            <a:r>
              <a:rPr lang="en-US" sz="90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amet</a:t>
            </a:r>
            <a:r>
              <a:rPr lang="en-US" sz="90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.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48489" y="1407102"/>
            <a:ext cx="1584658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rPr>
              <a:t>添加文字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3783474" y="4328777"/>
            <a:ext cx="1584658" cy="27699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90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Lorem</a:t>
            </a:r>
            <a:r>
              <a:rPr lang="en-US" sz="90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90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ipsum</a:t>
            </a:r>
            <a:r>
              <a:rPr lang="en-US" sz="90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dolor sit </a:t>
            </a:r>
            <a:r>
              <a:rPr lang="en-US" sz="90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amet</a:t>
            </a:r>
            <a:r>
              <a:rPr lang="en-US" sz="90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, </a:t>
            </a:r>
            <a:r>
              <a:rPr lang="en-US" sz="90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coctet</a:t>
            </a:r>
            <a:r>
              <a:rPr lang="en-US" sz="90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90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adipiscing</a:t>
            </a:r>
            <a:r>
              <a:rPr lang="en-US" sz="90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90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elitan</a:t>
            </a:r>
            <a:endParaRPr lang="en-US" sz="900">
              <a:solidFill>
                <a:schemeClr val="bg1">
                  <a:lumMod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Clear Sans Light" panose="020B0303030202020304" pitchFamily="34" charset="0"/>
              <a:sym typeface="Times New Roman" panose="02020603050405020304" pitchFamily="18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3783475" y="4135058"/>
            <a:ext cx="1584658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rPr>
              <a:t>添加文字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6428519" y="2954829"/>
            <a:ext cx="1694235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90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Lorem</a:t>
            </a:r>
            <a:r>
              <a:rPr lang="en-US" sz="90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90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ipsum</a:t>
            </a:r>
            <a:r>
              <a:rPr lang="en-US" sz="90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dolor sit </a:t>
            </a:r>
            <a:r>
              <a:rPr lang="en-US" sz="90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amet</a:t>
            </a:r>
            <a:r>
              <a:rPr lang="en-US" sz="90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, </a:t>
            </a:r>
            <a:r>
              <a:rPr lang="en-US" sz="90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coctet</a:t>
            </a:r>
            <a:r>
              <a:rPr lang="en-US" sz="90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90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adipiscing</a:t>
            </a:r>
            <a:r>
              <a:rPr lang="en-US" sz="90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90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elita</a:t>
            </a:r>
            <a:r>
              <a:rPr lang="en-US" sz="90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90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SedatimLorem</a:t>
            </a:r>
            <a:r>
              <a:rPr lang="en-US" sz="90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90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ipsu</a:t>
            </a:r>
            <a:r>
              <a:rPr lang="en-US" sz="90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dolor sit </a:t>
            </a:r>
            <a:r>
              <a:rPr lang="en-US" sz="90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amet</a:t>
            </a:r>
            <a:r>
              <a:rPr lang="en-US" sz="90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.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6428520" y="2761110"/>
            <a:ext cx="1584658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rPr>
              <a:t>添加文字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1061436" y="2954829"/>
            <a:ext cx="1692012" cy="4154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90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Lorem</a:t>
            </a:r>
            <a:r>
              <a:rPr lang="en-US" sz="90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90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ipsum</a:t>
            </a:r>
            <a:r>
              <a:rPr lang="en-US" sz="90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dolor sit </a:t>
            </a:r>
            <a:r>
              <a:rPr lang="en-US" sz="90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amet</a:t>
            </a:r>
            <a:r>
              <a:rPr lang="en-US" sz="90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, </a:t>
            </a:r>
            <a:r>
              <a:rPr lang="en-US" sz="90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coctet</a:t>
            </a:r>
            <a:r>
              <a:rPr lang="en-US" sz="90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90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adipiscing</a:t>
            </a:r>
            <a:r>
              <a:rPr lang="en-US" sz="90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90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elita</a:t>
            </a:r>
            <a:r>
              <a:rPr lang="en-US" sz="90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90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SedatimLorem</a:t>
            </a:r>
            <a:r>
              <a:rPr lang="en-US" sz="90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</a:t>
            </a:r>
            <a:r>
              <a:rPr lang="en-US" sz="90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ipsu</a:t>
            </a:r>
            <a:r>
              <a:rPr lang="en-US" sz="90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 dolor sit </a:t>
            </a:r>
            <a:r>
              <a:rPr lang="en-US" sz="900" err="1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amet</a:t>
            </a:r>
            <a:r>
              <a:rPr lang="en-US" sz="900">
                <a:solidFill>
                  <a:schemeClr val="bg1">
                    <a:lumMod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 Light" panose="020B0303030202020304" pitchFamily="34" charset="0"/>
                <a:sym typeface="Times New Roman" panose="02020603050405020304" pitchFamily="18" charset="0"/>
              </a:rPr>
              <a:t>.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168790" y="2761110"/>
            <a:ext cx="1584658" cy="16158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1050" b="1" dirty="0">
                <a:solidFill>
                  <a:schemeClr val="tx1">
                    <a:lumMod val="65000"/>
                    <a:lumOff val="3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Clear Sans" panose="020B0503030202020304" pitchFamily="34" charset="0"/>
                <a:sym typeface="Times New Roman" panose="02020603050405020304" pitchFamily="18" charset="0"/>
              </a:rPr>
              <a:t>添加文字</a:t>
            </a:r>
          </a:p>
        </p:txBody>
      </p:sp>
      <p:grpSp>
        <p:nvGrpSpPr>
          <p:cNvPr id="23" name="Group 44"/>
          <p:cNvGrpSpPr/>
          <p:nvPr/>
        </p:nvGrpSpPr>
        <p:grpSpPr>
          <a:xfrm>
            <a:off x="5452143" y="1536264"/>
            <a:ext cx="793287" cy="340060"/>
            <a:chOff x="6038850" y="5485397"/>
            <a:chExt cx="1216539" cy="453439"/>
          </a:xfrm>
        </p:grpSpPr>
        <p:sp>
          <p:nvSpPr>
            <p:cNvPr id="46" name="Shape 2175"/>
            <p:cNvSpPr/>
            <p:nvPr/>
          </p:nvSpPr>
          <p:spPr>
            <a:xfrm flipV="1">
              <a:off x="7250933" y="5485397"/>
              <a:ext cx="0" cy="453439"/>
            </a:xfrm>
            <a:prstGeom prst="line">
              <a:avLst/>
            </a:prstGeom>
            <a:noFill/>
            <a:ln w="19050" cap="flat">
              <a:solidFill>
                <a:schemeClr val="bg1">
                  <a:lumMod val="50000"/>
                </a:schemeClr>
              </a:solidFill>
              <a:prstDash val="solid"/>
              <a:miter lim="400000"/>
            </a:ln>
            <a:effectLst/>
          </p:spPr>
          <p:txBody>
            <a:bodyPr wrap="square" lIns="38098" tIns="38098" rIns="38098" bIns="38098" numCol="1" anchor="ctr">
              <a:noAutofit/>
            </a:bodyPr>
            <a:lstStyle/>
            <a:p>
              <a:pPr lvl="0"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240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7" name="Shape 2176"/>
            <p:cNvSpPr/>
            <p:nvPr/>
          </p:nvSpPr>
          <p:spPr>
            <a:xfrm flipH="1" flipV="1">
              <a:off x="6038850" y="5719205"/>
              <a:ext cx="1216539" cy="1"/>
            </a:xfrm>
            <a:prstGeom prst="line">
              <a:avLst/>
            </a:prstGeom>
            <a:noFill/>
            <a:ln w="19050" cap="flat">
              <a:solidFill>
                <a:schemeClr val="bg1">
                  <a:lumMod val="50000"/>
                </a:schemeClr>
              </a:solidFill>
              <a:prstDash val="solid"/>
              <a:miter lim="400000"/>
              <a:tailEnd type="oval" w="med" len="med"/>
            </a:ln>
            <a:effectLst/>
          </p:spPr>
          <p:txBody>
            <a:bodyPr wrap="square" lIns="38098" tIns="38098" rIns="38098" bIns="38098" numCol="1" anchor="ctr">
              <a:noAutofit/>
            </a:bodyPr>
            <a:lstStyle/>
            <a:p>
              <a:pPr lvl="0"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240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26" name="Group 47"/>
          <p:cNvGrpSpPr/>
          <p:nvPr/>
        </p:nvGrpSpPr>
        <p:grpSpPr>
          <a:xfrm>
            <a:off x="5645380" y="2871366"/>
            <a:ext cx="600050" cy="340060"/>
            <a:chOff x="6038850" y="5485397"/>
            <a:chExt cx="1216539" cy="453439"/>
          </a:xfrm>
        </p:grpSpPr>
        <p:sp>
          <p:nvSpPr>
            <p:cNvPr id="49" name="Shape 2175"/>
            <p:cNvSpPr/>
            <p:nvPr/>
          </p:nvSpPr>
          <p:spPr>
            <a:xfrm flipV="1">
              <a:off x="7250933" y="5485397"/>
              <a:ext cx="0" cy="453439"/>
            </a:xfrm>
            <a:prstGeom prst="line">
              <a:avLst/>
            </a:prstGeom>
            <a:noFill/>
            <a:ln w="19050" cap="flat">
              <a:solidFill>
                <a:schemeClr val="bg1">
                  <a:lumMod val="50000"/>
                </a:schemeClr>
              </a:solidFill>
              <a:prstDash val="solid"/>
              <a:miter lim="400000"/>
            </a:ln>
            <a:effectLst/>
          </p:spPr>
          <p:txBody>
            <a:bodyPr wrap="square" lIns="38098" tIns="38098" rIns="38098" bIns="38098" numCol="1" anchor="ctr">
              <a:noAutofit/>
            </a:bodyPr>
            <a:lstStyle/>
            <a:p>
              <a:pPr lvl="0"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240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50" name="Shape 2176"/>
            <p:cNvSpPr/>
            <p:nvPr/>
          </p:nvSpPr>
          <p:spPr>
            <a:xfrm flipH="1" flipV="1">
              <a:off x="6038850" y="5719205"/>
              <a:ext cx="1216539" cy="1"/>
            </a:xfrm>
            <a:prstGeom prst="line">
              <a:avLst/>
            </a:prstGeom>
            <a:noFill/>
            <a:ln w="19050" cap="flat">
              <a:solidFill>
                <a:schemeClr val="bg1">
                  <a:lumMod val="50000"/>
                </a:schemeClr>
              </a:solidFill>
              <a:prstDash val="solid"/>
              <a:miter lim="400000"/>
              <a:tailEnd type="oval" w="med" len="med"/>
            </a:ln>
            <a:effectLst/>
          </p:spPr>
          <p:txBody>
            <a:bodyPr wrap="square" lIns="38098" tIns="38098" rIns="38098" bIns="38098" numCol="1" anchor="ctr">
              <a:noAutofit/>
            </a:bodyPr>
            <a:lstStyle/>
            <a:p>
              <a:pPr lvl="0"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240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27" name="Group 50"/>
          <p:cNvGrpSpPr/>
          <p:nvPr/>
        </p:nvGrpSpPr>
        <p:grpSpPr>
          <a:xfrm flipH="1">
            <a:off x="2909292" y="1536264"/>
            <a:ext cx="793287" cy="340060"/>
            <a:chOff x="6038850" y="5485397"/>
            <a:chExt cx="1216539" cy="453439"/>
          </a:xfrm>
        </p:grpSpPr>
        <p:sp>
          <p:nvSpPr>
            <p:cNvPr id="52" name="Shape 2175"/>
            <p:cNvSpPr/>
            <p:nvPr/>
          </p:nvSpPr>
          <p:spPr>
            <a:xfrm flipV="1">
              <a:off x="7250933" y="5485397"/>
              <a:ext cx="0" cy="453439"/>
            </a:xfrm>
            <a:prstGeom prst="line">
              <a:avLst/>
            </a:prstGeom>
            <a:noFill/>
            <a:ln w="19050" cap="flat">
              <a:solidFill>
                <a:schemeClr val="bg1">
                  <a:lumMod val="50000"/>
                </a:schemeClr>
              </a:solidFill>
              <a:prstDash val="solid"/>
              <a:miter lim="400000"/>
            </a:ln>
            <a:effectLst/>
          </p:spPr>
          <p:txBody>
            <a:bodyPr wrap="square" lIns="38098" tIns="38098" rIns="38098" bIns="38098" numCol="1" anchor="ctr">
              <a:noAutofit/>
            </a:bodyPr>
            <a:lstStyle/>
            <a:p>
              <a:pPr lvl="0"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240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53" name="Shape 2176"/>
            <p:cNvSpPr/>
            <p:nvPr/>
          </p:nvSpPr>
          <p:spPr>
            <a:xfrm flipH="1" flipV="1">
              <a:off x="6038850" y="5719205"/>
              <a:ext cx="1216539" cy="1"/>
            </a:xfrm>
            <a:prstGeom prst="line">
              <a:avLst/>
            </a:prstGeom>
            <a:noFill/>
            <a:ln w="19050" cap="flat">
              <a:solidFill>
                <a:schemeClr val="bg1">
                  <a:lumMod val="50000"/>
                </a:schemeClr>
              </a:solidFill>
              <a:prstDash val="solid"/>
              <a:miter lim="400000"/>
              <a:tailEnd type="oval" w="med" len="med"/>
            </a:ln>
            <a:effectLst/>
          </p:spPr>
          <p:txBody>
            <a:bodyPr wrap="square" lIns="38098" tIns="38098" rIns="38098" bIns="38098" numCol="1" anchor="ctr">
              <a:noAutofit/>
            </a:bodyPr>
            <a:lstStyle/>
            <a:p>
              <a:pPr lvl="0"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240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0" name="Group 56"/>
          <p:cNvGrpSpPr/>
          <p:nvPr/>
        </p:nvGrpSpPr>
        <p:grpSpPr>
          <a:xfrm flipH="1">
            <a:off x="2909293" y="2871366"/>
            <a:ext cx="583942" cy="340060"/>
            <a:chOff x="6038850" y="5485397"/>
            <a:chExt cx="1216539" cy="453439"/>
          </a:xfrm>
        </p:grpSpPr>
        <p:sp>
          <p:nvSpPr>
            <p:cNvPr id="58" name="Shape 2175"/>
            <p:cNvSpPr/>
            <p:nvPr/>
          </p:nvSpPr>
          <p:spPr>
            <a:xfrm flipV="1">
              <a:off x="7250933" y="5485397"/>
              <a:ext cx="0" cy="453439"/>
            </a:xfrm>
            <a:prstGeom prst="line">
              <a:avLst/>
            </a:prstGeom>
            <a:noFill/>
            <a:ln w="19050" cap="flat">
              <a:solidFill>
                <a:schemeClr val="bg1">
                  <a:lumMod val="50000"/>
                </a:schemeClr>
              </a:solidFill>
              <a:prstDash val="solid"/>
              <a:miter lim="400000"/>
            </a:ln>
            <a:effectLst/>
          </p:spPr>
          <p:txBody>
            <a:bodyPr wrap="square" lIns="38098" tIns="38098" rIns="38098" bIns="38098" numCol="1" anchor="ctr">
              <a:noAutofit/>
            </a:bodyPr>
            <a:lstStyle/>
            <a:p>
              <a:pPr lvl="0"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240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59" name="Shape 2176"/>
            <p:cNvSpPr/>
            <p:nvPr/>
          </p:nvSpPr>
          <p:spPr>
            <a:xfrm flipH="1" flipV="1">
              <a:off x="6038850" y="5719205"/>
              <a:ext cx="1216539" cy="1"/>
            </a:xfrm>
            <a:prstGeom prst="line">
              <a:avLst/>
            </a:prstGeom>
            <a:noFill/>
            <a:ln w="19050" cap="flat">
              <a:solidFill>
                <a:schemeClr val="bg1">
                  <a:lumMod val="50000"/>
                </a:schemeClr>
              </a:solidFill>
              <a:prstDash val="solid"/>
              <a:miter lim="400000"/>
              <a:tailEnd type="oval" w="med" len="med"/>
            </a:ln>
            <a:effectLst/>
          </p:spPr>
          <p:txBody>
            <a:bodyPr wrap="square" lIns="38098" tIns="38098" rIns="38098" bIns="38098" numCol="1" anchor="ctr">
              <a:noAutofit/>
            </a:bodyPr>
            <a:lstStyle/>
            <a:p>
              <a:pPr lvl="0"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240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1" name="Group 59"/>
          <p:cNvGrpSpPr/>
          <p:nvPr/>
        </p:nvGrpSpPr>
        <p:grpSpPr>
          <a:xfrm rot="16200000" flipH="1">
            <a:off x="4411158" y="3722733"/>
            <a:ext cx="321685" cy="340060"/>
            <a:chOff x="6038850" y="5485397"/>
            <a:chExt cx="1216539" cy="453439"/>
          </a:xfrm>
        </p:grpSpPr>
        <p:sp>
          <p:nvSpPr>
            <p:cNvPr id="61" name="Shape 2175"/>
            <p:cNvSpPr/>
            <p:nvPr/>
          </p:nvSpPr>
          <p:spPr>
            <a:xfrm flipV="1">
              <a:off x="7250933" y="5485397"/>
              <a:ext cx="0" cy="453439"/>
            </a:xfrm>
            <a:prstGeom prst="line">
              <a:avLst/>
            </a:prstGeom>
            <a:noFill/>
            <a:ln w="19050" cap="flat">
              <a:solidFill>
                <a:schemeClr val="bg1">
                  <a:lumMod val="50000"/>
                </a:schemeClr>
              </a:solidFill>
              <a:prstDash val="solid"/>
              <a:miter lim="400000"/>
            </a:ln>
            <a:effectLst/>
          </p:spPr>
          <p:txBody>
            <a:bodyPr wrap="square" lIns="38098" tIns="38098" rIns="38098" bIns="38098" numCol="1" anchor="ctr">
              <a:noAutofit/>
            </a:bodyPr>
            <a:lstStyle/>
            <a:p>
              <a:pPr lvl="0"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240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62" name="Shape 2176"/>
            <p:cNvSpPr/>
            <p:nvPr/>
          </p:nvSpPr>
          <p:spPr>
            <a:xfrm flipH="1" flipV="1">
              <a:off x="6038850" y="5719205"/>
              <a:ext cx="1216539" cy="1"/>
            </a:xfrm>
            <a:prstGeom prst="line">
              <a:avLst/>
            </a:prstGeom>
            <a:noFill/>
            <a:ln w="19050" cap="flat">
              <a:solidFill>
                <a:schemeClr val="bg1">
                  <a:lumMod val="50000"/>
                </a:schemeClr>
              </a:solidFill>
              <a:prstDash val="solid"/>
              <a:miter lim="400000"/>
              <a:tailEnd type="oval" w="med" len="med"/>
            </a:ln>
            <a:effectLst/>
          </p:spPr>
          <p:txBody>
            <a:bodyPr wrap="square" lIns="38098" tIns="38098" rIns="38098" bIns="38098" numCol="1" anchor="ctr">
              <a:noAutofit/>
            </a:bodyPr>
            <a:lstStyle/>
            <a:p>
              <a:pPr lvl="0">
                <a:defRPr sz="3200">
                  <a:solidFill>
                    <a:srgbClr val="000000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240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44427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00"/>
                            </p:stCondLst>
                            <p:childTnLst>
                              <p:par>
                                <p:cTn id="6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0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50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000"/>
                            </p:stCondLst>
                            <p:childTnLst>
                              <p:par>
                                <p:cTn id="73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500"/>
                            </p:stCondLst>
                            <p:childTnLst>
                              <p:par>
                                <p:cTn id="78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90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9500"/>
                            </p:stCondLst>
                            <p:childTnLst>
                              <p:par>
                                <p:cTn id="8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18" grpId="0"/>
      <p:bldP spid="20" grpId="0"/>
      <p:bldP spid="21" grpId="0"/>
      <p:bldP spid="24" grpId="0"/>
      <p:bldP spid="25" grpId="0"/>
      <p:bldP spid="28" grpId="0"/>
      <p:bldP spid="2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22">
            <a:extLst>
              <a:ext uri="{FF2B5EF4-FFF2-40B4-BE49-F238E27FC236}">
                <a16:creationId xmlns:a16="http://schemas.microsoft.com/office/drawing/2014/main" xmlns="" id="{E3661D9F-FBDC-49B3-8BD3-183236CD05BC}"/>
              </a:ext>
            </a:extLst>
          </p:cNvPr>
          <p:cNvGrpSpPr/>
          <p:nvPr/>
        </p:nvGrpSpPr>
        <p:grpSpPr>
          <a:xfrm>
            <a:off x="798521" y="1673749"/>
            <a:ext cx="6315851" cy="2924451"/>
            <a:chOff x="837802" y="2101340"/>
            <a:chExt cx="8421134" cy="3899481"/>
          </a:xfrm>
        </p:grpSpPr>
        <p:sp>
          <p:nvSpPr>
            <p:cNvPr id="29" name="矩形 28">
              <a:extLst>
                <a:ext uri="{FF2B5EF4-FFF2-40B4-BE49-F238E27FC236}">
                  <a16:creationId xmlns:a16="http://schemas.microsoft.com/office/drawing/2014/main" xmlns="" id="{4749CAA6-6304-460F-935A-A217B9D91AC0}"/>
                </a:ext>
              </a:extLst>
            </p:cNvPr>
            <p:cNvSpPr/>
            <p:nvPr/>
          </p:nvSpPr>
          <p:spPr>
            <a:xfrm>
              <a:off x="3172858" y="5009375"/>
              <a:ext cx="2441821" cy="99144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lc="http://schemas.openxmlformats.org/drawingml/2006/lockedCanvas" xmlns:a16="http://schemas.microsoft.com/office/drawing/2014/main" xmlns:p14="http://schemas.microsoft.com/office/powerpoint/2010/main" xmlns:ma14="http://schemas.microsoft.com/office/mac/drawingml/2011/main" val="1"/>
              </a:ext>
            </a:extLst>
          </p:spPr>
          <p:txBody>
            <a:bodyPr wrap="square" lIns="0" tIns="0" rIns="0" bIns="0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9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209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</a:br>
              <a:r>
                <a:rPr lang="zh-CN" altLang="en-US" sz="1209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xmlns="" id="{9585D9F9-132F-4636-8A3D-42078C2876F9}"/>
                </a:ext>
              </a:extLst>
            </p:cNvPr>
            <p:cNvSpPr/>
            <p:nvPr/>
          </p:nvSpPr>
          <p:spPr>
            <a:xfrm>
              <a:off x="3172859" y="4623102"/>
              <a:ext cx="2453724" cy="25500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lc="http://schemas.openxmlformats.org/drawingml/2006/lockedCanvas" xmlns:a16="http://schemas.microsoft.com/office/drawing/2014/main" xmlns:p14="http://schemas.microsoft.com/office/powerpoint/2010/main" xmlns:ma14="http://schemas.microsoft.com/office/mac/drawingml/2011/main" val="1"/>
              </a:ext>
            </a:extLst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pPr algn="ctr"/>
              <a:r>
                <a:rPr lang="zh-CN" altLang="en-US" sz="1564" b="1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31" name="矩形 30">
              <a:extLst>
                <a:ext uri="{FF2B5EF4-FFF2-40B4-BE49-F238E27FC236}">
                  <a16:creationId xmlns:a16="http://schemas.microsoft.com/office/drawing/2014/main" xmlns="" id="{924177E4-9917-4974-BCF5-7A3502D7D75E}"/>
                </a:ext>
              </a:extLst>
            </p:cNvPr>
            <p:cNvSpPr/>
            <p:nvPr/>
          </p:nvSpPr>
          <p:spPr>
            <a:xfrm>
              <a:off x="6805211" y="5009375"/>
              <a:ext cx="2441821" cy="99144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lc="http://schemas.openxmlformats.org/drawingml/2006/lockedCanvas" xmlns:a16="http://schemas.microsoft.com/office/drawing/2014/main" xmlns:p14="http://schemas.microsoft.com/office/powerpoint/2010/main" xmlns:ma14="http://schemas.microsoft.com/office/mac/drawingml/2011/main" val="1"/>
              </a:ext>
            </a:extLst>
          </p:spPr>
          <p:txBody>
            <a:bodyPr wrap="square" lIns="0" tIns="0" rIns="0" bIns="0">
              <a:normAutofit/>
            </a:bodyPr>
            <a:lstStyle/>
            <a:p>
              <a:pPr algn="ctr">
                <a:lnSpc>
                  <a:spcPct val="120000"/>
                </a:lnSpc>
              </a:pPr>
              <a:r>
                <a:rPr lang="zh-CN" altLang="en-US" sz="1209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209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</a:br>
              <a:r>
                <a:rPr lang="zh-CN" altLang="en-US" sz="1209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32" name="矩形 31">
              <a:extLst>
                <a:ext uri="{FF2B5EF4-FFF2-40B4-BE49-F238E27FC236}">
                  <a16:creationId xmlns:a16="http://schemas.microsoft.com/office/drawing/2014/main" xmlns="" id="{4C3217B5-DDD7-4468-9521-168E69C27B14}"/>
                </a:ext>
              </a:extLst>
            </p:cNvPr>
            <p:cNvSpPr/>
            <p:nvPr/>
          </p:nvSpPr>
          <p:spPr>
            <a:xfrm>
              <a:off x="6805212" y="4623102"/>
              <a:ext cx="2453724" cy="25500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lc="http://schemas.openxmlformats.org/drawingml/2006/lockedCanvas" xmlns:a16="http://schemas.microsoft.com/office/drawing/2014/main" xmlns:p14="http://schemas.microsoft.com/office/powerpoint/2010/main" xmlns:ma14="http://schemas.microsoft.com/office/mac/drawingml/2011/main" val="1"/>
              </a:ext>
            </a:extLst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pPr algn="ctr"/>
              <a:r>
                <a:rPr lang="zh-CN" altLang="en-US" sz="1564" b="1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  <a:t>标题文本预设</a:t>
              </a:r>
            </a:p>
          </p:txBody>
        </p:sp>
        <p:sp>
          <p:nvSpPr>
            <p:cNvPr id="33" name="矩形 32">
              <a:extLst>
                <a:ext uri="{FF2B5EF4-FFF2-40B4-BE49-F238E27FC236}">
                  <a16:creationId xmlns:a16="http://schemas.microsoft.com/office/drawing/2014/main" xmlns="" id="{B847F490-2C8D-4679-9961-4A270F0C5E6E}"/>
                </a:ext>
              </a:extLst>
            </p:cNvPr>
            <p:cNvSpPr/>
            <p:nvPr/>
          </p:nvSpPr>
          <p:spPr>
            <a:xfrm>
              <a:off x="837802" y="2487613"/>
              <a:ext cx="2441821" cy="99144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lc="http://schemas.openxmlformats.org/drawingml/2006/lockedCanvas" xmlns:a16="http://schemas.microsoft.com/office/drawing/2014/main" xmlns:p14="http://schemas.microsoft.com/office/powerpoint/2010/main" xmlns:ma14="http://schemas.microsoft.com/office/mac/drawingml/2011/main" val="1"/>
              </a:ext>
            </a:extLst>
          </p:spPr>
          <p:txBody>
            <a:bodyPr wrap="square" lIns="0" tIns="0" rIns="0" bIns="0">
              <a:norm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209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209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</a:br>
              <a:r>
                <a:rPr lang="zh-CN" altLang="en-US" sz="1209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34" name="矩形 33">
              <a:extLst>
                <a:ext uri="{FF2B5EF4-FFF2-40B4-BE49-F238E27FC236}">
                  <a16:creationId xmlns:a16="http://schemas.microsoft.com/office/drawing/2014/main" xmlns="" id="{CF3E660E-6DBC-4AF3-95F9-FCBCFF384F10}"/>
                </a:ext>
              </a:extLst>
            </p:cNvPr>
            <p:cNvSpPr/>
            <p:nvPr/>
          </p:nvSpPr>
          <p:spPr>
            <a:xfrm>
              <a:off x="837803" y="2101340"/>
              <a:ext cx="2453724" cy="25500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lc="http://schemas.openxmlformats.org/drawingml/2006/lockedCanvas" xmlns:a16="http://schemas.microsoft.com/office/drawing/2014/main" xmlns:p14="http://schemas.microsoft.com/office/powerpoint/2010/main" xmlns:ma14="http://schemas.microsoft.com/office/mac/drawingml/2011/main" val="1"/>
              </a:ext>
            </a:extLst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pPr algn="r"/>
              <a:r>
                <a:rPr lang="zh-CN" altLang="en-US" sz="1564" b="1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  <a:t>标题文本预设</a:t>
              </a:r>
            </a:p>
          </p:txBody>
        </p:sp>
      </p:grpSp>
      <p:grpSp>
        <p:nvGrpSpPr>
          <p:cNvPr id="3" name="组合 23">
            <a:extLst>
              <a:ext uri="{FF2B5EF4-FFF2-40B4-BE49-F238E27FC236}">
                <a16:creationId xmlns:a16="http://schemas.microsoft.com/office/drawing/2014/main" xmlns="" id="{EA5D61C9-F072-4BCD-88F8-22786ED57528}"/>
              </a:ext>
            </a:extLst>
          </p:cNvPr>
          <p:cNvGrpSpPr/>
          <p:nvPr/>
        </p:nvGrpSpPr>
        <p:grpSpPr>
          <a:xfrm>
            <a:off x="6449416" y="1169113"/>
            <a:ext cx="1841197" cy="918485"/>
            <a:chOff x="8372328" y="1428456"/>
            <a:chExt cx="2454929" cy="1224715"/>
          </a:xfrm>
        </p:grpSpPr>
        <p:sp>
          <p:nvSpPr>
            <p:cNvPr id="27" name="矩形 26">
              <a:extLst>
                <a:ext uri="{FF2B5EF4-FFF2-40B4-BE49-F238E27FC236}">
                  <a16:creationId xmlns:a16="http://schemas.microsoft.com/office/drawing/2014/main" xmlns="" id="{41A11873-4A29-44F3-A716-87628C2BE74C}"/>
                </a:ext>
              </a:extLst>
            </p:cNvPr>
            <p:cNvSpPr/>
            <p:nvPr/>
          </p:nvSpPr>
          <p:spPr>
            <a:xfrm>
              <a:off x="8372328" y="1759375"/>
              <a:ext cx="2454929" cy="893796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lc="http://schemas.openxmlformats.org/drawingml/2006/lockedCanvas" xmlns:a16="http://schemas.microsoft.com/office/drawing/2014/main" xmlns:p14="http://schemas.microsoft.com/office/powerpoint/2010/main" xmlns:ma14="http://schemas.microsoft.com/office/mac/drawingml/2011/main" val="1"/>
              </a:ext>
            </a:extLst>
          </p:spPr>
          <p:txBody>
            <a:bodyPr wrap="square" lIns="0" tIns="0" rIns="0" bIns="0">
              <a:norm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209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  <a:t>此部分内容作为文字排版占位显示</a:t>
              </a:r>
              <a:br>
                <a:rPr lang="zh-CN" altLang="en-US" sz="1209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</a:br>
              <a:r>
                <a:rPr lang="zh-CN" altLang="en-US" sz="1209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  <a:t>（建议使用主题字体）</a:t>
              </a:r>
            </a:p>
          </p:txBody>
        </p:sp>
        <p:sp>
          <p:nvSpPr>
            <p:cNvPr id="28" name="矩形 27">
              <a:extLst>
                <a:ext uri="{FF2B5EF4-FFF2-40B4-BE49-F238E27FC236}">
                  <a16:creationId xmlns:a16="http://schemas.microsoft.com/office/drawing/2014/main" xmlns="" id="{B2E724E7-409D-4862-88BE-40C1472C0FD0}"/>
                </a:ext>
              </a:extLst>
            </p:cNvPr>
            <p:cNvSpPr/>
            <p:nvPr/>
          </p:nvSpPr>
          <p:spPr>
            <a:xfrm>
              <a:off x="8373429" y="1428456"/>
              <a:ext cx="2453724" cy="255001"/>
            </a:xfrm>
            <a:prstGeom prst="rect">
              <a:avLst/>
            </a:prstGeom>
            <a:ln w="12700">
              <a:miter lim="400000"/>
            </a:ln>
            <a:extLst>
              <a:ext uri="{C572A759-6A51-4108-AA02-DFA0A04FC94B}">
                <ma14:wrappingTextBoxFlag xmlns="" xmlns:lc="http://schemas.openxmlformats.org/drawingml/2006/lockedCanvas" xmlns:a16="http://schemas.microsoft.com/office/drawing/2014/main" xmlns:p14="http://schemas.microsoft.com/office/powerpoint/2010/main" xmlns:ma14="http://schemas.microsoft.com/office/mac/drawingml/2011/main" val="1"/>
              </a:ext>
            </a:extLst>
          </p:spPr>
          <p:txBody>
            <a:bodyPr wrap="none" lIns="0" tIns="0" rIns="0" bIns="0" anchor="ctr">
              <a:normAutofit fontScale="92500" lnSpcReduction="20000"/>
            </a:bodyPr>
            <a:lstStyle/>
            <a:p>
              <a:r>
                <a:rPr lang="zh-CN" altLang="en-US" sz="1564" b="1" dirty="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rPr>
                <a:t>标题文本预设</a:t>
              </a:r>
            </a:p>
          </p:txBody>
        </p:sp>
      </p:grpSp>
      <p:sp>
        <p:nvSpPr>
          <p:cNvPr id="25" name="椭圆 24">
            <a:extLst>
              <a:ext uri="{FF2B5EF4-FFF2-40B4-BE49-F238E27FC236}">
                <a16:creationId xmlns:a16="http://schemas.microsoft.com/office/drawing/2014/main" xmlns="" id="{3BD26420-B313-4B23-923B-27811948E925}"/>
              </a:ext>
            </a:extLst>
          </p:cNvPr>
          <p:cNvSpPr/>
          <p:nvPr/>
        </p:nvSpPr>
        <p:spPr>
          <a:xfrm>
            <a:off x="1387138" y="2725519"/>
            <a:ext cx="667548" cy="667511"/>
          </a:xfrm>
          <a:prstGeom prst="ellipse">
            <a:avLst/>
          </a:prstGeom>
          <a:solidFill>
            <a:schemeClr val="accent1">
              <a:lumMod val="100000"/>
            </a:schemeClr>
          </a:solidFill>
          <a:ln w="9525">
            <a:solidFill>
              <a:schemeClr val="bg1">
                <a:lumMod val="85000"/>
              </a:schemeClr>
            </a:solidFill>
            <a:miter lim="400000"/>
          </a:ln>
        </p:spPr>
        <p:txBody>
          <a:bodyPr lIns="91437" tIns="45718" rIns="91437" bIns="45718" anchor="ctr"/>
          <a:lstStyle/>
          <a:p>
            <a:pPr algn="ctr"/>
            <a:endParaRPr sz="128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  <a:cs typeface="+mn-ea"/>
              <a:sym typeface="+mn-lt"/>
            </a:endParaRPr>
          </a:p>
        </p:txBody>
      </p:sp>
      <p:sp>
        <p:nvSpPr>
          <p:cNvPr id="26" name="任意多边形: 形状 25">
            <a:extLst>
              <a:ext uri="{FF2B5EF4-FFF2-40B4-BE49-F238E27FC236}">
                <a16:creationId xmlns:a16="http://schemas.microsoft.com/office/drawing/2014/main" xmlns="" id="{EBC24141-B903-48FB-BF93-B60E276BD397}"/>
              </a:ext>
            </a:extLst>
          </p:cNvPr>
          <p:cNvSpPr/>
          <p:nvPr/>
        </p:nvSpPr>
        <p:spPr>
          <a:xfrm>
            <a:off x="1598135" y="2850632"/>
            <a:ext cx="245553" cy="418400"/>
          </a:xfrm>
          <a:custGeom>
            <a:avLst/>
            <a:gdLst>
              <a:gd name="connsiteX0" fmla="*/ 99219 w 198438"/>
              <a:gd name="connsiteY0" fmla="*/ 288925 h 338138"/>
              <a:gd name="connsiteX1" fmla="*/ 84137 w 198438"/>
              <a:gd name="connsiteY1" fmla="*/ 302419 h 338138"/>
              <a:gd name="connsiteX2" fmla="*/ 99219 w 198438"/>
              <a:gd name="connsiteY2" fmla="*/ 315913 h 338138"/>
              <a:gd name="connsiteX3" fmla="*/ 114301 w 198438"/>
              <a:gd name="connsiteY3" fmla="*/ 302419 h 338138"/>
              <a:gd name="connsiteX4" fmla="*/ 99219 w 198438"/>
              <a:gd name="connsiteY4" fmla="*/ 288925 h 338138"/>
              <a:gd name="connsiteX5" fmla="*/ 14287 w 198438"/>
              <a:gd name="connsiteY5" fmla="*/ 69850 h 338138"/>
              <a:gd name="connsiteX6" fmla="*/ 14287 w 198438"/>
              <a:gd name="connsiteY6" fmla="*/ 268288 h 338138"/>
              <a:gd name="connsiteX7" fmla="*/ 184150 w 198438"/>
              <a:gd name="connsiteY7" fmla="*/ 268288 h 338138"/>
              <a:gd name="connsiteX8" fmla="*/ 184150 w 198438"/>
              <a:gd name="connsiteY8" fmla="*/ 69850 h 338138"/>
              <a:gd name="connsiteX9" fmla="*/ 63723 w 198438"/>
              <a:gd name="connsiteY9" fmla="*/ 28575 h 338138"/>
              <a:gd name="connsiteX10" fmla="*/ 57150 w 198438"/>
              <a:gd name="connsiteY10" fmla="*/ 36368 h 338138"/>
              <a:gd name="connsiteX11" fmla="*/ 63723 w 198438"/>
              <a:gd name="connsiteY11" fmla="*/ 42863 h 338138"/>
              <a:gd name="connsiteX12" fmla="*/ 134715 w 198438"/>
              <a:gd name="connsiteY12" fmla="*/ 42863 h 338138"/>
              <a:gd name="connsiteX13" fmla="*/ 141288 w 198438"/>
              <a:gd name="connsiteY13" fmla="*/ 36368 h 338138"/>
              <a:gd name="connsiteX14" fmla="*/ 134715 w 198438"/>
              <a:gd name="connsiteY14" fmla="*/ 28575 h 338138"/>
              <a:gd name="connsiteX15" fmla="*/ 63723 w 198438"/>
              <a:gd name="connsiteY15" fmla="*/ 28575 h 338138"/>
              <a:gd name="connsiteX16" fmla="*/ 35719 w 198438"/>
              <a:gd name="connsiteY16" fmla="*/ 0 h 338138"/>
              <a:gd name="connsiteX17" fmla="*/ 162719 w 198438"/>
              <a:gd name="connsiteY17" fmla="*/ 0 h 338138"/>
              <a:gd name="connsiteX18" fmla="*/ 198438 w 198438"/>
              <a:gd name="connsiteY18" fmla="*/ 35663 h 338138"/>
              <a:gd name="connsiteX19" fmla="*/ 198438 w 198438"/>
              <a:gd name="connsiteY19" fmla="*/ 302475 h 338138"/>
              <a:gd name="connsiteX20" fmla="*/ 162719 w 198438"/>
              <a:gd name="connsiteY20" fmla="*/ 338138 h 338138"/>
              <a:gd name="connsiteX21" fmla="*/ 35719 w 198438"/>
              <a:gd name="connsiteY21" fmla="*/ 338138 h 338138"/>
              <a:gd name="connsiteX22" fmla="*/ 0 w 198438"/>
              <a:gd name="connsiteY22" fmla="*/ 302475 h 338138"/>
              <a:gd name="connsiteX23" fmla="*/ 0 w 198438"/>
              <a:gd name="connsiteY23" fmla="*/ 35663 h 338138"/>
              <a:gd name="connsiteX24" fmla="*/ 35719 w 198438"/>
              <a:gd name="connsiteY24" fmla="*/ 0 h 3381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98438" h="338138">
                <a:moveTo>
                  <a:pt x="99219" y="288925"/>
                </a:moveTo>
                <a:cubicBezTo>
                  <a:pt x="90889" y="288925"/>
                  <a:pt x="84137" y="294966"/>
                  <a:pt x="84137" y="302419"/>
                </a:cubicBezTo>
                <a:cubicBezTo>
                  <a:pt x="84137" y="309872"/>
                  <a:pt x="90889" y="315913"/>
                  <a:pt x="99219" y="315913"/>
                </a:cubicBezTo>
                <a:cubicBezTo>
                  <a:pt x="107549" y="315913"/>
                  <a:pt x="114301" y="309872"/>
                  <a:pt x="114301" y="302419"/>
                </a:cubicBezTo>
                <a:cubicBezTo>
                  <a:pt x="114301" y="294966"/>
                  <a:pt x="107549" y="288925"/>
                  <a:pt x="99219" y="288925"/>
                </a:cubicBezTo>
                <a:close/>
                <a:moveTo>
                  <a:pt x="14287" y="69850"/>
                </a:moveTo>
                <a:lnTo>
                  <a:pt x="14287" y="268288"/>
                </a:lnTo>
                <a:lnTo>
                  <a:pt x="184150" y="268288"/>
                </a:lnTo>
                <a:lnTo>
                  <a:pt x="184150" y="69850"/>
                </a:lnTo>
                <a:close/>
                <a:moveTo>
                  <a:pt x="63723" y="28575"/>
                </a:moveTo>
                <a:cubicBezTo>
                  <a:pt x="59779" y="28575"/>
                  <a:pt x="57150" y="32472"/>
                  <a:pt x="57150" y="36368"/>
                </a:cubicBezTo>
                <a:cubicBezTo>
                  <a:pt x="57150" y="40265"/>
                  <a:pt x="59779" y="42863"/>
                  <a:pt x="63723" y="42863"/>
                </a:cubicBezTo>
                <a:cubicBezTo>
                  <a:pt x="63723" y="42863"/>
                  <a:pt x="63723" y="42863"/>
                  <a:pt x="134715" y="42863"/>
                </a:cubicBezTo>
                <a:cubicBezTo>
                  <a:pt x="138659" y="42863"/>
                  <a:pt x="141288" y="40265"/>
                  <a:pt x="141288" y="36368"/>
                </a:cubicBezTo>
                <a:cubicBezTo>
                  <a:pt x="141288" y="32472"/>
                  <a:pt x="138659" y="28575"/>
                  <a:pt x="134715" y="28575"/>
                </a:cubicBezTo>
                <a:cubicBezTo>
                  <a:pt x="134715" y="28575"/>
                  <a:pt x="134715" y="28575"/>
                  <a:pt x="63723" y="28575"/>
                </a:cubicBezTo>
                <a:close/>
                <a:moveTo>
                  <a:pt x="35719" y="0"/>
                </a:moveTo>
                <a:cubicBezTo>
                  <a:pt x="35719" y="0"/>
                  <a:pt x="35719" y="0"/>
                  <a:pt x="162719" y="0"/>
                </a:cubicBezTo>
                <a:cubicBezTo>
                  <a:pt x="182563" y="0"/>
                  <a:pt x="198438" y="15850"/>
                  <a:pt x="198438" y="35663"/>
                </a:cubicBezTo>
                <a:cubicBezTo>
                  <a:pt x="198438" y="35663"/>
                  <a:pt x="198438" y="35663"/>
                  <a:pt x="198438" y="302475"/>
                </a:cubicBezTo>
                <a:cubicBezTo>
                  <a:pt x="198438" y="322288"/>
                  <a:pt x="182563" y="338138"/>
                  <a:pt x="162719" y="338138"/>
                </a:cubicBezTo>
                <a:cubicBezTo>
                  <a:pt x="162719" y="338138"/>
                  <a:pt x="162719" y="338138"/>
                  <a:pt x="35719" y="338138"/>
                </a:cubicBezTo>
                <a:cubicBezTo>
                  <a:pt x="15875" y="338138"/>
                  <a:pt x="0" y="322288"/>
                  <a:pt x="0" y="302475"/>
                </a:cubicBezTo>
                <a:cubicBezTo>
                  <a:pt x="0" y="302475"/>
                  <a:pt x="0" y="302475"/>
                  <a:pt x="0" y="35663"/>
                </a:cubicBezTo>
                <a:cubicBezTo>
                  <a:pt x="0" y="15850"/>
                  <a:pt x="15875" y="0"/>
                  <a:pt x="35719" y="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miter lim="400000"/>
          </a:ln>
        </p:spPr>
        <p:txBody>
          <a:bodyPr lIns="91437" tIns="45718" rIns="91437" bIns="45718" anchor="ctr"/>
          <a:lstStyle/>
          <a:p>
            <a:pPr algn="ctr"/>
            <a:endParaRPr sz="1280">
              <a:solidFill>
                <a:schemeClr val="bg1">
                  <a:lumMod val="50000"/>
                </a:schemeClr>
              </a:solidFill>
              <a:latin typeface="微软雅黑" pitchFamily="34" charset="-122"/>
              <a:ea typeface="微软雅黑" pitchFamily="34" charset="-122"/>
              <a:cs typeface="+mn-ea"/>
              <a:sym typeface="+mn-lt"/>
            </a:endParaRPr>
          </a:p>
        </p:txBody>
      </p:sp>
      <p:grpSp>
        <p:nvGrpSpPr>
          <p:cNvPr id="4" name="组合 34"/>
          <p:cNvGrpSpPr/>
          <p:nvPr/>
        </p:nvGrpSpPr>
        <p:grpSpPr>
          <a:xfrm>
            <a:off x="2724605" y="1184356"/>
            <a:ext cx="4089305" cy="2258262"/>
            <a:chOff x="2724604" y="1184279"/>
            <a:chExt cx="4089305" cy="2258386"/>
          </a:xfrm>
        </p:grpSpPr>
        <p:sp>
          <p:nvSpPr>
            <p:cNvPr id="22" name="任意多边形: 形状 21">
              <a:extLst>
                <a:ext uri="{FF2B5EF4-FFF2-40B4-BE49-F238E27FC236}">
                  <a16:creationId xmlns:a16="http://schemas.microsoft.com/office/drawing/2014/main" xmlns="" id="{CBE2173F-7B4A-4157-8438-354AE9513997}"/>
                </a:ext>
              </a:extLst>
            </p:cNvPr>
            <p:cNvSpPr/>
            <p:nvPr/>
          </p:nvSpPr>
          <p:spPr>
            <a:xfrm>
              <a:off x="3403359" y="1184279"/>
              <a:ext cx="3410550" cy="22583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53" h="21577" extrusionOk="0">
                  <a:moveTo>
                    <a:pt x="16823" y="20092"/>
                  </a:moveTo>
                  <a:cubicBezTo>
                    <a:pt x="14757" y="20092"/>
                    <a:pt x="13076" y="17550"/>
                    <a:pt x="13076" y="14426"/>
                  </a:cubicBezTo>
                  <a:cubicBezTo>
                    <a:pt x="13076" y="12325"/>
                    <a:pt x="13837" y="10488"/>
                    <a:pt x="14964" y="9510"/>
                  </a:cubicBezTo>
                  <a:lnTo>
                    <a:pt x="16456" y="14668"/>
                  </a:lnTo>
                  <a:cubicBezTo>
                    <a:pt x="16521" y="14896"/>
                    <a:pt x="16669" y="15032"/>
                    <a:pt x="16824" y="15032"/>
                  </a:cubicBezTo>
                  <a:cubicBezTo>
                    <a:pt x="16877" y="15032"/>
                    <a:pt x="16931" y="15016"/>
                    <a:pt x="16983" y="14982"/>
                  </a:cubicBezTo>
                  <a:cubicBezTo>
                    <a:pt x="17186" y="14849"/>
                    <a:pt x="17279" y="14492"/>
                    <a:pt x="17191" y="14185"/>
                  </a:cubicBezTo>
                  <a:lnTo>
                    <a:pt x="15705" y="9018"/>
                  </a:lnTo>
                  <a:cubicBezTo>
                    <a:pt x="16059" y="8851"/>
                    <a:pt x="16434" y="8761"/>
                    <a:pt x="16823" y="8761"/>
                  </a:cubicBezTo>
                  <a:cubicBezTo>
                    <a:pt x="18855" y="8761"/>
                    <a:pt x="20571" y="11355"/>
                    <a:pt x="20571" y="14426"/>
                  </a:cubicBezTo>
                  <a:cubicBezTo>
                    <a:pt x="20571" y="17550"/>
                    <a:pt x="18890" y="20092"/>
                    <a:pt x="16823" y="20092"/>
                  </a:cubicBezTo>
                  <a:close/>
                  <a:moveTo>
                    <a:pt x="8861" y="12153"/>
                  </a:moveTo>
                  <a:cubicBezTo>
                    <a:pt x="8592" y="11868"/>
                    <a:pt x="8264" y="11706"/>
                    <a:pt x="7913" y="11717"/>
                  </a:cubicBezTo>
                  <a:cubicBezTo>
                    <a:pt x="7768" y="11721"/>
                    <a:pt x="7625" y="11756"/>
                    <a:pt x="7489" y="11817"/>
                  </a:cubicBezTo>
                  <a:lnTo>
                    <a:pt x="6175" y="8048"/>
                  </a:lnTo>
                  <a:lnTo>
                    <a:pt x="13242" y="5257"/>
                  </a:lnTo>
                  <a:lnTo>
                    <a:pt x="8861" y="12153"/>
                  </a:lnTo>
                  <a:close/>
                  <a:moveTo>
                    <a:pt x="20142" y="9368"/>
                  </a:moveTo>
                  <a:cubicBezTo>
                    <a:pt x="19241" y="8019"/>
                    <a:pt x="18062" y="7276"/>
                    <a:pt x="16823" y="7276"/>
                  </a:cubicBezTo>
                  <a:cubicBezTo>
                    <a:pt x="16295" y="7276"/>
                    <a:pt x="15787" y="7407"/>
                    <a:pt x="15312" y="7650"/>
                  </a:cubicBezTo>
                  <a:lnTo>
                    <a:pt x="14500" y="4826"/>
                  </a:lnTo>
                  <a:lnTo>
                    <a:pt x="14314" y="4178"/>
                  </a:lnTo>
                  <a:lnTo>
                    <a:pt x="14314" y="4178"/>
                  </a:lnTo>
                  <a:lnTo>
                    <a:pt x="13206" y="326"/>
                  </a:lnTo>
                  <a:cubicBezTo>
                    <a:pt x="13145" y="163"/>
                    <a:pt x="13039" y="48"/>
                    <a:pt x="12917" y="12"/>
                  </a:cubicBezTo>
                  <a:cubicBezTo>
                    <a:pt x="12800" y="-23"/>
                    <a:pt x="12678" y="19"/>
                    <a:pt x="12581" y="126"/>
                  </a:cubicBezTo>
                  <a:lnTo>
                    <a:pt x="11220" y="2120"/>
                  </a:lnTo>
                  <a:cubicBezTo>
                    <a:pt x="11151" y="2274"/>
                    <a:pt x="11164" y="2481"/>
                    <a:pt x="11251" y="2613"/>
                  </a:cubicBezTo>
                  <a:cubicBezTo>
                    <a:pt x="11327" y="2727"/>
                    <a:pt x="11442" y="2758"/>
                    <a:pt x="11538" y="2690"/>
                  </a:cubicBezTo>
                  <a:lnTo>
                    <a:pt x="12575" y="1284"/>
                  </a:lnTo>
                  <a:lnTo>
                    <a:pt x="13349" y="3922"/>
                  </a:lnTo>
                  <a:lnTo>
                    <a:pt x="5672" y="6965"/>
                  </a:lnTo>
                  <a:lnTo>
                    <a:pt x="4976" y="5157"/>
                  </a:lnTo>
                  <a:lnTo>
                    <a:pt x="4908" y="5215"/>
                  </a:lnTo>
                  <a:lnTo>
                    <a:pt x="4803" y="5315"/>
                  </a:lnTo>
                  <a:cubicBezTo>
                    <a:pt x="4938" y="5258"/>
                    <a:pt x="5088" y="5195"/>
                    <a:pt x="5256" y="5126"/>
                  </a:cubicBezTo>
                  <a:cubicBezTo>
                    <a:pt x="6623" y="4562"/>
                    <a:pt x="7046" y="4470"/>
                    <a:pt x="7050" y="4174"/>
                  </a:cubicBezTo>
                  <a:cubicBezTo>
                    <a:pt x="7058" y="3670"/>
                    <a:pt x="6851" y="3670"/>
                    <a:pt x="6655" y="3670"/>
                  </a:cubicBezTo>
                  <a:lnTo>
                    <a:pt x="3061" y="3670"/>
                  </a:lnTo>
                  <a:cubicBezTo>
                    <a:pt x="2916" y="3670"/>
                    <a:pt x="2783" y="3788"/>
                    <a:pt x="2712" y="3979"/>
                  </a:cubicBezTo>
                  <a:cubicBezTo>
                    <a:pt x="2641" y="4170"/>
                    <a:pt x="2643" y="4404"/>
                    <a:pt x="2718" y="4591"/>
                  </a:cubicBezTo>
                  <a:lnTo>
                    <a:pt x="3076" y="5519"/>
                  </a:lnTo>
                  <a:cubicBezTo>
                    <a:pt x="3150" y="5704"/>
                    <a:pt x="3281" y="5810"/>
                    <a:pt x="3418" y="5810"/>
                  </a:cubicBezTo>
                  <a:cubicBezTo>
                    <a:pt x="3617" y="5810"/>
                    <a:pt x="3760" y="5760"/>
                    <a:pt x="4162" y="5589"/>
                  </a:cubicBezTo>
                  <a:lnTo>
                    <a:pt x="4345" y="5695"/>
                  </a:lnTo>
                  <a:lnTo>
                    <a:pt x="4278" y="5752"/>
                  </a:lnTo>
                  <a:cubicBezTo>
                    <a:pt x="4278" y="5752"/>
                    <a:pt x="5903" y="10164"/>
                    <a:pt x="5943" y="10288"/>
                  </a:cubicBezTo>
                  <a:cubicBezTo>
                    <a:pt x="6004" y="10477"/>
                    <a:pt x="5987" y="10637"/>
                    <a:pt x="5860" y="10689"/>
                  </a:cubicBezTo>
                  <a:cubicBezTo>
                    <a:pt x="5685" y="10761"/>
                    <a:pt x="294" y="13827"/>
                    <a:pt x="294" y="13827"/>
                  </a:cubicBezTo>
                  <a:cubicBezTo>
                    <a:pt x="76" y="13929"/>
                    <a:pt x="-47" y="14276"/>
                    <a:pt x="17" y="14606"/>
                  </a:cubicBezTo>
                  <a:cubicBezTo>
                    <a:pt x="62" y="14835"/>
                    <a:pt x="191" y="15002"/>
                    <a:pt x="348" y="15032"/>
                  </a:cubicBezTo>
                  <a:lnTo>
                    <a:pt x="6283" y="15032"/>
                  </a:lnTo>
                  <a:cubicBezTo>
                    <a:pt x="6494" y="16092"/>
                    <a:pt x="7145" y="16867"/>
                    <a:pt x="7913" y="16867"/>
                  </a:cubicBezTo>
                  <a:cubicBezTo>
                    <a:pt x="8853" y="16867"/>
                    <a:pt x="9617" y="15712"/>
                    <a:pt x="9617" y="14291"/>
                  </a:cubicBezTo>
                  <a:cubicBezTo>
                    <a:pt x="9617" y="13875"/>
                    <a:pt x="9551" y="13482"/>
                    <a:pt x="9434" y="13133"/>
                  </a:cubicBezTo>
                  <a:lnTo>
                    <a:pt x="14025" y="6261"/>
                  </a:lnTo>
                  <a:lnTo>
                    <a:pt x="14569" y="8142"/>
                  </a:lnTo>
                  <a:cubicBezTo>
                    <a:pt x="13096" y="9355"/>
                    <a:pt x="12094" y="11717"/>
                    <a:pt x="12094" y="14426"/>
                  </a:cubicBezTo>
                  <a:cubicBezTo>
                    <a:pt x="12094" y="18369"/>
                    <a:pt x="14215" y="21577"/>
                    <a:pt x="16823" y="21577"/>
                  </a:cubicBezTo>
                  <a:cubicBezTo>
                    <a:pt x="19431" y="21577"/>
                    <a:pt x="21553" y="18369"/>
                    <a:pt x="21553" y="14426"/>
                  </a:cubicBezTo>
                  <a:cubicBezTo>
                    <a:pt x="21553" y="12526"/>
                    <a:pt x="21052" y="10729"/>
                    <a:pt x="20142" y="9368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12700">
              <a:miter lim="400000"/>
            </a:ln>
          </p:spPr>
          <p:txBody>
            <a:bodyPr anchor="ctr"/>
            <a:lstStyle/>
            <a:p>
              <a:pPr algn="ctr"/>
              <a:endParaRPr sz="1280">
                <a:solidFill>
                  <a:schemeClr val="bg1">
                    <a:lumMod val="50000"/>
                  </a:schemeClr>
                </a:solidFill>
                <a:latin typeface="微软雅黑" pitchFamily="34" charset="-122"/>
                <a:ea typeface="微软雅黑" pitchFamily="34" charset="-122"/>
                <a:cs typeface="+mn-ea"/>
                <a:sym typeface="+mn-lt"/>
              </a:endParaRPr>
            </a:p>
          </p:txBody>
        </p:sp>
        <p:grpSp>
          <p:nvGrpSpPr>
            <p:cNvPr id="5" name="组合 4" descr="aQUAAB+LCAAAAAAABAC9klFPwjAQx79L1bdpBhGIexsaDA+KCYs+GB7qerDi2pGuMxiy7267tWOwiePF7KW7/u/u97/eDl3K7w0gD80ZFvKB4pXAbCqBIQdNCfJ4FscOGlNOKF89iiTbpMh731Vp9Zs3KqNXHGegczmVFMflr9fQW9kT5ZRlzMjcG1eF8LYW6rllkBISQ1025RLEV9Whp2PFeS6FajBJBMNSNdy5+RUyV8gbDm7cXCcT2KpCDgpKLMtj8PQAWn3qC23TJ+sslQy43Ce9YDU6UFQtfpt5e3WF0z+ex/Vdy0T6I7fwYCrPI7yBZ1VK85oJ6BBaVOYOYFVfdTiwnTu/8gawPdOhzqh7a3uOk/RFyz28IWjDXrSAV4t4n8SJ+HsRraxxP1suaQhBBAysJqBc+pwoZmK3cCzoKpIc0tQEZh9rCGUtzRtoVZZGqubFZHLbHw19H1l7bt62jbZh12080nd5piKl/k7KbwrSD0M1ZkNeGiriDZ8W/5w9tJgHb1kGT6zgf5vrdTM3xuFnR28L9f0AG4Njv2kFAAA=">
              <a:extLst>
                <a:ext uri="{FF2B5EF4-FFF2-40B4-BE49-F238E27FC236}">
                  <a16:creationId xmlns:a16="http://schemas.microsoft.com/office/drawing/2014/main" xmlns="" id="{398CBFD4-3777-4166-BBB2-3FAC7387B20B}"/>
                </a:ext>
              </a:extLst>
            </p:cNvPr>
            <p:cNvGrpSpPr>
              <a:grpSpLocks noChangeAspect="1"/>
            </p:cNvGrpSpPr>
            <p:nvPr/>
          </p:nvGrpSpPr>
          <p:grpSpPr>
            <a:xfrm>
              <a:off x="2724604" y="1954000"/>
              <a:ext cx="1467856" cy="1469136"/>
              <a:chOff x="1089075" y="1943099"/>
              <a:chExt cx="2969202" cy="2971793"/>
            </a:xfrm>
          </p:grpSpPr>
          <p:sp>
            <p:nvSpPr>
              <p:cNvPr id="7" name="椭圆 6">
                <a:extLst>
                  <a:ext uri="{FF2B5EF4-FFF2-40B4-BE49-F238E27FC236}">
                    <a16:creationId xmlns:a16="http://schemas.microsoft.com/office/drawing/2014/main" xmlns="" id="{13BE1518-2E0B-4A03-8C89-CB4BF68D77F7}"/>
                  </a:ext>
                </a:extLst>
              </p:cNvPr>
              <p:cNvSpPr/>
              <p:nvPr/>
            </p:nvSpPr>
            <p:spPr>
              <a:xfrm>
                <a:off x="1823753" y="2679078"/>
                <a:ext cx="1499846" cy="1499845"/>
              </a:xfrm>
              <a:prstGeom prst="ellipse">
                <a:avLst/>
              </a:prstGeom>
              <a:solidFill>
                <a:schemeClr val="accent1">
                  <a:lumMod val="90000"/>
                  <a:lumOff val="10000"/>
                  <a:alpha val="80000"/>
                </a:schemeClr>
              </a:solidFill>
              <a:ln>
                <a:noFill/>
              </a:ln>
            </p:spPr>
            <p:txBody>
              <a:bodyPr anchor="ctr"/>
              <a:lstStyle/>
              <a:p>
                <a:pPr algn="ctr"/>
                <a:endParaRPr sz="128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8" name="圆: 空心 7">
                <a:extLst>
                  <a:ext uri="{FF2B5EF4-FFF2-40B4-BE49-F238E27FC236}">
                    <a16:creationId xmlns:a16="http://schemas.microsoft.com/office/drawing/2014/main" xmlns="" id="{1F9B0C74-708E-4E63-9803-33E50FB9EEB0}"/>
                  </a:ext>
                </a:extLst>
              </p:cNvPr>
              <p:cNvSpPr/>
              <p:nvPr/>
            </p:nvSpPr>
            <p:spPr>
              <a:xfrm>
                <a:off x="1089075" y="1944400"/>
                <a:ext cx="2969202" cy="2969204"/>
              </a:xfrm>
              <a:prstGeom prst="donut">
                <a:avLst>
                  <a:gd name="adj" fmla="val 15000"/>
                </a:avLst>
              </a:prstGeom>
              <a:solidFill>
                <a:schemeClr val="tx2">
                  <a:lumMod val="40000"/>
                  <a:lumOff val="60000"/>
                  <a:alpha val="38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28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endParaRPr>
              </a:p>
            </p:txBody>
          </p:sp>
          <p:sp>
            <p:nvSpPr>
              <p:cNvPr id="9" name="空心弧 8">
                <a:extLst>
                  <a:ext uri="{FF2B5EF4-FFF2-40B4-BE49-F238E27FC236}">
                    <a16:creationId xmlns:a16="http://schemas.microsoft.com/office/drawing/2014/main" xmlns="" id="{2D9D5885-44D9-494A-8D40-3577F2A44246}"/>
                  </a:ext>
                </a:extLst>
              </p:cNvPr>
              <p:cNvSpPr/>
              <p:nvPr/>
            </p:nvSpPr>
            <p:spPr>
              <a:xfrm>
                <a:off x="1089075" y="1944400"/>
                <a:ext cx="2969202" cy="2969204"/>
              </a:xfrm>
              <a:prstGeom prst="blockArc">
                <a:avLst>
                  <a:gd name="adj1" fmla="val 16200000"/>
                  <a:gd name="adj2" fmla="val 8640000"/>
                  <a:gd name="adj3" fmla="val 15000"/>
                </a:avLst>
              </a:prstGeom>
              <a:solidFill>
                <a:schemeClr val="accent1">
                  <a:lumMod val="100000"/>
                </a:schemeClr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/>
                <a:endParaRPr sz="1280">
                  <a:solidFill>
                    <a:schemeClr val="bg1">
                      <a:lumMod val="50000"/>
                    </a:schemeClr>
                  </a:solidFill>
                  <a:latin typeface="微软雅黑" pitchFamily="34" charset="-122"/>
                  <a:ea typeface="微软雅黑" pitchFamily="34" charset="-122"/>
                  <a:cs typeface="+mn-ea"/>
                  <a:sym typeface="+mn-lt"/>
                </a:endParaRPr>
              </a:p>
            </p:txBody>
          </p:sp>
          <p:grpSp>
            <p:nvGrpSpPr>
              <p:cNvPr id="10" name="组合 9">
                <a:extLst>
                  <a:ext uri="{FF2B5EF4-FFF2-40B4-BE49-F238E27FC236}">
                    <a16:creationId xmlns:a16="http://schemas.microsoft.com/office/drawing/2014/main" xmlns="" id="{FB36FA04-F131-441A-BA07-62C63894EB64}"/>
                  </a:ext>
                </a:extLst>
              </p:cNvPr>
              <p:cNvGrpSpPr/>
              <p:nvPr/>
            </p:nvGrpSpPr>
            <p:grpSpPr>
              <a:xfrm>
                <a:off x="1149368" y="1943099"/>
                <a:ext cx="2848619" cy="2971793"/>
                <a:chOff x="4687315" y="1592322"/>
                <a:chExt cx="2817370" cy="2939200"/>
              </a:xfrm>
            </p:grpSpPr>
            <p:sp>
              <p:nvSpPr>
                <p:cNvPr id="12" name="矩形 11">
                  <a:extLst>
                    <a:ext uri="{FF2B5EF4-FFF2-40B4-BE49-F238E27FC236}">
                      <a16:creationId xmlns:a16="http://schemas.microsoft.com/office/drawing/2014/main" xmlns="" id="{47A59CEE-6FD5-4F07-AF19-998AC882D727}"/>
                    </a:ext>
                  </a:extLst>
                </p:cNvPr>
                <p:cNvSpPr/>
                <p:nvPr/>
              </p:nvSpPr>
              <p:spPr>
                <a:xfrm rot="-4320000">
                  <a:off x="4889455" y="2452319"/>
                  <a:ext cx="45720" cy="45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1280"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13" name="矩形 12">
                  <a:extLst>
                    <a:ext uri="{FF2B5EF4-FFF2-40B4-BE49-F238E27FC236}">
                      <a16:creationId xmlns:a16="http://schemas.microsoft.com/office/drawing/2014/main" xmlns="" id="{EF3678B2-151F-4A74-B070-F41FD735F924}"/>
                    </a:ext>
                  </a:extLst>
                </p:cNvPr>
                <p:cNvSpPr/>
                <p:nvPr/>
              </p:nvSpPr>
              <p:spPr>
                <a:xfrm rot="-2160000">
                  <a:off x="5341582" y="1830019"/>
                  <a:ext cx="45720" cy="45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1280"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14" name="矩形 13">
                  <a:extLst>
                    <a:ext uri="{FF2B5EF4-FFF2-40B4-BE49-F238E27FC236}">
                      <a16:creationId xmlns:a16="http://schemas.microsoft.com/office/drawing/2014/main" xmlns="" id="{6C38ADE1-70E0-4E47-B9D7-950E42807F26}"/>
                    </a:ext>
                  </a:extLst>
                </p:cNvPr>
                <p:cNvSpPr/>
                <p:nvPr/>
              </p:nvSpPr>
              <p:spPr>
                <a:xfrm>
                  <a:off x="6073140" y="1592322"/>
                  <a:ext cx="45720" cy="45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1280"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15" name="矩形 14">
                  <a:extLst>
                    <a:ext uri="{FF2B5EF4-FFF2-40B4-BE49-F238E27FC236}">
                      <a16:creationId xmlns:a16="http://schemas.microsoft.com/office/drawing/2014/main" xmlns="" id="{1A134908-D46C-48AC-B64D-4BC417C1BE8C}"/>
                    </a:ext>
                  </a:extLst>
                </p:cNvPr>
                <p:cNvSpPr/>
                <p:nvPr/>
              </p:nvSpPr>
              <p:spPr>
                <a:xfrm rot="2160000">
                  <a:off x="6804698" y="1830019"/>
                  <a:ext cx="45720" cy="45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1280"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16" name="矩形 15">
                  <a:extLst>
                    <a:ext uri="{FF2B5EF4-FFF2-40B4-BE49-F238E27FC236}">
                      <a16:creationId xmlns:a16="http://schemas.microsoft.com/office/drawing/2014/main" xmlns="" id="{1B65D033-4A09-40D9-8517-63655DB88DA8}"/>
                    </a:ext>
                  </a:extLst>
                </p:cNvPr>
                <p:cNvSpPr/>
                <p:nvPr/>
              </p:nvSpPr>
              <p:spPr>
                <a:xfrm rot="4320000">
                  <a:off x="7256825" y="2452319"/>
                  <a:ext cx="45720" cy="45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1280"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xmlns="" id="{C8A0C93B-0BAE-41AB-94C4-6307DE28DE57}"/>
                    </a:ext>
                  </a:extLst>
                </p:cNvPr>
                <p:cNvSpPr/>
                <p:nvPr/>
              </p:nvSpPr>
              <p:spPr>
                <a:xfrm rot="6480000">
                  <a:off x="7256825" y="3221524"/>
                  <a:ext cx="45720" cy="45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1280"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18" name="矩形 17">
                  <a:extLst>
                    <a:ext uri="{FF2B5EF4-FFF2-40B4-BE49-F238E27FC236}">
                      <a16:creationId xmlns:a16="http://schemas.microsoft.com/office/drawing/2014/main" xmlns="" id="{80CAFAF9-01CA-40AC-8EB5-7646C2088FE7}"/>
                    </a:ext>
                  </a:extLst>
                </p:cNvPr>
                <p:cNvSpPr/>
                <p:nvPr/>
              </p:nvSpPr>
              <p:spPr>
                <a:xfrm rot="8640000">
                  <a:off x="6804698" y="3843825"/>
                  <a:ext cx="45720" cy="45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1280"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19" name="矩形 18">
                  <a:extLst>
                    <a:ext uri="{FF2B5EF4-FFF2-40B4-BE49-F238E27FC236}">
                      <a16:creationId xmlns:a16="http://schemas.microsoft.com/office/drawing/2014/main" xmlns="" id="{BF96AD0B-DF04-4D56-A84A-17F6BD98BD1D}"/>
                    </a:ext>
                  </a:extLst>
                </p:cNvPr>
                <p:cNvSpPr/>
                <p:nvPr/>
              </p:nvSpPr>
              <p:spPr>
                <a:xfrm rot="10800000">
                  <a:off x="6073140" y="4081522"/>
                  <a:ext cx="45720" cy="45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1280"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20" name="矩形 19">
                  <a:extLst>
                    <a:ext uri="{FF2B5EF4-FFF2-40B4-BE49-F238E27FC236}">
                      <a16:creationId xmlns:a16="http://schemas.microsoft.com/office/drawing/2014/main" xmlns="" id="{F2C6A7B1-A0C9-41B1-B716-BAB70C877739}"/>
                    </a:ext>
                  </a:extLst>
                </p:cNvPr>
                <p:cNvSpPr/>
                <p:nvPr/>
              </p:nvSpPr>
              <p:spPr>
                <a:xfrm rot="12960000">
                  <a:off x="5341582" y="3843825"/>
                  <a:ext cx="45720" cy="45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1280"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itchFamily="34" charset="-122"/>
                    <a:cs typeface="+mn-ea"/>
                    <a:sym typeface="+mn-lt"/>
                  </a:endParaRPr>
                </a:p>
              </p:txBody>
            </p:sp>
            <p:sp>
              <p:nvSpPr>
                <p:cNvPr id="21" name="矩形 20">
                  <a:extLst>
                    <a:ext uri="{FF2B5EF4-FFF2-40B4-BE49-F238E27FC236}">
                      <a16:creationId xmlns:a16="http://schemas.microsoft.com/office/drawing/2014/main" xmlns="" id="{0C004927-831A-4FD7-B9F8-4A0A1FCEB993}"/>
                    </a:ext>
                  </a:extLst>
                </p:cNvPr>
                <p:cNvSpPr/>
                <p:nvPr/>
              </p:nvSpPr>
              <p:spPr>
                <a:xfrm rot="15120000">
                  <a:off x="4889455" y="3221524"/>
                  <a:ext cx="45720" cy="450000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  <a:effectLst/>
              </p:spPr>
              <p:style>
                <a:lnRef idx="1">
                  <a:schemeClr val="accent1"/>
                </a:lnRef>
                <a:fillRef idx="3">
                  <a:schemeClr val="accent1"/>
                </a:fillRef>
                <a:effectRef idx="2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/>
                  <a:endParaRPr sz="1280">
                    <a:solidFill>
                      <a:schemeClr val="bg1">
                        <a:lumMod val="50000"/>
                      </a:schemeClr>
                    </a:solidFill>
                    <a:latin typeface="微软雅黑" pitchFamily="34" charset="-122"/>
                    <a:ea typeface="微软雅黑" pitchFamily="34" charset="-122"/>
                    <a:cs typeface="+mn-ea"/>
                    <a:sym typeface="+mn-lt"/>
                  </a:endParaRPr>
                </a:p>
              </p:txBody>
            </p:sp>
          </p:grpSp>
          <p:sp>
            <p:nvSpPr>
              <p:cNvPr id="11" name="矩形 10">
                <a:extLst>
                  <a:ext uri="{FF2B5EF4-FFF2-40B4-BE49-F238E27FC236}">
                    <a16:creationId xmlns:a16="http://schemas.microsoft.com/office/drawing/2014/main" xmlns="" id="{E318F16D-058B-443D-BF00-C99062E338AF}"/>
                  </a:ext>
                </a:extLst>
              </p:cNvPr>
              <p:cNvSpPr/>
              <p:nvPr/>
            </p:nvSpPr>
            <p:spPr>
              <a:xfrm>
                <a:off x="2241506" y="3179873"/>
                <a:ext cx="664338" cy="498254"/>
              </a:xfrm>
              <a:prstGeom prst="rect">
                <a:avLst/>
              </a:prstGeom>
            </p:spPr>
            <p:txBody>
              <a:bodyPr wrap="square" anchor="ctr">
                <a:prstTxWarp prst="textPlain">
                  <a:avLst/>
                </a:prstTxWarp>
                <a:normAutofit fontScale="25000" lnSpcReduction="20000"/>
              </a:bodyPr>
              <a:lstStyle/>
              <a:p>
                <a:pPr lvl="0" algn="ctr"/>
                <a:r>
                  <a:rPr lang="en-US" altLang="zh-CN" sz="3627" dirty="0">
                    <a:solidFill>
                      <a:schemeClr val="bg1"/>
                    </a:solidFill>
                    <a:latin typeface="微软雅黑" pitchFamily="34" charset="-122"/>
                    <a:ea typeface="微软雅黑" pitchFamily="34" charset="-122"/>
                    <a:cs typeface="+mn-ea"/>
                    <a:sym typeface="+mn-lt"/>
                  </a:rPr>
                  <a:t>65%</a:t>
                </a:r>
              </a:p>
            </p:txBody>
          </p:sp>
        </p:grpSp>
      </p:grpSp>
      <p:cxnSp>
        <p:nvCxnSpPr>
          <p:cNvPr id="6" name="直接箭头连接符 5">
            <a:extLst>
              <a:ext uri="{FF2B5EF4-FFF2-40B4-BE49-F238E27FC236}">
                <a16:creationId xmlns:a16="http://schemas.microsoft.com/office/drawing/2014/main" xmlns="" id="{16A832C4-3443-4964-AA78-D1B443210BF3}"/>
              </a:ext>
            </a:extLst>
          </p:cNvPr>
          <p:cNvCxnSpPr>
            <a:cxnSpLocks/>
            <a:stCxn id="25" idx="6"/>
          </p:cNvCxnSpPr>
          <p:nvPr/>
        </p:nvCxnSpPr>
        <p:spPr>
          <a:xfrm>
            <a:off x="2054685" y="3059275"/>
            <a:ext cx="627049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697351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animBg="1"/>
      <p:bldP spid="26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3"/>
          <p:cNvGrpSpPr>
            <a:grpSpLocks/>
          </p:cNvGrpSpPr>
          <p:nvPr/>
        </p:nvGrpSpPr>
        <p:grpSpPr bwMode="auto">
          <a:xfrm>
            <a:off x="4465644" y="1552631"/>
            <a:ext cx="1130238" cy="1128651"/>
            <a:chOff x="3036358" y="2244725"/>
            <a:chExt cx="1130300" cy="1128712"/>
          </a:xfrm>
        </p:grpSpPr>
        <p:sp>
          <p:nvSpPr>
            <p:cNvPr id="5" name="MH_Other_2"/>
            <p:cNvSpPr/>
            <p:nvPr>
              <p:custDataLst>
                <p:tags r:id="rId4"/>
              </p:custDataLst>
            </p:nvPr>
          </p:nvSpPr>
          <p:spPr>
            <a:xfrm rot="10800000">
              <a:off x="3036358" y="2244725"/>
              <a:ext cx="1130300" cy="1128712"/>
            </a:xfrm>
            <a:prstGeom prst="teardrop">
              <a:avLst/>
            </a:prstGeom>
            <a:solidFill>
              <a:schemeClr val="accent2"/>
            </a:solidFill>
            <a:ln w="12700" cap="flat" cmpd="sng" algn="ctr">
              <a:noFill/>
              <a:prstDash val="solid"/>
              <a:miter lim="800000"/>
            </a:ln>
            <a:effectLst>
              <a:outerShdw blurRad="76200" dist="508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vert270" tIns="35998" rIns="35998" anchor="ctr"/>
            <a:lstStyle/>
            <a:p>
              <a:pPr algn="ctr" defTabSz="1218503">
                <a:defRPr/>
              </a:pPr>
              <a:endParaRPr lang="th-TH" sz="3413" kern="0" dirty="0">
                <a:solidFill>
                  <a:schemeClr val="bg1">
                    <a:lumMod val="50000"/>
                  </a:schemeClr>
                </a:solidFill>
                <a:latin typeface="Calibri" panose="020F0502020204030204"/>
                <a:cs typeface="Cordia New" panose="020B0304020202020204"/>
              </a:endParaRPr>
            </a:p>
          </p:txBody>
        </p:sp>
        <p:sp>
          <p:nvSpPr>
            <p:cNvPr id="6" name="KSO_Shape"/>
            <p:cNvSpPr/>
            <p:nvPr/>
          </p:nvSpPr>
          <p:spPr bwMode="auto">
            <a:xfrm>
              <a:off x="3196695" y="2619375"/>
              <a:ext cx="742950" cy="593724"/>
            </a:xfrm>
            <a:custGeom>
              <a:avLst/>
              <a:gdLst>
                <a:gd name="T0" fmla="*/ 2911524 w 2965450"/>
                <a:gd name="T1" fmla="*/ 1176430 h 2371725"/>
                <a:gd name="T2" fmla="*/ 2844910 w 2965450"/>
                <a:gd name="T3" fmla="*/ 1344914 h 2371725"/>
                <a:gd name="T4" fmla="*/ 2700182 w 2965450"/>
                <a:gd name="T5" fmla="*/ 1530484 h 2371725"/>
                <a:gd name="T6" fmla="*/ 2505493 w 2965450"/>
                <a:gd name="T7" fmla="*/ 1695392 h 2371725"/>
                <a:gd name="T8" fmla="*/ 2169249 w 2965450"/>
                <a:gd name="T9" fmla="*/ 1741487 h 2371725"/>
                <a:gd name="T10" fmla="*/ 2397918 w 2965450"/>
                <a:gd name="T11" fmla="*/ 1682545 h 2371725"/>
                <a:gd name="T12" fmla="*/ 2183396 w 2965450"/>
                <a:gd name="T13" fmla="*/ 1677899 h 2371725"/>
                <a:gd name="T14" fmla="*/ 2373611 w 2965450"/>
                <a:gd name="T15" fmla="*/ 1414368 h 2371725"/>
                <a:gd name="T16" fmla="*/ 2721080 w 2965450"/>
                <a:gd name="T17" fmla="*/ 1383353 h 2371725"/>
                <a:gd name="T18" fmla="*/ 2440569 w 2965450"/>
                <a:gd name="T19" fmla="*/ 1405507 h 2371725"/>
                <a:gd name="T20" fmla="*/ 2455069 w 2965450"/>
                <a:gd name="T21" fmla="*/ 1215232 h 2371725"/>
                <a:gd name="T22" fmla="*/ 2696586 w 2965450"/>
                <a:gd name="T23" fmla="*/ 1129193 h 2371725"/>
                <a:gd name="T24" fmla="*/ 2758194 w 2965450"/>
                <a:gd name="T25" fmla="*/ 1109896 h 2371725"/>
                <a:gd name="T26" fmla="*/ 2763441 w 2965450"/>
                <a:gd name="T27" fmla="*/ 1002109 h 2371725"/>
                <a:gd name="T28" fmla="*/ 2520156 w 2965450"/>
                <a:gd name="T29" fmla="*/ 1140619 h 2371725"/>
                <a:gd name="T30" fmla="*/ 2435225 w 2965450"/>
                <a:gd name="T31" fmla="*/ 1138127 h 2371725"/>
                <a:gd name="T32" fmla="*/ 2273366 w 2965450"/>
                <a:gd name="T33" fmla="*/ 1398873 h 2371725"/>
                <a:gd name="T34" fmla="*/ 2248535 w 2965450"/>
                <a:gd name="T35" fmla="*/ 1342760 h 2371725"/>
                <a:gd name="T36" fmla="*/ 2140347 w 2965450"/>
                <a:gd name="T37" fmla="*/ 1706960 h 2371725"/>
                <a:gd name="T38" fmla="*/ 2156319 w 2965450"/>
                <a:gd name="T39" fmla="*/ 1989138 h 2371725"/>
                <a:gd name="T40" fmla="*/ 2108394 w 2965450"/>
                <a:gd name="T41" fmla="*/ 2305487 h 2371725"/>
                <a:gd name="T42" fmla="*/ 2061097 w 2965450"/>
                <a:gd name="T43" fmla="*/ 2135726 h 2371725"/>
                <a:gd name="T44" fmla="*/ 2000687 w 2965450"/>
                <a:gd name="T45" fmla="*/ 1772047 h 2371725"/>
                <a:gd name="T46" fmla="*/ 2089714 w 2965450"/>
                <a:gd name="T47" fmla="*/ 2246313 h 2371725"/>
                <a:gd name="T48" fmla="*/ 2094704 w 2965450"/>
                <a:gd name="T49" fmla="*/ 1581347 h 2371725"/>
                <a:gd name="T50" fmla="*/ 2137131 w 2965450"/>
                <a:gd name="T51" fmla="*/ 1287295 h 2371725"/>
                <a:gd name="T52" fmla="*/ 2250138 w 2965450"/>
                <a:gd name="T53" fmla="*/ 1082253 h 2371725"/>
                <a:gd name="T54" fmla="*/ 2491615 w 2965450"/>
                <a:gd name="T55" fmla="*/ 949135 h 2371725"/>
                <a:gd name="T56" fmla="*/ 2867511 w 2965450"/>
                <a:gd name="T57" fmla="*/ 858138 h 2371725"/>
                <a:gd name="T58" fmla="*/ 54801 w 2965450"/>
                <a:gd name="T59" fmla="*/ 42863 h 2371725"/>
                <a:gd name="T60" fmla="*/ 445550 w 2965450"/>
                <a:gd name="T61" fmla="*/ 177403 h 2371725"/>
                <a:gd name="T62" fmla="*/ 1146040 w 2965450"/>
                <a:gd name="T63" fmla="*/ 211931 h 2371725"/>
                <a:gd name="T64" fmla="*/ 1476430 w 2965450"/>
                <a:gd name="T65" fmla="*/ 317500 h 2371725"/>
                <a:gd name="T66" fmla="*/ 1681733 w 2965450"/>
                <a:gd name="T67" fmla="*/ 431800 h 2371725"/>
                <a:gd name="T68" fmla="*/ 1896566 w 2965450"/>
                <a:gd name="T69" fmla="*/ 822325 h 2371725"/>
                <a:gd name="T70" fmla="*/ 2062158 w 2965450"/>
                <a:gd name="T71" fmla="*/ 1324769 h 2371725"/>
                <a:gd name="T72" fmla="*/ 2045082 w 2965450"/>
                <a:gd name="T73" fmla="*/ 1670050 h 2371725"/>
                <a:gd name="T74" fmla="*/ 1928813 w 2965450"/>
                <a:gd name="T75" fmla="*/ 1036638 h 2371725"/>
                <a:gd name="T76" fmla="*/ 1674012 w 2965450"/>
                <a:gd name="T77" fmla="*/ 718227 h 2371725"/>
                <a:gd name="T78" fmla="*/ 1652012 w 2965450"/>
                <a:gd name="T79" fmla="*/ 960562 h 2371725"/>
                <a:gd name="T80" fmla="*/ 1286636 w 2965450"/>
                <a:gd name="T81" fmla="*/ 759967 h 2371725"/>
                <a:gd name="T82" fmla="*/ 1217106 w 2965450"/>
                <a:gd name="T83" fmla="*/ 633824 h 2371725"/>
                <a:gd name="T84" fmla="*/ 1017290 w 2965450"/>
                <a:gd name="T85" fmla="*/ 600686 h 2371725"/>
                <a:gd name="T86" fmla="*/ 413939 w 2965450"/>
                <a:gd name="T87" fmla="*/ 350444 h 2371725"/>
                <a:gd name="T88" fmla="*/ 875769 w 2965450"/>
                <a:gd name="T89" fmla="*/ 603018 h 2371725"/>
                <a:gd name="T90" fmla="*/ 446145 w 2965450"/>
                <a:gd name="T91" fmla="*/ 604954 h 2371725"/>
                <a:gd name="T92" fmla="*/ 690963 w 2965450"/>
                <a:gd name="T93" fmla="*/ 640576 h 2371725"/>
                <a:gd name="T94" fmla="*/ 1151765 w 2965450"/>
                <a:gd name="T95" fmla="*/ 708727 h 2371725"/>
                <a:gd name="T96" fmla="*/ 1509729 w 2965450"/>
                <a:gd name="T97" fmla="*/ 1046212 h 2371725"/>
                <a:gd name="T98" fmla="*/ 1193150 w 2965450"/>
                <a:gd name="T99" fmla="*/ 1156311 h 2371725"/>
                <a:gd name="T100" fmla="*/ 561975 w 2965450"/>
                <a:gd name="T101" fmla="*/ 1164688 h 2371725"/>
                <a:gd name="T102" fmla="*/ 1203068 w 2965450"/>
                <a:gd name="T103" fmla="*/ 1180645 h 2371725"/>
                <a:gd name="T104" fmla="*/ 1549400 w 2965450"/>
                <a:gd name="T105" fmla="*/ 1084507 h 2371725"/>
                <a:gd name="T106" fmla="*/ 1912343 w 2965450"/>
                <a:gd name="T107" fmla="*/ 1625032 h 2371725"/>
                <a:gd name="T108" fmla="*/ 1486345 w 2965450"/>
                <a:gd name="T109" fmla="*/ 1701422 h 2371725"/>
                <a:gd name="T110" fmla="*/ 1810040 w 2965450"/>
                <a:gd name="T111" fmla="*/ 1689234 h 2371725"/>
                <a:gd name="T112" fmla="*/ 1744475 w 2965450"/>
                <a:gd name="T113" fmla="*/ 1785938 h 2371725"/>
                <a:gd name="T114" fmla="*/ 1260803 w 2965450"/>
                <a:gd name="T115" fmla="*/ 1730772 h 2371725"/>
                <a:gd name="T116" fmla="*/ 791427 w 2965450"/>
                <a:gd name="T117" fmla="*/ 1547019 h 2371725"/>
                <a:gd name="T118" fmla="*/ 594464 w 2965450"/>
                <a:gd name="T119" fmla="*/ 1349375 h 2371725"/>
                <a:gd name="T120" fmla="*/ 459846 w 2965450"/>
                <a:gd name="T121" fmla="*/ 1043384 h 2371725"/>
                <a:gd name="T122" fmla="*/ 240645 w 2965450"/>
                <a:gd name="T123" fmla="*/ 821928 h 2371725"/>
                <a:gd name="T124" fmla="*/ 65522 w 2965450"/>
                <a:gd name="T125" fmla="*/ 402431 h 23717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  <a:cxn ang="0">
                  <a:pos x="T122" y="T123"/>
                </a:cxn>
                <a:cxn ang="0">
                  <a:pos x="T124" y="T125"/>
                </a:cxn>
              </a:cxnLst>
              <a:rect l="0" t="0" r="r" b="b"/>
              <a:pathLst>
                <a:path w="2965450" h="2371725">
                  <a:moveTo>
                    <a:pt x="2962674" y="782638"/>
                  </a:moveTo>
                  <a:lnTo>
                    <a:pt x="2963467" y="802904"/>
                  </a:lnTo>
                  <a:lnTo>
                    <a:pt x="2964657" y="822375"/>
                  </a:lnTo>
                  <a:lnTo>
                    <a:pt x="2965450" y="841051"/>
                  </a:lnTo>
                  <a:lnTo>
                    <a:pt x="2965450" y="859727"/>
                  </a:lnTo>
                  <a:lnTo>
                    <a:pt x="2965450" y="877609"/>
                  </a:lnTo>
                  <a:lnTo>
                    <a:pt x="2965450" y="895093"/>
                  </a:lnTo>
                  <a:lnTo>
                    <a:pt x="2964260" y="928869"/>
                  </a:lnTo>
                  <a:lnTo>
                    <a:pt x="2961881" y="960261"/>
                  </a:lnTo>
                  <a:lnTo>
                    <a:pt x="2958709" y="990859"/>
                  </a:lnTo>
                  <a:lnTo>
                    <a:pt x="2954744" y="1019072"/>
                  </a:lnTo>
                  <a:lnTo>
                    <a:pt x="2949986" y="1046490"/>
                  </a:lnTo>
                  <a:lnTo>
                    <a:pt x="2945228" y="1071922"/>
                  </a:lnTo>
                  <a:lnTo>
                    <a:pt x="2939280" y="1095764"/>
                  </a:lnTo>
                  <a:lnTo>
                    <a:pt x="2932936" y="1118017"/>
                  </a:lnTo>
                  <a:lnTo>
                    <a:pt x="2925799" y="1138680"/>
                  </a:lnTo>
                  <a:lnTo>
                    <a:pt x="2919058" y="1158151"/>
                  </a:lnTo>
                  <a:lnTo>
                    <a:pt x="2911524" y="1176430"/>
                  </a:lnTo>
                  <a:lnTo>
                    <a:pt x="2903990" y="1193119"/>
                  </a:lnTo>
                  <a:lnTo>
                    <a:pt x="2896060" y="1208219"/>
                  </a:lnTo>
                  <a:lnTo>
                    <a:pt x="2888526" y="1222524"/>
                  </a:lnTo>
                  <a:lnTo>
                    <a:pt x="2880596" y="1235637"/>
                  </a:lnTo>
                  <a:lnTo>
                    <a:pt x="2872666" y="1246764"/>
                  </a:lnTo>
                  <a:lnTo>
                    <a:pt x="2865132" y="1257890"/>
                  </a:lnTo>
                  <a:lnTo>
                    <a:pt x="2857598" y="1267030"/>
                  </a:lnTo>
                  <a:lnTo>
                    <a:pt x="2850858" y="1275772"/>
                  </a:lnTo>
                  <a:lnTo>
                    <a:pt x="2843720" y="1283322"/>
                  </a:lnTo>
                  <a:lnTo>
                    <a:pt x="2836980" y="1290077"/>
                  </a:lnTo>
                  <a:lnTo>
                    <a:pt x="2831428" y="1295243"/>
                  </a:lnTo>
                  <a:lnTo>
                    <a:pt x="2825877" y="1300011"/>
                  </a:lnTo>
                  <a:lnTo>
                    <a:pt x="2817154" y="1307164"/>
                  </a:lnTo>
                  <a:lnTo>
                    <a:pt x="2811206" y="1311137"/>
                  </a:lnTo>
                  <a:lnTo>
                    <a:pt x="2809620" y="1312329"/>
                  </a:lnTo>
                  <a:lnTo>
                    <a:pt x="2811603" y="1328622"/>
                  </a:lnTo>
                  <a:lnTo>
                    <a:pt x="2850064" y="1330608"/>
                  </a:lnTo>
                  <a:lnTo>
                    <a:pt x="2844910" y="1344914"/>
                  </a:lnTo>
                  <a:lnTo>
                    <a:pt x="2839359" y="1358424"/>
                  </a:lnTo>
                  <a:lnTo>
                    <a:pt x="2833807" y="1371537"/>
                  </a:lnTo>
                  <a:lnTo>
                    <a:pt x="2827067" y="1383856"/>
                  </a:lnTo>
                  <a:lnTo>
                    <a:pt x="2820722" y="1395777"/>
                  </a:lnTo>
                  <a:lnTo>
                    <a:pt x="2814378" y="1407300"/>
                  </a:lnTo>
                  <a:lnTo>
                    <a:pt x="2807637" y="1418029"/>
                  </a:lnTo>
                  <a:lnTo>
                    <a:pt x="2800897" y="1428758"/>
                  </a:lnTo>
                  <a:lnTo>
                    <a:pt x="2793759" y="1438295"/>
                  </a:lnTo>
                  <a:lnTo>
                    <a:pt x="2786622" y="1447832"/>
                  </a:lnTo>
                  <a:lnTo>
                    <a:pt x="2779881" y="1456574"/>
                  </a:lnTo>
                  <a:lnTo>
                    <a:pt x="2772744" y="1464919"/>
                  </a:lnTo>
                  <a:lnTo>
                    <a:pt x="2765607" y="1472866"/>
                  </a:lnTo>
                  <a:lnTo>
                    <a:pt x="2758866" y="1480416"/>
                  </a:lnTo>
                  <a:lnTo>
                    <a:pt x="2744988" y="1493927"/>
                  </a:lnTo>
                  <a:lnTo>
                    <a:pt x="2732300" y="1505450"/>
                  </a:lnTo>
                  <a:lnTo>
                    <a:pt x="2720801" y="1515384"/>
                  </a:lnTo>
                  <a:lnTo>
                    <a:pt x="2709698" y="1523729"/>
                  </a:lnTo>
                  <a:lnTo>
                    <a:pt x="2700182" y="1530484"/>
                  </a:lnTo>
                  <a:lnTo>
                    <a:pt x="2692648" y="1535253"/>
                  </a:lnTo>
                  <a:lnTo>
                    <a:pt x="2686304" y="1538829"/>
                  </a:lnTo>
                  <a:lnTo>
                    <a:pt x="2681546" y="1541611"/>
                  </a:lnTo>
                  <a:lnTo>
                    <a:pt x="2723180" y="1546379"/>
                  </a:lnTo>
                  <a:lnTo>
                    <a:pt x="2701768" y="1563466"/>
                  </a:lnTo>
                  <a:lnTo>
                    <a:pt x="2680356" y="1578963"/>
                  </a:lnTo>
                  <a:lnTo>
                    <a:pt x="2658944" y="1594063"/>
                  </a:lnTo>
                  <a:lnTo>
                    <a:pt x="2637929" y="1607176"/>
                  </a:lnTo>
                  <a:lnTo>
                    <a:pt x="2618103" y="1619892"/>
                  </a:lnTo>
                  <a:lnTo>
                    <a:pt x="2598674" y="1631416"/>
                  </a:lnTo>
                  <a:lnTo>
                    <a:pt x="2580435" y="1641350"/>
                  </a:lnTo>
                  <a:lnTo>
                    <a:pt x="2563384" y="1650092"/>
                  </a:lnTo>
                  <a:lnTo>
                    <a:pt x="2547524" y="1658437"/>
                  </a:lnTo>
                  <a:lnTo>
                    <a:pt x="2533249" y="1665192"/>
                  </a:lnTo>
                  <a:lnTo>
                    <a:pt x="2509855" y="1675524"/>
                  </a:lnTo>
                  <a:lnTo>
                    <a:pt x="2495184" y="1681882"/>
                  </a:lnTo>
                  <a:lnTo>
                    <a:pt x="2490029" y="1683868"/>
                  </a:lnTo>
                  <a:lnTo>
                    <a:pt x="2505493" y="1695392"/>
                  </a:lnTo>
                  <a:lnTo>
                    <a:pt x="2489633" y="1700955"/>
                  </a:lnTo>
                  <a:lnTo>
                    <a:pt x="2473772" y="1706518"/>
                  </a:lnTo>
                  <a:lnTo>
                    <a:pt x="2457515" y="1711287"/>
                  </a:lnTo>
                  <a:lnTo>
                    <a:pt x="2441655" y="1715658"/>
                  </a:lnTo>
                  <a:lnTo>
                    <a:pt x="2426587" y="1719631"/>
                  </a:lnTo>
                  <a:lnTo>
                    <a:pt x="2411123" y="1723208"/>
                  </a:lnTo>
                  <a:lnTo>
                    <a:pt x="2395659" y="1725989"/>
                  </a:lnTo>
                  <a:lnTo>
                    <a:pt x="2380988" y="1729168"/>
                  </a:lnTo>
                  <a:lnTo>
                    <a:pt x="2351646" y="1733937"/>
                  </a:lnTo>
                  <a:lnTo>
                    <a:pt x="2323890" y="1737513"/>
                  </a:lnTo>
                  <a:lnTo>
                    <a:pt x="2297720" y="1740295"/>
                  </a:lnTo>
                  <a:lnTo>
                    <a:pt x="2273136" y="1741884"/>
                  </a:lnTo>
                  <a:lnTo>
                    <a:pt x="2250931" y="1742679"/>
                  </a:lnTo>
                  <a:lnTo>
                    <a:pt x="2230709" y="1743076"/>
                  </a:lnTo>
                  <a:lnTo>
                    <a:pt x="2212866" y="1743076"/>
                  </a:lnTo>
                  <a:lnTo>
                    <a:pt x="2197798" y="1742679"/>
                  </a:lnTo>
                  <a:lnTo>
                    <a:pt x="2176783" y="1741884"/>
                  </a:lnTo>
                  <a:lnTo>
                    <a:pt x="2169249" y="1741487"/>
                  </a:lnTo>
                  <a:lnTo>
                    <a:pt x="2162614" y="1738582"/>
                  </a:lnTo>
                  <a:lnTo>
                    <a:pt x="2166540" y="1726804"/>
                  </a:lnTo>
                  <a:lnTo>
                    <a:pt x="2173287" y="1706166"/>
                  </a:lnTo>
                  <a:lnTo>
                    <a:pt x="2176615" y="1696849"/>
                  </a:lnTo>
                  <a:lnTo>
                    <a:pt x="2185193" y="1698293"/>
                  </a:lnTo>
                  <a:lnTo>
                    <a:pt x="2195115" y="1699061"/>
                  </a:lnTo>
                  <a:lnTo>
                    <a:pt x="2205037" y="1699829"/>
                  </a:lnTo>
                  <a:lnTo>
                    <a:pt x="2225278" y="1700213"/>
                  </a:lnTo>
                  <a:lnTo>
                    <a:pt x="2246312" y="1699829"/>
                  </a:lnTo>
                  <a:lnTo>
                    <a:pt x="2266950" y="1699061"/>
                  </a:lnTo>
                  <a:lnTo>
                    <a:pt x="2287984" y="1697525"/>
                  </a:lnTo>
                  <a:lnTo>
                    <a:pt x="2307828" y="1695604"/>
                  </a:lnTo>
                  <a:lnTo>
                    <a:pt x="2327672" y="1693684"/>
                  </a:lnTo>
                  <a:lnTo>
                    <a:pt x="2346325" y="1690995"/>
                  </a:lnTo>
                  <a:lnTo>
                    <a:pt x="2363390" y="1688307"/>
                  </a:lnTo>
                  <a:lnTo>
                    <a:pt x="2391568" y="1683314"/>
                  </a:lnTo>
                  <a:lnTo>
                    <a:pt x="2392416" y="1683160"/>
                  </a:lnTo>
                  <a:lnTo>
                    <a:pt x="2397918" y="1682545"/>
                  </a:lnTo>
                  <a:lnTo>
                    <a:pt x="2405477" y="1680790"/>
                  </a:lnTo>
                  <a:lnTo>
                    <a:pt x="2410618" y="1679857"/>
                  </a:lnTo>
                  <a:lnTo>
                    <a:pt x="2417762" y="1678705"/>
                  </a:lnTo>
                  <a:lnTo>
                    <a:pt x="2407840" y="1680241"/>
                  </a:lnTo>
                  <a:lnTo>
                    <a:pt x="2405477" y="1680790"/>
                  </a:lnTo>
                  <a:lnTo>
                    <a:pt x="2392416" y="1683160"/>
                  </a:lnTo>
                  <a:lnTo>
                    <a:pt x="2387600" y="1683698"/>
                  </a:lnTo>
                  <a:lnTo>
                    <a:pt x="2377678" y="1685234"/>
                  </a:lnTo>
                  <a:lnTo>
                    <a:pt x="2356643" y="1687154"/>
                  </a:lnTo>
                  <a:lnTo>
                    <a:pt x="2336006" y="1687923"/>
                  </a:lnTo>
                  <a:lnTo>
                    <a:pt x="2315368" y="1688307"/>
                  </a:lnTo>
                  <a:lnTo>
                    <a:pt x="2295128" y="1687923"/>
                  </a:lnTo>
                  <a:lnTo>
                    <a:pt x="2276078" y="1687538"/>
                  </a:lnTo>
                  <a:lnTo>
                    <a:pt x="2257425" y="1686386"/>
                  </a:lnTo>
                  <a:lnTo>
                    <a:pt x="2239962" y="1685234"/>
                  </a:lnTo>
                  <a:lnTo>
                    <a:pt x="2224484" y="1683314"/>
                  </a:lnTo>
                  <a:lnTo>
                    <a:pt x="2197893" y="1679857"/>
                  </a:lnTo>
                  <a:lnTo>
                    <a:pt x="2183396" y="1677899"/>
                  </a:lnTo>
                  <a:lnTo>
                    <a:pt x="2195909" y="1645444"/>
                  </a:lnTo>
                  <a:lnTo>
                    <a:pt x="2210990" y="1607344"/>
                  </a:lnTo>
                  <a:lnTo>
                    <a:pt x="2219722" y="1586707"/>
                  </a:lnTo>
                  <a:lnTo>
                    <a:pt x="2229644" y="1565276"/>
                  </a:lnTo>
                  <a:lnTo>
                    <a:pt x="2239565" y="1543051"/>
                  </a:lnTo>
                  <a:lnTo>
                    <a:pt x="2250678" y="1520032"/>
                  </a:lnTo>
                  <a:lnTo>
                    <a:pt x="2261790" y="1496616"/>
                  </a:lnTo>
                  <a:lnTo>
                    <a:pt x="2274094" y="1472804"/>
                  </a:lnTo>
                  <a:lnTo>
                    <a:pt x="2287190" y="1448991"/>
                  </a:lnTo>
                  <a:lnTo>
                    <a:pt x="2301081" y="1424385"/>
                  </a:lnTo>
                  <a:lnTo>
                    <a:pt x="2315369" y="1399779"/>
                  </a:lnTo>
                  <a:lnTo>
                    <a:pt x="2316953" y="1397235"/>
                  </a:lnTo>
                  <a:lnTo>
                    <a:pt x="2316162" y="1399465"/>
                  </a:lnTo>
                  <a:lnTo>
                    <a:pt x="2321709" y="1401479"/>
                  </a:lnTo>
                  <a:lnTo>
                    <a:pt x="2329633" y="1404701"/>
                  </a:lnTo>
                  <a:lnTo>
                    <a:pt x="2340727" y="1407924"/>
                  </a:lnTo>
                  <a:lnTo>
                    <a:pt x="2354990" y="1411549"/>
                  </a:lnTo>
                  <a:lnTo>
                    <a:pt x="2373611" y="1414368"/>
                  </a:lnTo>
                  <a:lnTo>
                    <a:pt x="2383516" y="1416382"/>
                  </a:lnTo>
                  <a:lnTo>
                    <a:pt x="2395402" y="1417591"/>
                  </a:lnTo>
                  <a:lnTo>
                    <a:pt x="2407685" y="1418396"/>
                  </a:lnTo>
                  <a:lnTo>
                    <a:pt x="2420759" y="1419202"/>
                  </a:lnTo>
                  <a:lnTo>
                    <a:pt x="2435023" y="1420410"/>
                  </a:lnTo>
                  <a:lnTo>
                    <a:pt x="2450474" y="1420813"/>
                  </a:lnTo>
                  <a:lnTo>
                    <a:pt x="2467115" y="1420410"/>
                  </a:lnTo>
                  <a:lnTo>
                    <a:pt x="2484548" y="1420008"/>
                  </a:lnTo>
                  <a:lnTo>
                    <a:pt x="2503169" y="1418799"/>
                  </a:lnTo>
                  <a:lnTo>
                    <a:pt x="2522583" y="1417591"/>
                  </a:lnTo>
                  <a:lnTo>
                    <a:pt x="2543186" y="1415174"/>
                  </a:lnTo>
                  <a:lnTo>
                    <a:pt x="2564977" y="1413160"/>
                  </a:lnTo>
                  <a:lnTo>
                    <a:pt x="2588352" y="1409938"/>
                  </a:lnTo>
                  <a:lnTo>
                    <a:pt x="2612521" y="1405910"/>
                  </a:lnTo>
                  <a:lnTo>
                    <a:pt x="2637878" y="1401479"/>
                  </a:lnTo>
                  <a:lnTo>
                    <a:pt x="2664423" y="1396242"/>
                  </a:lnTo>
                  <a:lnTo>
                    <a:pt x="2692157" y="1390200"/>
                  </a:lnTo>
                  <a:lnTo>
                    <a:pt x="2721080" y="1383353"/>
                  </a:lnTo>
                  <a:lnTo>
                    <a:pt x="2751587" y="1375297"/>
                  </a:lnTo>
                  <a:lnTo>
                    <a:pt x="2782887" y="1366838"/>
                  </a:lnTo>
                  <a:lnTo>
                    <a:pt x="2769416" y="1370463"/>
                  </a:lnTo>
                  <a:lnTo>
                    <a:pt x="2753172" y="1374491"/>
                  </a:lnTo>
                  <a:lnTo>
                    <a:pt x="2732173" y="1378922"/>
                  </a:lnTo>
                  <a:lnTo>
                    <a:pt x="2706420" y="1384561"/>
                  </a:lnTo>
                  <a:lnTo>
                    <a:pt x="2677102" y="1390200"/>
                  </a:lnTo>
                  <a:lnTo>
                    <a:pt x="2644217" y="1395437"/>
                  </a:lnTo>
                  <a:lnTo>
                    <a:pt x="2609351" y="1400270"/>
                  </a:lnTo>
                  <a:lnTo>
                    <a:pt x="2591522" y="1402284"/>
                  </a:lnTo>
                  <a:lnTo>
                    <a:pt x="2572901" y="1404298"/>
                  </a:lnTo>
                  <a:lnTo>
                    <a:pt x="2554279" y="1405910"/>
                  </a:lnTo>
                  <a:lnTo>
                    <a:pt x="2534865" y="1407118"/>
                  </a:lnTo>
                  <a:lnTo>
                    <a:pt x="2516244" y="1407924"/>
                  </a:lnTo>
                  <a:lnTo>
                    <a:pt x="2496830" y="1407924"/>
                  </a:lnTo>
                  <a:lnTo>
                    <a:pt x="2478209" y="1407924"/>
                  </a:lnTo>
                  <a:lnTo>
                    <a:pt x="2459191" y="1407118"/>
                  </a:lnTo>
                  <a:lnTo>
                    <a:pt x="2440569" y="1405507"/>
                  </a:lnTo>
                  <a:lnTo>
                    <a:pt x="2422344" y="1403493"/>
                  </a:lnTo>
                  <a:lnTo>
                    <a:pt x="2404515" y="1400673"/>
                  </a:lnTo>
                  <a:lnTo>
                    <a:pt x="2387082" y="1397048"/>
                  </a:lnTo>
                  <a:lnTo>
                    <a:pt x="2370442" y="1392617"/>
                  </a:lnTo>
                  <a:lnTo>
                    <a:pt x="2354594" y="1387784"/>
                  </a:lnTo>
                  <a:lnTo>
                    <a:pt x="2346670" y="1384561"/>
                  </a:lnTo>
                  <a:lnTo>
                    <a:pt x="2339538" y="1381742"/>
                  </a:lnTo>
                  <a:lnTo>
                    <a:pt x="2332010" y="1378519"/>
                  </a:lnTo>
                  <a:lnTo>
                    <a:pt x="2329429" y="1377207"/>
                  </a:lnTo>
                  <a:lnTo>
                    <a:pt x="2330450" y="1375569"/>
                  </a:lnTo>
                  <a:lnTo>
                    <a:pt x="2345928" y="1350963"/>
                  </a:lnTo>
                  <a:lnTo>
                    <a:pt x="2362200" y="1327150"/>
                  </a:lnTo>
                  <a:lnTo>
                    <a:pt x="2379662" y="1303735"/>
                  </a:lnTo>
                  <a:lnTo>
                    <a:pt x="2397522" y="1280716"/>
                  </a:lnTo>
                  <a:lnTo>
                    <a:pt x="2416175" y="1257697"/>
                  </a:lnTo>
                  <a:lnTo>
                    <a:pt x="2434828" y="1236266"/>
                  </a:lnTo>
                  <a:lnTo>
                    <a:pt x="2445147" y="1225550"/>
                  </a:lnTo>
                  <a:lnTo>
                    <a:pt x="2455069" y="1215232"/>
                  </a:lnTo>
                  <a:lnTo>
                    <a:pt x="2465387" y="1205310"/>
                  </a:lnTo>
                  <a:lnTo>
                    <a:pt x="2475706" y="1194991"/>
                  </a:lnTo>
                  <a:lnTo>
                    <a:pt x="2486422" y="1185466"/>
                  </a:lnTo>
                  <a:lnTo>
                    <a:pt x="2497138" y="1176338"/>
                  </a:lnTo>
                  <a:lnTo>
                    <a:pt x="2508250" y="1167210"/>
                  </a:lnTo>
                  <a:lnTo>
                    <a:pt x="2518966" y="1158875"/>
                  </a:lnTo>
                  <a:lnTo>
                    <a:pt x="2553515" y="1137536"/>
                  </a:lnTo>
                  <a:lnTo>
                    <a:pt x="2565817" y="1138644"/>
                  </a:lnTo>
                  <a:lnTo>
                    <a:pt x="2578536" y="1139431"/>
                  </a:lnTo>
                  <a:lnTo>
                    <a:pt x="2591255" y="1139825"/>
                  </a:lnTo>
                  <a:lnTo>
                    <a:pt x="2603577" y="1139825"/>
                  </a:lnTo>
                  <a:lnTo>
                    <a:pt x="2615899" y="1139431"/>
                  </a:lnTo>
                  <a:lnTo>
                    <a:pt x="2628220" y="1138644"/>
                  </a:lnTo>
                  <a:lnTo>
                    <a:pt x="2640144" y="1137856"/>
                  </a:lnTo>
                  <a:lnTo>
                    <a:pt x="2652069" y="1136281"/>
                  </a:lnTo>
                  <a:lnTo>
                    <a:pt x="2663595" y="1134706"/>
                  </a:lnTo>
                  <a:lnTo>
                    <a:pt x="2675122" y="1133131"/>
                  </a:lnTo>
                  <a:lnTo>
                    <a:pt x="2696586" y="1129193"/>
                  </a:lnTo>
                  <a:lnTo>
                    <a:pt x="2717254" y="1124073"/>
                  </a:lnTo>
                  <a:lnTo>
                    <a:pt x="2736333" y="1118954"/>
                  </a:lnTo>
                  <a:lnTo>
                    <a:pt x="2753424" y="1113834"/>
                  </a:lnTo>
                  <a:lnTo>
                    <a:pt x="2769323" y="1108715"/>
                  </a:lnTo>
                  <a:lnTo>
                    <a:pt x="2782837" y="1103202"/>
                  </a:lnTo>
                  <a:lnTo>
                    <a:pt x="2790519" y="1100052"/>
                  </a:lnTo>
                  <a:lnTo>
                    <a:pt x="2797941" y="1097295"/>
                  </a:lnTo>
                  <a:lnTo>
                    <a:pt x="2807481" y="1093357"/>
                  </a:lnTo>
                  <a:lnTo>
                    <a:pt x="2810659" y="1091782"/>
                  </a:lnTo>
                  <a:lnTo>
                    <a:pt x="2810661" y="1091782"/>
                  </a:lnTo>
                  <a:lnTo>
                    <a:pt x="2816225" y="1089025"/>
                  </a:lnTo>
                  <a:lnTo>
                    <a:pt x="2810659" y="1091782"/>
                  </a:lnTo>
                  <a:lnTo>
                    <a:pt x="2794364" y="1098476"/>
                  </a:lnTo>
                  <a:lnTo>
                    <a:pt x="2790519" y="1100052"/>
                  </a:lnTo>
                  <a:lnTo>
                    <a:pt x="2788402" y="1100839"/>
                  </a:lnTo>
                  <a:lnTo>
                    <a:pt x="2778465" y="1103989"/>
                  </a:lnTo>
                  <a:lnTo>
                    <a:pt x="2768528" y="1106746"/>
                  </a:lnTo>
                  <a:lnTo>
                    <a:pt x="2758194" y="1109896"/>
                  </a:lnTo>
                  <a:lnTo>
                    <a:pt x="2748257" y="1112259"/>
                  </a:lnTo>
                  <a:lnTo>
                    <a:pt x="2738320" y="1114228"/>
                  </a:lnTo>
                  <a:lnTo>
                    <a:pt x="2717652" y="1118166"/>
                  </a:lnTo>
                  <a:lnTo>
                    <a:pt x="2697381" y="1121317"/>
                  </a:lnTo>
                  <a:lnTo>
                    <a:pt x="2677507" y="1123286"/>
                  </a:lnTo>
                  <a:lnTo>
                    <a:pt x="2658826" y="1124861"/>
                  </a:lnTo>
                  <a:lnTo>
                    <a:pt x="2640939" y="1125648"/>
                  </a:lnTo>
                  <a:lnTo>
                    <a:pt x="2624643" y="1126042"/>
                  </a:lnTo>
                  <a:lnTo>
                    <a:pt x="2609539" y="1126436"/>
                  </a:lnTo>
                  <a:lnTo>
                    <a:pt x="2596820" y="1126436"/>
                  </a:lnTo>
                  <a:lnTo>
                    <a:pt x="2578934" y="1125648"/>
                  </a:lnTo>
                  <a:lnTo>
                    <a:pt x="2573192" y="1125314"/>
                  </a:lnTo>
                  <a:lnTo>
                    <a:pt x="2601516" y="1107678"/>
                  </a:lnTo>
                  <a:lnTo>
                    <a:pt x="2650331" y="1077119"/>
                  </a:lnTo>
                  <a:lnTo>
                    <a:pt x="2699544" y="1045766"/>
                  </a:lnTo>
                  <a:lnTo>
                    <a:pt x="2722960" y="1029891"/>
                  </a:lnTo>
                  <a:lnTo>
                    <a:pt x="2744391" y="1015603"/>
                  </a:lnTo>
                  <a:lnTo>
                    <a:pt x="2763441" y="1002109"/>
                  </a:lnTo>
                  <a:lnTo>
                    <a:pt x="2778919" y="990997"/>
                  </a:lnTo>
                  <a:lnTo>
                    <a:pt x="2790428" y="981075"/>
                  </a:lnTo>
                  <a:lnTo>
                    <a:pt x="2794397" y="977900"/>
                  </a:lnTo>
                  <a:lnTo>
                    <a:pt x="2797175" y="974725"/>
                  </a:lnTo>
                  <a:lnTo>
                    <a:pt x="2770188" y="992584"/>
                  </a:lnTo>
                  <a:lnTo>
                    <a:pt x="2740025" y="1012428"/>
                  </a:lnTo>
                  <a:lnTo>
                    <a:pt x="2702322" y="1036638"/>
                  </a:lnTo>
                  <a:lnTo>
                    <a:pt x="2676635" y="1052427"/>
                  </a:lnTo>
                  <a:lnTo>
                    <a:pt x="2677429" y="1051322"/>
                  </a:lnTo>
                  <a:lnTo>
                    <a:pt x="2700337" y="987425"/>
                  </a:lnTo>
                  <a:lnTo>
                    <a:pt x="2672089" y="1055221"/>
                  </a:lnTo>
                  <a:lnTo>
                    <a:pt x="2659063" y="1063228"/>
                  </a:lnTo>
                  <a:lnTo>
                    <a:pt x="2636044" y="1077119"/>
                  </a:lnTo>
                  <a:lnTo>
                    <a:pt x="2612628" y="1090613"/>
                  </a:lnTo>
                  <a:lnTo>
                    <a:pt x="2588816" y="1104503"/>
                  </a:lnTo>
                  <a:lnTo>
                    <a:pt x="2565003" y="1117600"/>
                  </a:lnTo>
                  <a:lnTo>
                    <a:pt x="2542381" y="1129903"/>
                  </a:lnTo>
                  <a:lnTo>
                    <a:pt x="2520156" y="1140619"/>
                  </a:lnTo>
                  <a:lnTo>
                    <a:pt x="2514203" y="1143794"/>
                  </a:lnTo>
                  <a:lnTo>
                    <a:pt x="2508647" y="1147366"/>
                  </a:lnTo>
                  <a:lnTo>
                    <a:pt x="2496344" y="1154906"/>
                  </a:lnTo>
                  <a:lnTo>
                    <a:pt x="2484041" y="1164035"/>
                  </a:lnTo>
                  <a:lnTo>
                    <a:pt x="2470944" y="1174353"/>
                  </a:lnTo>
                  <a:lnTo>
                    <a:pt x="2457847" y="1186260"/>
                  </a:lnTo>
                  <a:lnTo>
                    <a:pt x="2444859" y="1198866"/>
                  </a:lnTo>
                  <a:lnTo>
                    <a:pt x="2444354" y="1197054"/>
                  </a:lnTo>
                  <a:lnTo>
                    <a:pt x="2442766" y="1189144"/>
                  </a:lnTo>
                  <a:lnTo>
                    <a:pt x="2441179" y="1180839"/>
                  </a:lnTo>
                  <a:lnTo>
                    <a:pt x="2440385" y="1172929"/>
                  </a:lnTo>
                  <a:lnTo>
                    <a:pt x="2438400" y="1156319"/>
                  </a:lnTo>
                  <a:lnTo>
                    <a:pt x="2437607" y="1140895"/>
                  </a:lnTo>
                  <a:lnTo>
                    <a:pt x="2437210" y="1127449"/>
                  </a:lnTo>
                  <a:lnTo>
                    <a:pt x="2436813" y="1116771"/>
                  </a:lnTo>
                  <a:lnTo>
                    <a:pt x="2437210" y="1106488"/>
                  </a:lnTo>
                  <a:lnTo>
                    <a:pt x="2436019" y="1121121"/>
                  </a:lnTo>
                  <a:lnTo>
                    <a:pt x="2435225" y="1138127"/>
                  </a:lnTo>
                  <a:lnTo>
                    <a:pt x="2435225" y="1156715"/>
                  </a:lnTo>
                  <a:lnTo>
                    <a:pt x="2435225" y="1175302"/>
                  </a:lnTo>
                  <a:lnTo>
                    <a:pt x="2435622" y="1206150"/>
                  </a:lnTo>
                  <a:lnTo>
                    <a:pt x="2435679" y="1208030"/>
                  </a:lnTo>
                  <a:lnTo>
                    <a:pt x="2430066" y="1213644"/>
                  </a:lnTo>
                  <a:lnTo>
                    <a:pt x="2416175" y="1228725"/>
                  </a:lnTo>
                  <a:lnTo>
                    <a:pt x="2401887" y="1244997"/>
                  </a:lnTo>
                  <a:lnTo>
                    <a:pt x="2387203" y="1262063"/>
                  </a:lnTo>
                  <a:lnTo>
                    <a:pt x="2372916" y="1279922"/>
                  </a:lnTo>
                  <a:lnTo>
                    <a:pt x="2358231" y="1298972"/>
                  </a:lnTo>
                  <a:lnTo>
                    <a:pt x="2343944" y="1318022"/>
                  </a:lnTo>
                  <a:lnTo>
                    <a:pt x="2329259" y="1338263"/>
                  </a:lnTo>
                  <a:lnTo>
                    <a:pt x="2314972" y="1359297"/>
                  </a:lnTo>
                  <a:lnTo>
                    <a:pt x="2300287" y="1380332"/>
                  </a:lnTo>
                  <a:lnTo>
                    <a:pt x="2286794" y="1401763"/>
                  </a:lnTo>
                  <a:lnTo>
                    <a:pt x="2279164" y="1413970"/>
                  </a:lnTo>
                  <a:lnTo>
                    <a:pt x="2276519" y="1407628"/>
                  </a:lnTo>
                  <a:lnTo>
                    <a:pt x="2273366" y="1398873"/>
                  </a:lnTo>
                  <a:lnTo>
                    <a:pt x="2270213" y="1389322"/>
                  </a:lnTo>
                  <a:lnTo>
                    <a:pt x="2264301" y="1369822"/>
                  </a:lnTo>
                  <a:lnTo>
                    <a:pt x="2259177" y="1348730"/>
                  </a:lnTo>
                  <a:lnTo>
                    <a:pt x="2253659" y="1326046"/>
                  </a:lnTo>
                  <a:lnTo>
                    <a:pt x="2248929" y="1303760"/>
                  </a:lnTo>
                  <a:lnTo>
                    <a:pt x="2244594" y="1281076"/>
                  </a:lnTo>
                  <a:lnTo>
                    <a:pt x="2240652" y="1257994"/>
                  </a:lnTo>
                  <a:lnTo>
                    <a:pt x="2234346" y="1216208"/>
                  </a:lnTo>
                  <a:lnTo>
                    <a:pt x="2229617" y="1181585"/>
                  </a:lnTo>
                  <a:lnTo>
                    <a:pt x="2225675" y="1149350"/>
                  </a:lnTo>
                  <a:lnTo>
                    <a:pt x="2226464" y="1174024"/>
                  </a:lnTo>
                  <a:lnTo>
                    <a:pt x="2228040" y="1198698"/>
                  </a:lnTo>
                  <a:lnTo>
                    <a:pt x="2230405" y="1223769"/>
                  </a:lnTo>
                  <a:lnTo>
                    <a:pt x="2233558" y="1248841"/>
                  </a:lnTo>
                  <a:lnTo>
                    <a:pt x="2236711" y="1273515"/>
                  </a:lnTo>
                  <a:lnTo>
                    <a:pt x="2240652" y="1297790"/>
                  </a:lnTo>
                  <a:lnTo>
                    <a:pt x="2244594" y="1320872"/>
                  </a:lnTo>
                  <a:lnTo>
                    <a:pt x="2248535" y="1342760"/>
                  </a:lnTo>
                  <a:lnTo>
                    <a:pt x="2256812" y="1381363"/>
                  </a:lnTo>
                  <a:lnTo>
                    <a:pt x="2263907" y="1412404"/>
                  </a:lnTo>
                  <a:lnTo>
                    <a:pt x="2268391" y="1431645"/>
                  </a:lnTo>
                  <a:lnTo>
                    <a:pt x="2259806" y="1446213"/>
                  </a:lnTo>
                  <a:lnTo>
                    <a:pt x="2246709" y="1468438"/>
                  </a:lnTo>
                  <a:lnTo>
                    <a:pt x="2234009" y="1491060"/>
                  </a:lnTo>
                  <a:lnTo>
                    <a:pt x="2221706" y="1513285"/>
                  </a:lnTo>
                  <a:lnTo>
                    <a:pt x="2209800" y="1535907"/>
                  </a:lnTo>
                  <a:lnTo>
                    <a:pt x="2198687" y="1558529"/>
                  </a:lnTo>
                  <a:lnTo>
                    <a:pt x="2191857" y="1573239"/>
                  </a:lnTo>
                  <a:lnTo>
                    <a:pt x="2135187" y="1403350"/>
                  </a:lnTo>
                  <a:lnTo>
                    <a:pt x="2179944" y="1598574"/>
                  </a:lnTo>
                  <a:lnTo>
                    <a:pt x="2178050" y="1602582"/>
                  </a:lnTo>
                  <a:lnTo>
                    <a:pt x="2168922" y="1624410"/>
                  </a:lnTo>
                  <a:lnTo>
                    <a:pt x="2160587" y="1645444"/>
                  </a:lnTo>
                  <a:lnTo>
                    <a:pt x="2153047" y="1666479"/>
                  </a:lnTo>
                  <a:lnTo>
                    <a:pt x="2146300" y="1686719"/>
                  </a:lnTo>
                  <a:lnTo>
                    <a:pt x="2140347" y="1706960"/>
                  </a:lnTo>
                  <a:lnTo>
                    <a:pt x="2135187" y="1725613"/>
                  </a:lnTo>
                  <a:lnTo>
                    <a:pt x="2135900" y="1726148"/>
                  </a:lnTo>
                  <a:lnTo>
                    <a:pt x="2162225" y="1737519"/>
                  </a:lnTo>
                  <a:lnTo>
                    <a:pt x="2160650" y="1745457"/>
                  </a:lnTo>
                  <a:lnTo>
                    <a:pt x="2157500" y="1767285"/>
                  </a:lnTo>
                  <a:lnTo>
                    <a:pt x="2155531" y="1782763"/>
                  </a:lnTo>
                  <a:lnTo>
                    <a:pt x="2153563" y="1800226"/>
                  </a:lnTo>
                  <a:lnTo>
                    <a:pt x="2151594" y="1820466"/>
                  </a:lnTo>
                  <a:lnTo>
                    <a:pt x="2150019" y="1841898"/>
                  </a:lnTo>
                  <a:lnTo>
                    <a:pt x="2149231" y="1864916"/>
                  </a:lnTo>
                  <a:lnTo>
                    <a:pt x="2148838" y="1889126"/>
                  </a:lnTo>
                  <a:lnTo>
                    <a:pt x="2149231" y="1913732"/>
                  </a:lnTo>
                  <a:lnTo>
                    <a:pt x="2149625" y="1926432"/>
                  </a:lnTo>
                  <a:lnTo>
                    <a:pt x="2150413" y="1939132"/>
                  </a:lnTo>
                  <a:lnTo>
                    <a:pt x="2151200" y="1951832"/>
                  </a:lnTo>
                  <a:lnTo>
                    <a:pt x="2153169" y="1964135"/>
                  </a:lnTo>
                  <a:lnTo>
                    <a:pt x="2154744" y="1976835"/>
                  </a:lnTo>
                  <a:lnTo>
                    <a:pt x="2156319" y="1989138"/>
                  </a:lnTo>
                  <a:lnTo>
                    <a:pt x="2159075" y="2001441"/>
                  </a:lnTo>
                  <a:lnTo>
                    <a:pt x="2161831" y="2013744"/>
                  </a:lnTo>
                  <a:lnTo>
                    <a:pt x="2164981" y="2024857"/>
                  </a:lnTo>
                  <a:lnTo>
                    <a:pt x="2166838" y="2031096"/>
                  </a:lnTo>
                  <a:lnTo>
                    <a:pt x="2247900" y="2219020"/>
                  </a:lnTo>
                  <a:lnTo>
                    <a:pt x="2234387" y="2224573"/>
                  </a:lnTo>
                  <a:lnTo>
                    <a:pt x="2221271" y="2230126"/>
                  </a:lnTo>
                  <a:lnTo>
                    <a:pt x="2208950" y="2236472"/>
                  </a:lnTo>
                  <a:lnTo>
                    <a:pt x="2197026" y="2242422"/>
                  </a:lnTo>
                  <a:lnTo>
                    <a:pt x="2185898" y="2248768"/>
                  </a:lnTo>
                  <a:lnTo>
                    <a:pt x="2175166" y="2255114"/>
                  </a:lnTo>
                  <a:lnTo>
                    <a:pt x="2164833" y="2261460"/>
                  </a:lnTo>
                  <a:lnTo>
                    <a:pt x="2155294" y="2267806"/>
                  </a:lnTo>
                  <a:lnTo>
                    <a:pt x="2146550" y="2274549"/>
                  </a:lnTo>
                  <a:lnTo>
                    <a:pt x="2137806" y="2280499"/>
                  </a:lnTo>
                  <a:lnTo>
                    <a:pt x="2129857" y="2287242"/>
                  </a:lnTo>
                  <a:lnTo>
                    <a:pt x="2121908" y="2293191"/>
                  </a:lnTo>
                  <a:lnTo>
                    <a:pt x="2108394" y="2305487"/>
                  </a:lnTo>
                  <a:lnTo>
                    <a:pt x="2096073" y="2317783"/>
                  </a:lnTo>
                  <a:lnTo>
                    <a:pt x="2086137" y="2328888"/>
                  </a:lnTo>
                  <a:lnTo>
                    <a:pt x="2076996" y="2338804"/>
                  </a:lnTo>
                  <a:lnTo>
                    <a:pt x="2070239" y="2347927"/>
                  </a:lnTo>
                  <a:lnTo>
                    <a:pt x="2065072" y="2356256"/>
                  </a:lnTo>
                  <a:lnTo>
                    <a:pt x="2060303" y="2362603"/>
                  </a:lnTo>
                  <a:lnTo>
                    <a:pt x="2057520" y="2367759"/>
                  </a:lnTo>
                  <a:lnTo>
                    <a:pt x="2055136" y="2371725"/>
                  </a:lnTo>
                  <a:lnTo>
                    <a:pt x="2057520" y="2359033"/>
                  </a:lnTo>
                  <a:lnTo>
                    <a:pt x="2059508" y="2346737"/>
                  </a:lnTo>
                  <a:lnTo>
                    <a:pt x="2062687" y="2320956"/>
                  </a:lnTo>
                  <a:lnTo>
                    <a:pt x="2064277" y="2295174"/>
                  </a:lnTo>
                  <a:lnTo>
                    <a:pt x="2065867" y="2268600"/>
                  </a:lnTo>
                  <a:lnTo>
                    <a:pt x="2066264" y="2242025"/>
                  </a:lnTo>
                  <a:lnTo>
                    <a:pt x="2066264" y="2215450"/>
                  </a:lnTo>
                  <a:lnTo>
                    <a:pt x="2065072" y="2188479"/>
                  </a:lnTo>
                  <a:lnTo>
                    <a:pt x="2063085" y="2161904"/>
                  </a:lnTo>
                  <a:lnTo>
                    <a:pt x="2061097" y="2135726"/>
                  </a:lnTo>
                  <a:lnTo>
                    <a:pt x="2058315" y="2108755"/>
                  </a:lnTo>
                  <a:lnTo>
                    <a:pt x="2054738" y="2082577"/>
                  </a:lnTo>
                  <a:lnTo>
                    <a:pt x="2051161" y="2056796"/>
                  </a:lnTo>
                  <a:lnTo>
                    <a:pt x="2047187" y="2031411"/>
                  </a:lnTo>
                  <a:lnTo>
                    <a:pt x="2042815" y="2006819"/>
                  </a:lnTo>
                  <a:lnTo>
                    <a:pt x="2038045" y="1982228"/>
                  </a:lnTo>
                  <a:lnTo>
                    <a:pt x="2033276" y="1959223"/>
                  </a:lnTo>
                  <a:lnTo>
                    <a:pt x="2028506" y="1936218"/>
                  </a:lnTo>
                  <a:lnTo>
                    <a:pt x="2023339" y="1914006"/>
                  </a:lnTo>
                  <a:lnTo>
                    <a:pt x="2013006" y="1873153"/>
                  </a:lnTo>
                  <a:lnTo>
                    <a:pt x="2003467" y="1837059"/>
                  </a:lnTo>
                  <a:lnTo>
                    <a:pt x="1994325" y="1805328"/>
                  </a:lnTo>
                  <a:lnTo>
                    <a:pt x="1986376" y="1779943"/>
                  </a:lnTo>
                  <a:lnTo>
                    <a:pt x="1980017" y="1760905"/>
                  </a:lnTo>
                  <a:lnTo>
                    <a:pt x="1974850" y="1744643"/>
                  </a:lnTo>
                  <a:lnTo>
                    <a:pt x="1994510" y="1732525"/>
                  </a:lnTo>
                  <a:lnTo>
                    <a:pt x="1995497" y="1756569"/>
                  </a:lnTo>
                  <a:lnTo>
                    <a:pt x="2000687" y="1772047"/>
                  </a:lnTo>
                  <a:lnTo>
                    <a:pt x="2014261" y="1814513"/>
                  </a:lnTo>
                  <a:lnTo>
                    <a:pt x="2022644" y="1844278"/>
                  </a:lnTo>
                  <a:lnTo>
                    <a:pt x="2031827" y="1878013"/>
                  </a:lnTo>
                  <a:lnTo>
                    <a:pt x="2041807" y="1915716"/>
                  </a:lnTo>
                  <a:lnTo>
                    <a:pt x="2051389" y="1956197"/>
                  </a:lnTo>
                  <a:lnTo>
                    <a:pt x="2061369" y="1998266"/>
                  </a:lnTo>
                  <a:lnTo>
                    <a:pt x="2065761" y="2019697"/>
                  </a:lnTo>
                  <a:lnTo>
                    <a:pt x="2070152" y="2041128"/>
                  </a:lnTo>
                  <a:lnTo>
                    <a:pt x="2074144" y="2062956"/>
                  </a:lnTo>
                  <a:lnTo>
                    <a:pt x="2078137" y="2085181"/>
                  </a:lnTo>
                  <a:lnTo>
                    <a:pt x="2080931" y="2106613"/>
                  </a:lnTo>
                  <a:lnTo>
                    <a:pt x="2084125" y="2128044"/>
                  </a:lnTo>
                  <a:lnTo>
                    <a:pt x="2086520" y="2149078"/>
                  </a:lnTo>
                  <a:lnTo>
                    <a:pt x="2088117" y="2170113"/>
                  </a:lnTo>
                  <a:lnTo>
                    <a:pt x="2089714" y="2190353"/>
                  </a:lnTo>
                  <a:lnTo>
                    <a:pt x="2090513" y="2209403"/>
                  </a:lnTo>
                  <a:lnTo>
                    <a:pt x="2090513" y="2228453"/>
                  </a:lnTo>
                  <a:lnTo>
                    <a:pt x="2089714" y="2246313"/>
                  </a:lnTo>
                  <a:lnTo>
                    <a:pt x="2088117" y="2263378"/>
                  </a:lnTo>
                  <a:lnTo>
                    <a:pt x="2086121" y="2279650"/>
                  </a:lnTo>
                  <a:lnTo>
                    <a:pt x="2128838" y="2218135"/>
                  </a:lnTo>
                  <a:lnTo>
                    <a:pt x="1997420" y="1730731"/>
                  </a:lnTo>
                  <a:lnTo>
                    <a:pt x="2028904" y="1711325"/>
                  </a:lnTo>
                  <a:lnTo>
                    <a:pt x="2097058" y="1869327"/>
                  </a:lnTo>
                  <a:lnTo>
                    <a:pt x="2134545" y="1726064"/>
                  </a:lnTo>
                  <a:lnTo>
                    <a:pt x="2131184" y="1720824"/>
                  </a:lnTo>
                  <a:lnTo>
                    <a:pt x="2128012" y="1714863"/>
                  </a:lnTo>
                  <a:lnTo>
                    <a:pt x="2121667" y="1702545"/>
                  </a:lnTo>
                  <a:lnTo>
                    <a:pt x="2116116" y="1688637"/>
                  </a:lnTo>
                  <a:lnTo>
                    <a:pt x="2111358" y="1675126"/>
                  </a:lnTo>
                  <a:lnTo>
                    <a:pt x="2107393" y="1660424"/>
                  </a:lnTo>
                  <a:lnTo>
                    <a:pt x="2103428" y="1645324"/>
                  </a:lnTo>
                  <a:lnTo>
                    <a:pt x="2100256" y="1629429"/>
                  </a:lnTo>
                  <a:lnTo>
                    <a:pt x="2097876" y="1613932"/>
                  </a:lnTo>
                  <a:lnTo>
                    <a:pt x="2095894" y="1597640"/>
                  </a:lnTo>
                  <a:lnTo>
                    <a:pt x="2094704" y="1581347"/>
                  </a:lnTo>
                  <a:lnTo>
                    <a:pt x="2093118" y="1564658"/>
                  </a:lnTo>
                  <a:lnTo>
                    <a:pt x="2092722" y="1548366"/>
                  </a:lnTo>
                  <a:lnTo>
                    <a:pt x="2092325" y="1531676"/>
                  </a:lnTo>
                  <a:lnTo>
                    <a:pt x="2092325" y="1514987"/>
                  </a:lnTo>
                  <a:lnTo>
                    <a:pt x="2092722" y="1498695"/>
                  </a:lnTo>
                  <a:lnTo>
                    <a:pt x="2093118" y="1483198"/>
                  </a:lnTo>
                  <a:lnTo>
                    <a:pt x="2095101" y="1452203"/>
                  </a:lnTo>
                  <a:lnTo>
                    <a:pt x="2097480" y="1423592"/>
                  </a:lnTo>
                  <a:lnTo>
                    <a:pt x="2100652" y="1397366"/>
                  </a:lnTo>
                  <a:lnTo>
                    <a:pt x="2103824" y="1374716"/>
                  </a:lnTo>
                  <a:lnTo>
                    <a:pt x="2106203" y="1356040"/>
                  </a:lnTo>
                  <a:lnTo>
                    <a:pt x="2108582" y="1341735"/>
                  </a:lnTo>
                  <a:lnTo>
                    <a:pt x="2110565" y="1329814"/>
                  </a:lnTo>
                  <a:lnTo>
                    <a:pt x="2129994" y="1343324"/>
                  </a:lnTo>
                  <a:lnTo>
                    <a:pt x="2131184" y="1329416"/>
                  </a:lnTo>
                  <a:lnTo>
                    <a:pt x="2132770" y="1315111"/>
                  </a:lnTo>
                  <a:lnTo>
                    <a:pt x="2134752" y="1300806"/>
                  </a:lnTo>
                  <a:lnTo>
                    <a:pt x="2137131" y="1287295"/>
                  </a:lnTo>
                  <a:lnTo>
                    <a:pt x="2139907" y="1274182"/>
                  </a:lnTo>
                  <a:lnTo>
                    <a:pt x="2142683" y="1261069"/>
                  </a:lnTo>
                  <a:lnTo>
                    <a:pt x="2146251" y="1248353"/>
                  </a:lnTo>
                  <a:lnTo>
                    <a:pt x="2149820" y="1235637"/>
                  </a:lnTo>
                  <a:lnTo>
                    <a:pt x="2153785" y="1223716"/>
                  </a:lnTo>
                  <a:lnTo>
                    <a:pt x="2157750" y="1211795"/>
                  </a:lnTo>
                  <a:lnTo>
                    <a:pt x="2166077" y="1189543"/>
                  </a:lnTo>
                  <a:lnTo>
                    <a:pt x="2174404" y="1168482"/>
                  </a:lnTo>
                  <a:lnTo>
                    <a:pt x="2183127" y="1149011"/>
                  </a:lnTo>
                  <a:lnTo>
                    <a:pt x="2191850" y="1131924"/>
                  </a:lnTo>
                  <a:lnTo>
                    <a:pt x="2200177" y="1116824"/>
                  </a:lnTo>
                  <a:lnTo>
                    <a:pt x="2208107" y="1102917"/>
                  </a:lnTo>
                  <a:lnTo>
                    <a:pt x="2214452" y="1092188"/>
                  </a:lnTo>
                  <a:lnTo>
                    <a:pt x="2224761" y="1076293"/>
                  </a:lnTo>
                  <a:lnTo>
                    <a:pt x="2228330" y="1071127"/>
                  </a:lnTo>
                  <a:lnTo>
                    <a:pt x="2233881" y="1106890"/>
                  </a:lnTo>
                  <a:lnTo>
                    <a:pt x="2241811" y="1094174"/>
                  </a:lnTo>
                  <a:lnTo>
                    <a:pt x="2250138" y="1082253"/>
                  </a:lnTo>
                  <a:lnTo>
                    <a:pt x="2259258" y="1071127"/>
                  </a:lnTo>
                  <a:lnTo>
                    <a:pt x="2268774" y="1060001"/>
                  </a:lnTo>
                  <a:lnTo>
                    <a:pt x="2279480" y="1049669"/>
                  </a:lnTo>
                  <a:lnTo>
                    <a:pt x="2290186" y="1039735"/>
                  </a:lnTo>
                  <a:lnTo>
                    <a:pt x="2301685" y="1030596"/>
                  </a:lnTo>
                  <a:lnTo>
                    <a:pt x="2313977" y="1021853"/>
                  </a:lnTo>
                  <a:lnTo>
                    <a:pt x="2326269" y="1013509"/>
                  </a:lnTo>
                  <a:lnTo>
                    <a:pt x="2339354" y="1005561"/>
                  </a:lnTo>
                  <a:lnTo>
                    <a:pt x="2352835" y="998011"/>
                  </a:lnTo>
                  <a:lnTo>
                    <a:pt x="2366713" y="991654"/>
                  </a:lnTo>
                  <a:lnTo>
                    <a:pt x="2381384" y="984898"/>
                  </a:lnTo>
                  <a:lnTo>
                    <a:pt x="2396055" y="978938"/>
                  </a:lnTo>
                  <a:lnTo>
                    <a:pt x="2411123" y="973375"/>
                  </a:lnTo>
                  <a:lnTo>
                    <a:pt x="2426983" y="967414"/>
                  </a:lnTo>
                  <a:lnTo>
                    <a:pt x="2442448" y="962248"/>
                  </a:lnTo>
                  <a:lnTo>
                    <a:pt x="2458705" y="957877"/>
                  </a:lnTo>
                  <a:lnTo>
                    <a:pt x="2474962" y="953109"/>
                  </a:lnTo>
                  <a:lnTo>
                    <a:pt x="2491615" y="949135"/>
                  </a:lnTo>
                  <a:lnTo>
                    <a:pt x="2508665" y="944764"/>
                  </a:lnTo>
                  <a:lnTo>
                    <a:pt x="2525716" y="941188"/>
                  </a:lnTo>
                  <a:lnTo>
                    <a:pt x="2560212" y="934035"/>
                  </a:lnTo>
                  <a:lnTo>
                    <a:pt x="2595502" y="927677"/>
                  </a:lnTo>
                  <a:lnTo>
                    <a:pt x="2630792" y="921717"/>
                  </a:lnTo>
                  <a:lnTo>
                    <a:pt x="2702165" y="910988"/>
                  </a:lnTo>
                  <a:lnTo>
                    <a:pt x="2719215" y="908206"/>
                  </a:lnTo>
                  <a:lnTo>
                    <a:pt x="2735868" y="904630"/>
                  </a:lnTo>
                  <a:lnTo>
                    <a:pt x="2752125" y="901054"/>
                  </a:lnTo>
                  <a:lnTo>
                    <a:pt x="2767589" y="897080"/>
                  </a:lnTo>
                  <a:lnTo>
                    <a:pt x="2781864" y="893504"/>
                  </a:lnTo>
                  <a:lnTo>
                    <a:pt x="2796139" y="888338"/>
                  </a:lnTo>
                  <a:lnTo>
                    <a:pt x="2809620" y="883967"/>
                  </a:lnTo>
                  <a:lnTo>
                    <a:pt x="2822308" y="878801"/>
                  </a:lnTo>
                  <a:lnTo>
                    <a:pt x="2834600" y="874033"/>
                  </a:lnTo>
                  <a:lnTo>
                    <a:pt x="2845703" y="868867"/>
                  </a:lnTo>
                  <a:lnTo>
                    <a:pt x="2856805" y="863304"/>
                  </a:lnTo>
                  <a:lnTo>
                    <a:pt x="2867511" y="858138"/>
                  </a:lnTo>
                  <a:lnTo>
                    <a:pt x="2877027" y="852575"/>
                  </a:lnTo>
                  <a:lnTo>
                    <a:pt x="2886147" y="847409"/>
                  </a:lnTo>
                  <a:lnTo>
                    <a:pt x="2894871" y="841449"/>
                  </a:lnTo>
                  <a:lnTo>
                    <a:pt x="2903197" y="836283"/>
                  </a:lnTo>
                  <a:lnTo>
                    <a:pt x="2917868" y="825951"/>
                  </a:lnTo>
                  <a:lnTo>
                    <a:pt x="2929764" y="816017"/>
                  </a:lnTo>
                  <a:lnTo>
                    <a:pt x="2940470" y="806877"/>
                  </a:lnTo>
                  <a:lnTo>
                    <a:pt x="2948400" y="798930"/>
                  </a:lnTo>
                  <a:lnTo>
                    <a:pt x="2954744" y="792572"/>
                  </a:lnTo>
                  <a:lnTo>
                    <a:pt x="2959106" y="787009"/>
                  </a:lnTo>
                  <a:lnTo>
                    <a:pt x="2962674" y="782638"/>
                  </a:lnTo>
                  <a:close/>
                  <a:moveTo>
                    <a:pt x="0" y="0"/>
                  </a:moveTo>
                  <a:lnTo>
                    <a:pt x="1986" y="1984"/>
                  </a:lnTo>
                  <a:lnTo>
                    <a:pt x="8737" y="7938"/>
                  </a:lnTo>
                  <a:lnTo>
                    <a:pt x="19458" y="17066"/>
                  </a:lnTo>
                  <a:lnTo>
                    <a:pt x="34945" y="28972"/>
                  </a:lnTo>
                  <a:lnTo>
                    <a:pt x="44079" y="35719"/>
                  </a:lnTo>
                  <a:lnTo>
                    <a:pt x="54801" y="42863"/>
                  </a:lnTo>
                  <a:lnTo>
                    <a:pt x="66714" y="50403"/>
                  </a:lnTo>
                  <a:lnTo>
                    <a:pt x="79421" y="58738"/>
                  </a:lnTo>
                  <a:lnTo>
                    <a:pt x="93320" y="67072"/>
                  </a:lnTo>
                  <a:lnTo>
                    <a:pt x="108012" y="75406"/>
                  </a:lnTo>
                  <a:lnTo>
                    <a:pt x="124294" y="84138"/>
                  </a:lnTo>
                  <a:lnTo>
                    <a:pt x="141766" y="92869"/>
                  </a:lnTo>
                  <a:lnTo>
                    <a:pt x="160430" y="101203"/>
                  </a:lnTo>
                  <a:lnTo>
                    <a:pt x="180285" y="109934"/>
                  </a:lnTo>
                  <a:lnTo>
                    <a:pt x="201332" y="119063"/>
                  </a:lnTo>
                  <a:lnTo>
                    <a:pt x="223569" y="126603"/>
                  </a:lnTo>
                  <a:lnTo>
                    <a:pt x="246601" y="134938"/>
                  </a:lnTo>
                  <a:lnTo>
                    <a:pt x="271619" y="142478"/>
                  </a:lnTo>
                  <a:lnTo>
                    <a:pt x="297431" y="150019"/>
                  </a:lnTo>
                  <a:lnTo>
                    <a:pt x="324434" y="156369"/>
                  </a:lnTo>
                  <a:lnTo>
                    <a:pt x="353025" y="163116"/>
                  </a:lnTo>
                  <a:lnTo>
                    <a:pt x="382808" y="168275"/>
                  </a:lnTo>
                  <a:lnTo>
                    <a:pt x="413385" y="173831"/>
                  </a:lnTo>
                  <a:lnTo>
                    <a:pt x="445550" y="177403"/>
                  </a:lnTo>
                  <a:lnTo>
                    <a:pt x="478510" y="180975"/>
                  </a:lnTo>
                  <a:lnTo>
                    <a:pt x="513455" y="183753"/>
                  </a:lnTo>
                  <a:lnTo>
                    <a:pt x="531324" y="184547"/>
                  </a:lnTo>
                  <a:lnTo>
                    <a:pt x="549194" y="184944"/>
                  </a:lnTo>
                  <a:lnTo>
                    <a:pt x="567858" y="185341"/>
                  </a:lnTo>
                  <a:lnTo>
                    <a:pt x="586522" y="185738"/>
                  </a:lnTo>
                  <a:lnTo>
                    <a:pt x="662369" y="185738"/>
                  </a:lnTo>
                  <a:lnTo>
                    <a:pt x="738612" y="185738"/>
                  </a:lnTo>
                  <a:lnTo>
                    <a:pt x="814856" y="187325"/>
                  </a:lnTo>
                  <a:lnTo>
                    <a:pt x="852581" y="188119"/>
                  </a:lnTo>
                  <a:lnTo>
                    <a:pt x="890306" y="189309"/>
                  </a:lnTo>
                  <a:lnTo>
                    <a:pt x="928031" y="191294"/>
                  </a:lnTo>
                  <a:lnTo>
                    <a:pt x="965358" y="192881"/>
                  </a:lnTo>
                  <a:lnTo>
                    <a:pt x="1002289" y="195659"/>
                  </a:lnTo>
                  <a:lnTo>
                    <a:pt x="1038822" y="198438"/>
                  </a:lnTo>
                  <a:lnTo>
                    <a:pt x="1074959" y="202406"/>
                  </a:lnTo>
                  <a:lnTo>
                    <a:pt x="1110698" y="206375"/>
                  </a:lnTo>
                  <a:lnTo>
                    <a:pt x="1146040" y="211931"/>
                  </a:lnTo>
                  <a:lnTo>
                    <a:pt x="1180588" y="217488"/>
                  </a:lnTo>
                  <a:lnTo>
                    <a:pt x="1214739" y="224234"/>
                  </a:lnTo>
                  <a:lnTo>
                    <a:pt x="1248493" y="230981"/>
                  </a:lnTo>
                  <a:lnTo>
                    <a:pt x="1264774" y="234950"/>
                  </a:lnTo>
                  <a:lnTo>
                    <a:pt x="1281453" y="239316"/>
                  </a:lnTo>
                  <a:lnTo>
                    <a:pt x="1297734" y="243681"/>
                  </a:lnTo>
                  <a:lnTo>
                    <a:pt x="1313618" y="248444"/>
                  </a:lnTo>
                  <a:lnTo>
                    <a:pt x="1329502" y="253206"/>
                  </a:lnTo>
                  <a:lnTo>
                    <a:pt x="1344989" y="258763"/>
                  </a:lnTo>
                  <a:lnTo>
                    <a:pt x="1360476" y="263922"/>
                  </a:lnTo>
                  <a:lnTo>
                    <a:pt x="1375963" y="269478"/>
                  </a:lnTo>
                  <a:lnTo>
                    <a:pt x="1390656" y="275828"/>
                  </a:lnTo>
                  <a:lnTo>
                    <a:pt x="1405746" y="281781"/>
                  </a:lnTo>
                  <a:lnTo>
                    <a:pt x="1420042" y="288528"/>
                  </a:lnTo>
                  <a:lnTo>
                    <a:pt x="1434734" y="294878"/>
                  </a:lnTo>
                  <a:lnTo>
                    <a:pt x="1448633" y="302419"/>
                  </a:lnTo>
                  <a:lnTo>
                    <a:pt x="1462532" y="309959"/>
                  </a:lnTo>
                  <a:lnTo>
                    <a:pt x="1476430" y="317500"/>
                  </a:lnTo>
                  <a:lnTo>
                    <a:pt x="1489535" y="325438"/>
                  </a:lnTo>
                  <a:lnTo>
                    <a:pt x="1502639" y="334169"/>
                  </a:lnTo>
                  <a:lnTo>
                    <a:pt x="1515346" y="342503"/>
                  </a:lnTo>
                  <a:lnTo>
                    <a:pt x="1528054" y="351631"/>
                  </a:lnTo>
                  <a:lnTo>
                    <a:pt x="1540364" y="360759"/>
                  </a:lnTo>
                  <a:lnTo>
                    <a:pt x="1552674" y="370284"/>
                  </a:lnTo>
                  <a:lnTo>
                    <a:pt x="1563793" y="380603"/>
                  </a:lnTo>
                  <a:lnTo>
                    <a:pt x="1575706" y="390922"/>
                  </a:lnTo>
                  <a:lnTo>
                    <a:pt x="1586825" y="401638"/>
                  </a:lnTo>
                  <a:lnTo>
                    <a:pt x="1597547" y="412750"/>
                  </a:lnTo>
                  <a:lnTo>
                    <a:pt x="1608269" y="424259"/>
                  </a:lnTo>
                  <a:lnTo>
                    <a:pt x="1618196" y="436166"/>
                  </a:lnTo>
                  <a:lnTo>
                    <a:pt x="1628521" y="448469"/>
                  </a:lnTo>
                  <a:lnTo>
                    <a:pt x="1628521" y="371872"/>
                  </a:lnTo>
                  <a:lnTo>
                    <a:pt x="1638051" y="381397"/>
                  </a:lnTo>
                  <a:lnTo>
                    <a:pt x="1649567" y="393700"/>
                  </a:lnTo>
                  <a:lnTo>
                    <a:pt x="1663863" y="410766"/>
                  </a:lnTo>
                  <a:lnTo>
                    <a:pt x="1681733" y="431800"/>
                  </a:lnTo>
                  <a:lnTo>
                    <a:pt x="1701985" y="457200"/>
                  </a:lnTo>
                  <a:lnTo>
                    <a:pt x="1713104" y="471488"/>
                  </a:lnTo>
                  <a:lnTo>
                    <a:pt x="1724620" y="486966"/>
                  </a:lnTo>
                  <a:lnTo>
                    <a:pt x="1735739" y="503238"/>
                  </a:lnTo>
                  <a:lnTo>
                    <a:pt x="1747652" y="520303"/>
                  </a:lnTo>
                  <a:lnTo>
                    <a:pt x="1759962" y="538559"/>
                  </a:lnTo>
                  <a:lnTo>
                    <a:pt x="1772272" y="558006"/>
                  </a:lnTo>
                  <a:lnTo>
                    <a:pt x="1784582" y="577850"/>
                  </a:lnTo>
                  <a:lnTo>
                    <a:pt x="1796893" y="598884"/>
                  </a:lnTo>
                  <a:lnTo>
                    <a:pt x="1809203" y="620316"/>
                  </a:lnTo>
                  <a:lnTo>
                    <a:pt x="1821513" y="642938"/>
                  </a:lnTo>
                  <a:lnTo>
                    <a:pt x="1833029" y="666353"/>
                  </a:lnTo>
                  <a:lnTo>
                    <a:pt x="1844545" y="690166"/>
                  </a:lnTo>
                  <a:lnTo>
                    <a:pt x="1856061" y="715169"/>
                  </a:lnTo>
                  <a:lnTo>
                    <a:pt x="1866783" y="740966"/>
                  </a:lnTo>
                  <a:lnTo>
                    <a:pt x="1877505" y="767556"/>
                  </a:lnTo>
                  <a:lnTo>
                    <a:pt x="1887035" y="794544"/>
                  </a:lnTo>
                  <a:lnTo>
                    <a:pt x="1896566" y="822325"/>
                  </a:lnTo>
                  <a:lnTo>
                    <a:pt x="1904905" y="850503"/>
                  </a:lnTo>
                  <a:lnTo>
                    <a:pt x="1912847" y="879872"/>
                  </a:lnTo>
                  <a:lnTo>
                    <a:pt x="1919995" y="910034"/>
                  </a:lnTo>
                  <a:lnTo>
                    <a:pt x="1955337" y="874316"/>
                  </a:lnTo>
                  <a:lnTo>
                    <a:pt x="1963676" y="898922"/>
                  </a:lnTo>
                  <a:lnTo>
                    <a:pt x="1973207" y="927894"/>
                  </a:lnTo>
                  <a:lnTo>
                    <a:pt x="1984723" y="966391"/>
                  </a:lnTo>
                  <a:lnTo>
                    <a:pt x="1998621" y="1012825"/>
                  </a:lnTo>
                  <a:lnTo>
                    <a:pt x="2005372" y="1038622"/>
                  </a:lnTo>
                  <a:lnTo>
                    <a:pt x="2012520" y="1066403"/>
                  </a:lnTo>
                  <a:lnTo>
                    <a:pt x="2019668" y="1095375"/>
                  </a:lnTo>
                  <a:lnTo>
                    <a:pt x="2026816" y="1125538"/>
                  </a:lnTo>
                  <a:lnTo>
                    <a:pt x="2033566" y="1156891"/>
                  </a:lnTo>
                  <a:lnTo>
                    <a:pt x="2040317" y="1189435"/>
                  </a:lnTo>
                  <a:lnTo>
                    <a:pt x="2046671" y="1222375"/>
                  </a:lnTo>
                  <a:lnTo>
                    <a:pt x="2052230" y="1256110"/>
                  </a:lnTo>
                  <a:lnTo>
                    <a:pt x="2057790" y="1290241"/>
                  </a:lnTo>
                  <a:lnTo>
                    <a:pt x="2062158" y="1324769"/>
                  </a:lnTo>
                  <a:lnTo>
                    <a:pt x="2066129" y="1359694"/>
                  </a:lnTo>
                  <a:lnTo>
                    <a:pt x="2068511" y="1394619"/>
                  </a:lnTo>
                  <a:lnTo>
                    <a:pt x="2070894" y="1429147"/>
                  </a:lnTo>
                  <a:lnTo>
                    <a:pt x="2071291" y="1446610"/>
                  </a:lnTo>
                  <a:lnTo>
                    <a:pt x="2071688" y="1463675"/>
                  </a:lnTo>
                  <a:lnTo>
                    <a:pt x="2071688" y="1480741"/>
                  </a:lnTo>
                  <a:lnTo>
                    <a:pt x="2071291" y="1497806"/>
                  </a:lnTo>
                  <a:lnTo>
                    <a:pt x="2070894" y="1514475"/>
                  </a:lnTo>
                  <a:lnTo>
                    <a:pt x="2070100" y="1531144"/>
                  </a:lnTo>
                  <a:lnTo>
                    <a:pt x="2068511" y="1547416"/>
                  </a:lnTo>
                  <a:lnTo>
                    <a:pt x="2066923" y="1563688"/>
                  </a:lnTo>
                  <a:lnTo>
                    <a:pt x="2065335" y="1579960"/>
                  </a:lnTo>
                  <a:lnTo>
                    <a:pt x="2062555" y="1595835"/>
                  </a:lnTo>
                  <a:lnTo>
                    <a:pt x="2059775" y="1610916"/>
                  </a:lnTo>
                  <a:lnTo>
                    <a:pt x="2056995" y="1626394"/>
                  </a:lnTo>
                  <a:lnTo>
                    <a:pt x="2053421" y="1641078"/>
                  </a:lnTo>
                  <a:lnTo>
                    <a:pt x="2049450" y="1655763"/>
                  </a:lnTo>
                  <a:lnTo>
                    <a:pt x="2045082" y="1670050"/>
                  </a:lnTo>
                  <a:lnTo>
                    <a:pt x="2040317" y="1684338"/>
                  </a:lnTo>
                  <a:lnTo>
                    <a:pt x="2034758" y="1697435"/>
                  </a:lnTo>
                  <a:lnTo>
                    <a:pt x="2029198" y="1710531"/>
                  </a:lnTo>
                  <a:lnTo>
                    <a:pt x="2028520" y="1710950"/>
                  </a:lnTo>
                  <a:lnTo>
                    <a:pt x="2020892" y="1692617"/>
                  </a:lnTo>
                  <a:lnTo>
                    <a:pt x="2012561" y="1673551"/>
                  </a:lnTo>
                  <a:lnTo>
                    <a:pt x="2003438" y="1653690"/>
                  </a:lnTo>
                  <a:lnTo>
                    <a:pt x="1993917" y="1633830"/>
                  </a:lnTo>
                  <a:lnTo>
                    <a:pt x="1983604" y="1613969"/>
                  </a:lnTo>
                  <a:lnTo>
                    <a:pt x="1973290" y="1593712"/>
                  </a:lnTo>
                  <a:lnTo>
                    <a:pt x="1962183" y="1573057"/>
                  </a:lnTo>
                  <a:lnTo>
                    <a:pt x="1950679" y="1552402"/>
                  </a:lnTo>
                  <a:lnTo>
                    <a:pt x="1939175" y="1531350"/>
                  </a:lnTo>
                  <a:lnTo>
                    <a:pt x="1926878" y="1510298"/>
                  </a:lnTo>
                  <a:lnTo>
                    <a:pt x="1914185" y="1488848"/>
                  </a:lnTo>
                  <a:lnTo>
                    <a:pt x="1900301" y="1467796"/>
                  </a:lnTo>
                  <a:lnTo>
                    <a:pt x="1894260" y="1458189"/>
                  </a:lnTo>
                  <a:lnTo>
                    <a:pt x="1928813" y="1036638"/>
                  </a:lnTo>
                  <a:lnTo>
                    <a:pt x="1862051" y="1408114"/>
                  </a:lnTo>
                  <a:lnTo>
                    <a:pt x="1843972" y="1381204"/>
                  </a:lnTo>
                  <a:lnTo>
                    <a:pt x="1813824" y="1337908"/>
                  </a:lnTo>
                  <a:lnTo>
                    <a:pt x="1782090" y="1294612"/>
                  </a:lnTo>
                  <a:lnTo>
                    <a:pt x="1749959" y="1250919"/>
                  </a:lnTo>
                  <a:lnTo>
                    <a:pt x="1716638" y="1208021"/>
                  </a:lnTo>
                  <a:lnTo>
                    <a:pt x="1681730" y="1165122"/>
                  </a:lnTo>
                  <a:lnTo>
                    <a:pt x="1658188" y="1136727"/>
                  </a:lnTo>
                  <a:lnTo>
                    <a:pt x="1662012" y="1095017"/>
                  </a:lnTo>
                  <a:lnTo>
                    <a:pt x="1664012" y="1064080"/>
                  </a:lnTo>
                  <a:lnTo>
                    <a:pt x="1666812" y="1028781"/>
                  </a:lnTo>
                  <a:lnTo>
                    <a:pt x="1669612" y="988722"/>
                  </a:lnTo>
                  <a:lnTo>
                    <a:pt x="1671612" y="945094"/>
                  </a:lnTo>
                  <a:lnTo>
                    <a:pt x="1673212" y="897896"/>
                  </a:lnTo>
                  <a:lnTo>
                    <a:pt x="1674412" y="848715"/>
                  </a:lnTo>
                  <a:lnTo>
                    <a:pt x="1674812" y="797154"/>
                  </a:lnTo>
                  <a:lnTo>
                    <a:pt x="1674412" y="744800"/>
                  </a:lnTo>
                  <a:lnTo>
                    <a:pt x="1674012" y="718227"/>
                  </a:lnTo>
                  <a:lnTo>
                    <a:pt x="1672812" y="691653"/>
                  </a:lnTo>
                  <a:lnTo>
                    <a:pt x="1671612" y="665080"/>
                  </a:lnTo>
                  <a:lnTo>
                    <a:pt x="1670012" y="638506"/>
                  </a:lnTo>
                  <a:lnTo>
                    <a:pt x="1668012" y="612329"/>
                  </a:lnTo>
                  <a:lnTo>
                    <a:pt x="1666012" y="586549"/>
                  </a:lnTo>
                  <a:lnTo>
                    <a:pt x="1663212" y="560372"/>
                  </a:lnTo>
                  <a:lnTo>
                    <a:pt x="1659612" y="534988"/>
                  </a:lnTo>
                  <a:lnTo>
                    <a:pt x="1660412" y="553629"/>
                  </a:lnTo>
                  <a:lnTo>
                    <a:pt x="1662012" y="603603"/>
                  </a:lnTo>
                  <a:lnTo>
                    <a:pt x="1662412" y="638109"/>
                  </a:lnTo>
                  <a:lnTo>
                    <a:pt x="1662412" y="676978"/>
                  </a:lnTo>
                  <a:lnTo>
                    <a:pt x="1662412" y="720607"/>
                  </a:lnTo>
                  <a:lnTo>
                    <a:pt x="1662012" y="766218"/>
                  </a:lnTo>
                  <a:lnTo>
                    <a:pt x="1660412" y="814606"/>
                  </a:lnTo>
                  <a:lnTo>
                    <a:pt x="1658812" y="863787"/>
                  </a:lnTo>
                  <a:lnTo>
                    <a:pt x="1655612" y="912174"/>
                  </a:lnTo>
                  <a:lnTo>
                    <a:pt x="1654012" y="936765"/>
                  </a:lnTo>
                  <a:lnTo>
                    <a:pt x="1652012" y="960562"/>
                  </a:lnTo>
                  <a:lnTo>
                    <a:pt x="1649612" y="983566"/>
                  </a:lnTo>
                  <a:lnTo>
                    <a:pt x="1646812" y="1006570"/>
                  </a:lnTo>
                  <a:lnTo>
                    <a:pt x="1644412" y="1028384"/>
                  </a:lnTo>
                  <a:lnTo>
                    <a:pt x="1640812" y="1049405"/>
                  </a:lnTo>
                  <a:lnTo>
                    <a:pt x="1637212" y="1069633"/>
                  </a:lnTo>
                  <a:lnTo>
                    <a:pt x="1633212" y="1088274"/>
                  </a:lnTo>
                  <a:lnTo>
                    <a:pt x="1629548" y="1102806"/>
                  </a:lnTo>
                  <a:lnTo>
                    <a:pt x="1611517" y="1081708"/>
                  </a:lnTo>
                  <a:lnTo>
                    <a:pt x="1575419" y="1041192"/>
                  </a:lnTo>
                  <a:lnTo>
                    <a:pt x="1538925" y="1001074"/>
                  </a:lnTo>
                  <a:lnTo>
                    <a:pt x="1502827" y="962545"/>
                  </a:lnTo>
                  <a:lnTo>
                    <a:pt x="1465936" y="924810"/>
                  </a:lnTo>
                  <a:lnTo>
                    <a:pt x="1429441" y="888663"/>
                  </a:lnTo>
                  <a:lnTo>
                    <a:pt x="1393343" y="853709"/>
                  </a:lnTo>
                  <a:lnTo>
                    <a:pt x="1357245" y="820740"/>
                  </a:lnTo>
                  <a:lnTo>
                    <a:pt x="1321941" y="789758"/>
                  </a:lnTo>
                  <a:lnTo>
                    <a:pt x="1304487" y="774267"/>
                  </a:lnTo>
                  <a:lnTo>
                    <a:pt x="1286636" y="759967"/>
                  </a:lnTo>
                  <a:lnTo>
                    <a:pt x="1269579" y="745668"/>
                  </a:lnTo>
                  <a:lnTo>
                    <a:pt x="1252522" y="732560"/>
                  </a:lnTo>
                  <a:lnTo>
                    <a:pt x="1238401" y="721708"/>
                  </a:lnTo>
                  <a:lnTo>
                    <a:pt x="1238183" y="719838"/>
                  </a:lnTo>
                  <a:lnTo>
                    <a:pt x="1234535" y="690371"/>
                  </a:lnTo>
                  <a:lnTo>
                    <a:pt x="1229671" y="654531"/>
                  </a:lnTo>
                  <a:lnTo>
                    <a:pt x="1223997" y="615108"/>
                  </a:lnTo>
                  <a:lnTo>
                    <a:pt x="1217106" y="576482"/>
                  </a:lnTo>
                  <a:lnTo>
                    <a:pt x="1213864" y="557766"/>
                  </a:lnTo>
                  <a:lnTo>
                    <a:pt x="1210216" y="540643"/>
                  </a:lnTo>
                  <a:lnTo>
                    <a:pt x="1206973" y="524714"/>
                  </a:lnTo>
                  <a:lnTo>
                    <a:pt x="1203325" y="511175"/>
                  </a:lnTo>
                  <a:lnTo>
                    <a:pt x="1206973" y="531882"/>
                  </a:lnTo>
                  <a:lnTo>
                    <a:pt x="1209810" y="554580"/>
                  </a:lnTo>
                  <a:lnTo>
                    <a:pt x="1213053" y="583650"/>
                  </a:lnTo>
                  <a:lnTo>
                    <a:pt x="1214674" y="599578"/>
                  </a:lnTo>
                  <a:lnTo>
                    <a:pt x="1216295" y="616303"/>
                  </a:lnTo>
                  <a:lnTo>
                    <a:pt x="1217106" y="633824"/>
                  </a:lnTo>
                  <a:lnTo>
                    <a:pt x="1217511" y="650948"/>
                  </a:lnTo>
                  <a:lnTo>
                    <a:pt x="1217917" y="668469"/>
                  </a:lnTo>
                  <a:lnTo>
                    <a:pt x="1217511" y="685990"/>
                  </a:lnTo>
                  <a:lnTo>
                    <a:pt x="1216295" y="703113"/>
                  </a:lnTo>
                  <a:lnTo>
                    <a:pt x="1216046" y="705118"/>
                  </a:lnTo>
                  <a:lnTo>
                    <a:pt x="1202540" y="695222"/>
                  </a:lnTo>
                  <a:lnTo>
                    <a:pt x="1186673" y="684497"/>
                  </a:lnTo>
                  <a:lnTo>
                    <a:pt x="1170805" y="673773"/>
                  </a:lnTo>
                  <a:lnTo>
                    <a:pt x="1154938" y="663842"/>
                  </a:lnTo>
                  <a:lnTo>
                    <a:pt x="1139468" y="654707"/>
                  </a:lnTo>
                  <a:lnTo>
                    <a:pt x="1124790" y="645968"/>
                  </a:lnTo>
                  <a:lnTo>
                    <a:pt x="1110113" y="638024"/>
                  </a:lnTo>
                  <a:lnTo>
                    <a:pt x="1095833" y="630477"/>
                  </a:lnTo>
                  <a:lnTo>
                    <a:pt x="1081949" y="623724"/>
                  </a:lnTo>
                  <a:lnTo>
                    <a:pt x="1068065" y="618163"/>
                  </a:lnTo>
                  <a:lnTo>
                    <a:pt x="1054975" y="613000"/>
                  </a:lnTo>
                  <a:lnTo>
                    <a:pt x="1042281" y="608630"/>
                  </a:lnTo>
                  <a:lnTo>
                    <a:pt x="1017290" y="600686"/>
                  </a:lnTo>
                  <a:lnTo>
                    <a:pt x="991902" y="592345"/>
                  </a:lnTo>
                  <a:lnTo>
                    <a:pt x="966118" y="583209"/>
                  </a:lnTo>
                  <a:lnTo>
                    <a:pt x="939937" y="574073"/>
                  </a:lnTo>
                  <a:lnTo>
                    <a:pt x="886782" y="553815"/>
                  </a:lnTo>
                  <a:lnTo>
                    <a:pt x="833627" y="533160"/>
                  </a:lnTo>
                  <a:lnTo>
                    <a:pt x="780075" y="511711"/>
                  </a:lnTo>
                  <a:lnTo>
                    <a:pt x="727317" y="489864"/>
                  </a:lnTo>
                  <a:lnTo>
                    <a:pt x="694143" y="475740"/>
                  </a:lnTo>
                  <a:lnTo>
                    <a:pt x="615950" y="344488"/>
                  </a:lnTo>
                  <a:lnTo>
                    <a:pt x="682265" y="470683"/>
                  </a:lnTo>
                  <a:lnTo>
                    <a:pt x="676938" y="468415"/>
                  </a:lnTo>
                  <a:lnTo>
                    <a:pt x="628543" y="447363"/>
                  </a:lnTo>
                  <a:lnTo>
                    <a:pt x="583322" y="427105"/>
                  </a:lnTo>
                  <a:lnTo>
                    <a:pt x="541670" y="408436"/>
                  </a:lnTo>
                  <a:lnTo>
                    <a:pt x="473044" y="376659"/>
                  </a:lnTo>
                  <a:lnTo>
                    <a:pt x="427426" y="355607"/>
                  </a:lnTo>
                  <a:lnTo>
                    <a:pt x="411162" y="347663"/>
                  </a:lnTo>
                  <a:lnTo>
                    <a:pt x="413939" y="350444"/>
                  </a:lnTo>
                  <a:lnTo>
                    <a:pt x="417906" y="352827"/>
                  </a:lnTo>
                  <a:lnTo>
                    <a:pt x="427029" y="359977"/>
                  </a:lnTo>
                  <a:lnTo>
                    <a:pt x="439327" y="367524"/>
                  </a:lnTo>
                  <a:lnTo>
                    <a:pt x="453607" y="375865"/>
                  </a:lnTo>
                  <a:lnTo>
                    <a:pt x="470664" y="385001"/>
                  </a:lnTo>
                  <a:lnTo>
                    <a:pt x="490102" y="394931"/>
                  </a:lnTo>
                  <a:lnTo>
                    <a:pt x="533340" y="416380"/>
                  </a:lnTo>
                  <a:lnTo>
                    <a:pt x="582925" y="440213"/>
                  </a:lnTo>
                  <a:lnTo>
                    <a:pt x="636873" y="465237"/>
                  </a:lnTo>
                  <a:lnTo>
                    <a:pt x="692805" y="491056"/>
                  </a:lnTo>
                  <a:lnTo>
                    <a:pt x="750721" y="516477"/>
                  </a:lnTo>
                  <a:lnTo>
                    <a:pt x="807049" y="541502"/>
                  </a:lnTo>
                  <a:lnTo>
                    <a:pt x="861791" y="565334"/>
                  </a:lnTo>
                  <a:lnTo>
                    <a:pt x="928558" y="593908"/>
                  </a:lnTo>
                  <a:lnTo>
                    <a:pt x="927038" y="593725"/>
                  </a:lnTo>
                  <a:lnTo>
                    <a:pt x="913525" y="596435"/>
                  </a:lnTo>
                  <a:lnTo>
                    <a:pt x="897230" y="599533"/>
                  </a:lnTo>
                  <a:lnTo>
                    <a:pt x="875769" y="603018"/>
                  </a:lnTo>
                  <a:lnTo>
                    <a:pt x="848744" y="607664"/>
                  </a:lnTo>
                  <a:lnTo>
                    <a:pt x="818141" y="611149"/>
                  </a:lnTo>
                  <a:lnTo>
                    <a:pt x="783565" y="615795"/>
                  </a:lnTo>
                  <a:lnTo>
                    <a:pt x="746206" y="618893"/>
                  </a:lnTo>
                  <a:lnTo>
                    <a:pt x="725937" y="620442"/>
                  </a:lnTo>
                  <a:lnTo>
                    <a:pt x="705668" y="621603"/>
                  </a:lnTo>
                  <a:lnTo>
                    <a:pt x="685002" y="622765"/>
                  </a:lnTo>
                  <a:lnTo>
                    <a:pt x="663540" y="623152"/>
                  </a:lnTo>
                  <a:lnTo>
                    <a:pt x="642079" y="623539"/>
                  </a:lnTo>
                  <a:lnTo>
                    <a:pt x="620618" y="623539"/>
                  </a:lnTo>
                  <a:lnTo>
                    <a:pt x="598759" y="623152"/>
                  </a:lnTo>
                  <a:lnTo>
                    <a:pt x="576503" y="621990"/>
                  </a:lnTo>
                  <a:lnTo>
                    <a:pt x="554247" y="620829"/>
                  </a:lnTo>
                  <a:lnTo>
                    <a:pt x="532388" y="618506"/>
                  </a:lnTo>
                  <a:lnTo>
                    <a:pt x="510132" y="616182"/>
                  </a:lnTo>
                  <a:lnTo>
                    <a:pt x="488670" y="613085"/>
                  </a:lnTo>
                  <a:lnTo>
                    <a:pt x="467209" y="609213"/>
                  </a:lnTo>
                  <a:lnTo>
                    <a:pt x="446145" y="604954"/>
                  </a:lnTo>
                  <a:lnTo>
                    <a:pt x="429576" y="600994"/>
                  </a:lnTo>
                  <a:lnTo>
                    <a:pt x="417530" y="597597"/>
                  </a:lnTo>
                  <a:lnTo>
                    <a:pt x="404812" y="593725"/>
                  </a:lnTo>
                  <a:lnTo>
                    <a:pt x="425081" y="599920"/>
                  </a:lnTo>
                  <a:lnTo>
                    <a:pt x="429576" y="600994"/>
                  </a:lnTo>
                  <a:lnTo>
                    <a:pt x="432632" y="601856"/>
                  </a:lnTo>
                  <a:lnTo>
                    <a:pt x="453299" y="606890"/>
                  </a:lnTo>
                  <a:lnTo>
                    <a:pt x="479132" y="613085"/>
                  </a:lnTo>
                  <a:lnTo>
                    <a:pt x="509734" y="619280"/>
                  </a:lnTo>
                  <a:lnTo>
                    <a:pt x="526426" y="622378"/>
                  </a:lnTo>
                  <a:lnTo>
                    <a:pt x="543913" y="625475"/>
                  </a:lnTo>
                  <a:lnTo>
                    <a:pt x="562195" y="628573"/>
                  </a:lnTo>
                  <a:lnTo>
                    <a:pt x="582067" y="630896"/>
                  </a:lnTo>
                  <a:lnTo>
                    <a:pt x="602336" y="633606"/>
                  </a:lnTo>
                  <a:lnTo>
                    <a:pt x="623400" y="636317"/>
                  </a:lnTo>
                  <a:lnTo>
                    <a:pt x="645259" y="637865"/>
                  </a:lnTo>
                  <a:lnTo>
                    <a:pt x="667515" y="639414"/>
                  </a:lnTo>
                  <a:lnTo>
                    <a:pt x="690963" y="640576"/>
                  </a:lnTo>
                  <a:lnTo>
                    <a:pt x="714412" y="641350"/>
                  </a:lnTo>
                  <a:lnTo>
                    <a:pt x="739053" y="641350"/>
                  </a:lnTo>
                  <a:lnTo>
                    <a:pt x="763693" y="641350"/>
                  </a:lnTo>
                  <a:lnTo>
                    <a:pt x="788732" y="639801"/>
                  </a:lnTo>
                  <a:lnTo>
                    <a:pt x="814167" y="638640"/>
                  </a:lnTo>
                  <a:lnTo>
                    <a:pt x="840000" y="636317"/>
                  </a:lnTo>
                  <a:lnTo>
                    <a:pt x="865833" y="633219"/>
                  </a:lnTo>
                  <a:lnTo>
                    <a:pt x="892461" y="629347"/>
                  </a:lnTo>
                  <a:lnTo>
                    <a:pt x="918692" y="624701"/>
                  </a:lnTo>
                  <a:lnTo>
                    <a:pt x="945320" y="618893"/>
                  </a:lnTo>
                  <a:lnTo>
                    <a:pt x="971550" y="612310"/>
                  </a:lnTo>
                  <a:lnTo>
                    <a:pt x="971357" y="612122"/>
                  </a:lnTo>
                  <a:lnTo>
                    <a:pt x="1024430" y="634449"/>
                  </a:lnTo>
                  <a:lnTo>
                    <a:pt x="1049818" y="645571"/>
                  </a:lnTo>
                  <a:lnTo>
                    <a:pt x="1075602" y="659870"/>
                  </a:lnTo>
                  <a:lnTo>
                    <a:pt x="1100990" y="675759"/>
                  </a:lnTo>
                  <a:lnTo>
                    <a:pt x="1126377" y="691647"/>
                  </a:lnTo>
                  <a:lnTo>
                    <a:pt x="1151765" y="708727"/>
                  </a:lnTo>
                  <a:lnTo>
                    <a:pt x="1176359" y="725807"/>
                  </a:lnTo>
                  <a:lnTo>
                    <a:pt x="1200953" y="743682"/>
                  </a:lnTo>
                  <a:lnTo>
                    <a:pt x="1225547" y="762351"/>
                  </a:lnTo>
                  <a:lnTo>
                    <a:pt x="1248951" y="781417"/>
                  </a:lnTo>
                  <a:lnTo>
                    <a:pt x="1272752" y="801277"/>
                  </a:lnTo>
                  <a:lnTo>
                    <a:pt x="1296553" y="820740"/>
                  </a:lnTo>
                  <a:lnTo>
                    <a:pt x="1319164" y="841395"/>
                  </a:lnTo>
                  <a:lnTo>
                    <a:pt x="1342171" y="862050"/>
                  </a:lnTo>
                  <a:lnTo>
                    <a:pt x="1364385" y="883500"/>
                  </a:lnTo>
                  <a:lnTo>
                    <a:pt x="1386600" y="904949"/>
                  </a:lnTo>
                  <a:lnTo>
                    <a:pt x="1408020" y="926796"/>
                  </a:lnTo>
                  <a:lnTo>
                    <a:pt x="1429441" y="949039"/>
                  </a:lnTo>
                  <a:lnTo>
                    <a:pt x="1450465" y="971283"/>
                  </a:lnTo>
                  <a:lnTo>
                    <a:pt x="1471489" y="993924"/>
                  </a:lnTo>
                  <a:lnTo>
                    <a:pt x="1491720" y="1016962"/>
                  </a:lnTo>
                  <a:lnTo>
                    <a:pt x="1511951" y="1039603"/>
                  </a:lnTo>
                  <a:lnTo>
                    <a:pt x="1514611" y="1042747"/>
                  </a:lnTo>
                  <a:lnTo>
                    <a:pt x="1509729" y="1046212"/>
                  </a:lnTo>
                  <a:lnTo>
                    <a:pt x="1495050" y="1055387"/>
                  </a:lnTo>
                  <a:lnTo>
                    <a:pt x="1480372" y="1064163"/>
                  </a:lnTo>
                  <a:lnTo>
                    <a:pt x="1465297" y="1072540"/>
                  </a:lnTo>
                  <a:lnTo>
                    <a:pt x="1449428" y="1080917"/>
                  </a:lnTo>
                  <a:lnTo>
                    <a:pt x="1433163" y="1088496"/>
                  </a:lnTo>
                  <a:lnTo>
                    <a:pt x="1416501" y="1095677"/>
                  </a:lnTo>
                  <a:lnTo>
                    <a:pt x="1399442" y="1102458"/>
                  </a:lnTo>
                  <a:lnTo>
                    <a:pt x="1381986" y="1109240"/>
                  </a:lnTo>
                  <a:lnTo>
                    <a:pt x="1364531" y="1115223"/>
                  </a:lnTo>
                  <a:lnTo>
                    <a:pt x="1346679" y="1121207"/>
                  </a:lnTo>
                  <a:lnTo>
                    <a:pt x="1328033" y="1126792"/>
                  </a:lnTo>
                  <a:lnTo>
                    <a:pt x="1309387" y="1131579"/>
                  </a:lnTo>
                  <a:lnTo>
                    <a:pt x="1290345" y="1136366"/>
                  </a:lnTo>
                  <a:lnTo>
                    <a:pt x="1271699" y="1141153"/>
                  </a:lnTo>
                  <a:lnTo>
                    <a:pt x="1251864" y="1145142"/>
                  </a:lnTo>
                  <a:lnTo>
                    <a:pt x="1232821" y="1149131"/>
                  </a:lnTo>
                  <a:lnTo>
                    <a:pt x="1212985" y="1153120"/>
                  </a:lnTo>
                  <a:lnTo>
                    <a:pt x="1193150" y="1156311"/>
                  </a:lnTo>
                  <a:lnTo>
                    <a:pt x="1173711" y="1159502"/>
                  </a:lnTo>
                  <a:lnTo>
                    <a:pt x="1133246" y="1165087"/>
                  </a:lnTo>
                  <a:lnTo>
                    <a:pt x="1093574" y="1169475"/>
                  </a:lnTo>
                  <a:lnTo>
                    <a:pt x="1053109" y="1173065"/>
                  </a:lnTo>
                  <a:lnTo>
                    <a:pt x="1013438" y="1176257"/>
                  </a:lnTo>
                  <a:lnTo>
                    <a:pt x="973766" y="1178251"/>
                  </a:lnTo>
                  <a:lnTo>
                    <a:pt x="935285" y="1179448"/>
                  </a:lnTo>
                  <a:lnTo>
                    <a:pt x="897200" y="1180246"/>
                  </a:lnTo>
                  <a:lnTo>
                    <a:pt x="860305" y="1180645"/>
                  </a:lnTo>
                  <a:lnTo>
                    <a:pt x="824998" y="1180246"/>
                  </a:lnTo>
                  <a:lnTo>
                    <a:pt x="790880" y="1179448"/>
                  </a:lnTo>
                  <a:lnTo>
                    <a:pt x="757953" y="1178251"/>
                  </a:lnTo>
                  <a:lnTo>
                    <a:pt x="727009" y="1177453"/>
                  </a:lnTo>
                  <a:lnTo>
                    <a:pt x="698445" y="1175858"/>
                  </a:lnTo>
                  <a:lnTo>
                    <a:pt x="671865" y="1173863"/>
                  </a:lnTo>
                  <a:lnTo>
                    <a:pt x="625846" y="1170672"/>
                  </a:lnTo>
                  <a:lnTo>
                    <a:pt x="591332" y="1167880"/>
                  </a:lnTo>
                  <a:lnTo>
                    <a:pt x="561975" y="1164688"/>
                  </a:lnTo>
                  <a:lnTo>
                    <a:pt x="596490" y="1168677"/>
                  </a:lnTo>
                  <a:lnTo>
                    <a:pt x="630210" y="1172667"/>
                  </a:lnTo>
                  <a:lnTo>
                    <a:pt x="663534" y="1176257"/>
                  </a:lnTo>
                  <a:lnTo>
                    <a:pt x="696065" y="1179049"/>
                  </a:lnTo>
                  <a:lnTo>
                    <a:pt x="728199" y="1181841"/>
                  </a:lnTo>
                  <a:lnTo>
                    <a:pt x="759143" y="1183836"/>
                  </a:lnTo>
                  <a:lnTo>
                    <a:pt x="789293" y="1186229"/>
                  </a:lnTo>
                  <a:lnTo>
                    <a:pt x="819047" y="1187825"/>
                  </a:lnTo>
                  <a:lnTo>
                    <a:pt x="848007" y="1189421"/>
                  </a:lnTo>
                  <a:lnTo>
                    <a:pt x="876174" y="1190617"/>
                  </a:lnTo>
                  <a:lnTo>
                    <a:pt x="903547" y="1191415"/>
                  </a:lnTo>
                  <a:lnTo>
                    <a:pt x="930921" y="1191814"/>
                  </a:lnTo>
                  <a:lnTo>
                    <a:pt x="982494" y="1192213"/>
                  </a:lnTo>
                  <a:lnTo>
                    <a:pt x="1031686" y="1191415"/>
                  </a:lnTo>
                  <a:lnTo>
                    <a:pt x="1078499" y="1190219"/>
                  </a:lnTo>
                  <a:lnTo>
                    <a:pt x="1122138" y="1187426"/>
                  </a:lnTo>
                  <a:lnTo>
                    <a:pt x="1163793" y="1184634"/>
                  </a:lnTo>
                  <a:lnTo>
                    <a:pt x="1203068" y="1180645"/>
                  </a:lnTo>
                  <a:lnTo>
                    <a:pt x="1239565" y="1176257"/>
                  </a:lnTo>
                  <a:lnTo>
                    <a:pt x="1274476" y="1170672"/>
                  </a:lnTo>
                  <a:lnTo>
                    <a:pt x="1306214" y="1165486"/>
                  </a:lnTo>
                  <a:lnTo>
                    <a:pt x="1335967" y="1159901"/>
                  </a:lnTo>
                  <a:lnTo>
                    <a:pt x="1363737" y="1153519"/>
                  </a:lnTo>
                  <a:lnTo>
                    <a:pt x="1389524" y="1147535"/>
                  </a:lnTo>
                  <a:lnTo>
                    <a:pt x="1412930" y="1140754"/>
                  </a:lnTo>
                  <a:lnTo>
                    <a:pt x="1434353" y="1134770"/>
                  </a:lnTo>
                  <a:lnTo>
                    <a:pt x="1453395" y="1127989"/>
                  </a:lnTo>
                  <a:lnTo>
                    <a:pt x="1470851" y="1122005"/>
                  </a:lnTo>
                  <a:lnTo>
                    <a:pt x="1486719" y="1115622"/>
                  </a:lnTo>
                  <a:lnTo>
                    <a:pt x="1500207" y="1110038"/>
                  </a:lnTo>
                  <a:lnTo>
                    <a:pt x="1512109" y="1104852"/>
                  </a:lnTo>
                  <a:lnTo>
                    <a:pt x="1522424" y="1100065"/>
                  </a:lnTo>
                  <a:lnTo>
                    <a:pt x="1531151" y="1095677"/>
                  </a:lnTo>
                  <a:lnTo>
                    <a:pt x="1537499" y="1091688"/>
                  </a:lnTo>
                  <a:lnTo>
                    <a:pt x="1546226" y="1086103"/>
                  </a:lnTo>
                  <a:lnTo>
                    <a:pt x="1549400" y="1084507"/>
                  </a:lnTo>
                  <a:lnTo>
                    <a:pt x="1549151" y="1084051"/>
                  </a:lnTo>
                  <a:lnTo>
                    <a:pt x="1550825" y="1086077"/>
                  </a:lnTo>
                  <a:lnTo>
                    <a:pt x="1570263" y="1109512"/>
                  </a:lnTo>
                  <a:lnTo>
                    <a:pt x="1588510" y="1132551"/>
                  </a:lnTo>
                  <a:lnTo>
                    <a:pt x="1607154" y="1155986"/>
                  </a:lnTo>
                  <a:lnTo>
                    <a:pt x="1625004" y="1179421"/>
                  </a:lnTo>
                  <a:lnTo>
                    <a:pt x="1642458" y="1202857"/>
                  </a:lnTo>
                  <a:lnTo>
                    <a:pt x="1659516" y="1225895"/>
                  </a:lnTo>
                  <a:lnTo>
                    <a:pt x="1692440" y="1271971"/>
                  </a:lnTo>
                  <a:lnTo>
                    <a:pt x="1723778" y="1317253"/>
                  </a:lnTo>
                  <a:lnTo>
                    <a:pt x="1753926" y="1362138"/>
                  </a:lnTo>
                  <a:lnTo>
                    <a:pt x="1782090" y="1405037"/>
                  </a:lnTo>
                  <a:lnTo>
                    <a:pt x="1808668" y="1447141"/>
                  </a:lnTo>
                  <a:lnTo>
                    <a:pt x="1833262" y="1487657"/>
                  </a:lnTo>
                  <a:lnTo>
                    <a:pt x="1856269" y="1526186"/>
                  </a:lnTo>
                  <a:lnTo>
                    <a:pt x="1877293" y="1562332"/>
                  </a:lnTo>
                  <a:lnTo>
                    <a:pt x="1896334" y="1596889"/>
                  </a:lnTo>
                  <a:lnTo>
                    <a:pt x="1912343" y="1625032"/>
                  </a:lnTo>
                  <a:lnTo>
                    <a:pt x="1902184" y="1628293"/>
                  </a:lnTo>
                  <a:lnTo>
                    <a:pt x="1881929" y="1634584"/>
                  </a:lnTo>
                  <a:lnTo>
                    <a:pt x="1856907" y="1641268"/>
                  </a:lnTo>
                  <a:lnTo>
                    <a:pt x="1827913" y="1649131"/>
                  </a:lnTo>
                  <a:lnTo>
                    <a:pt x="1795345" y="1657387"/>
                  </a:lnTo>
                  <a:lnTo>
                    <a:pt x="1759600" y="1666037"/>
                  </a:lnTo>
                  <a:lnTo>
                    <a:pt x="1721471" y="1674294"/>
                  </a:lnTo>
                  <a:lnTo>
                    <a:pt x="1701215" y="1678225"/>
                  </a:lnTo>
                  <a:lnTo>
                    <a:pt x="1680959" y="1681764"/>
                  </a:lnTo>
                  <a:lnTo>
                    <a:pt x="1659909" y="1685302"/>
                  </a:lnTo>
                  <a:lnTo>
                    <a:pt x="1638859" y="1688841"/>
                  </a:lnTo>
                  <a:lnTo>
                    <a:pt x="1617412" y="1691593"/>
                  </a:lnTo>
                  <a:lnTo>
                    <a:pt x="1595965" y="1694345"/>
                  </a:lnTo>
                  <a:lnTo>
                    <a:pt x="1574120" y="1696311"/>
                  </a:lnTo>
                  <a:lnTo>
                    <a:pt x="1552276" y="1698277"/>
                  </a:lnTo>
                  <a:lnTo>
                    <a:pt x="1530034" y="1699850"/>
                  </a:lnTo>
                  <a:lnTo>
                    <a:pt x="1508189" y="1701029"/>
                  </a:lnTo>
                  <a:lnTo>
                    <a:pt x="1486345" y="1701422"/>
                  </a:lnTo>
                  <a:lnTo>
                    <a:pt x="1469825" y="1701422"/>
                  </a:lnTo>
                  <a:lnTo>
                    <a:pt x="1437096" y="1699850"/>
                  </a:lnTo>
                  <a:lnTo>
                    <a:pt x="1422400" y="1699063"/>
                  </a:lnTo>
                  <a:lnTo>
                    <a:pt x="1443450" y="1700243"/>
                  </a:lnTo>
                  <a:lnTo>
                    <a:pt x="1464898" y="1701422"/>
                  </a:lnTo>
                  <a:lnTo>
                    <a:pt x="1469825" y="1701422"/>
                  </a:lnTo>
                  <a:lnTo>
                    <a:pt x="1478004" y="1701815"/>
                  </a:lnTo>
                  <a:lnTo>
                    <a:pt x="1506601" y="1702602"/>
                  </a:lnTo>
                  <a:lnTo>
                    <a:pt x="1539566" y="1702995"/>
                  </a:lnTo>
                  <a:lnTo>
                    <a:pt x="1575709" y="1703388"/>
                  </a:lnTo>
                  <a:lnTo>
                    <a:pt x="1615426" y="1702995"/>
                  </a:lnTo>
                  <a:lnTo>
                    <a:pt x="1656732" y="1701815"/>
                  </a:lnTo>
                  <a:lnTo>
                    <a:pt x="1700024" y="1699456"/>
                  </a:lnTo>
                  <a:lnTo>
                    <a:pt x="1721868" y="1698277"/>
                  </a:lnTo>
                  <a:lnTo>
                    <a:pt x="1743713" y="1696311"/>
                  </a:lnTo>
                  <a:lnTo>
                    <a:pt x="1765954" y="1694345"/>
                  </a:lnTo>
                  <a:lnTo>
                    <a:pt x="1788196" y="1691593"/>
                  </a:lnTo>
                  <a:lnTo>
                    <a:pt x="1810040" y="1689234"/>
                  </a:lnTo>
                  <a:lnTo>
                    <a:pt x="1831885" y="1686089"/>
                  </a:lnTo>
                  <a:lnTo>
                    <a:pt x="1853332" y="1682550"/>
                  </a:lnTo>
                  <a:lnTo>
                    <a:pt x="1873985" y="1678619"/>
                  </a:lnTo>
                  <a:lnTo>
                    <a:pt x="1894638" y="1673901"/>
                  </a:lnTo>
                  <a:lnTo>
                    <a:pt x="1914497" y="1669182"/>
                  </a:lnTo>
                  <a:lnTo>
                    <a:pt x="1933533" y="1664079"/>
                  </a:lnTo>
                  <a:lnTo>
                    <a:pt x="1943539" y="1682687"/>
                  </a:lnTo>
                  <a:lnTo>
                    <a:pt x="1964563" y="1723997"/>
                  </a:lnTo>
                  <a:lnTo>
                    <a:pt x="1974533" y="1744276"/>
                  </a:lnTo>
                  <a:lnTo>
                    <a:pt x="1961691" y="1752203"/>
                  </a:lnTo>
                  <a:lnTo>
                    <a:pt x="1946204" y="1755775"/>
                  </a:lnTo>
                  <a:lnTo>
                    <a:pt x="1927937" y="1759347"/>
                  </a:lnTo>
                  <a:lnTo>
                    <a:pt x="1902919" y="1764506"/>
                  </a:lnTo>
                  <a:lnTo>
                    <a:pt x="1871151" y="1770063"/>
                  </a:lnTo>
                  <a:lnTo>
                    <a:pt x="1834618" y="1775619"/>
                  </a:lnTo>
                  <a:lnTo>
                    <a:pt x="1792127" y="1781175"/>
                  </a:lnTo>
                  <a:lnTo>
                    <a:pt x="1768698" y="1783556"/>
                  </a:lnTo>
                  <a:lnTo>
                    <a:pt x="1744475" y="1785938"/>
                  </a:lnTo>
                  <a:lnTo>
                    <a:pt x="1719060" y="1787922"/>
                  </a:lnTo>
                  <a:lnTo>
                    <a:pt x="1692852" y="1789906"/>
                  </a:lnTo>
                  <a:lnTo>
                    <a:pt x="1665849" y="1791494"/>
                  </a:lnTo>
                  <a:lnTo>
                    <a:pt x="1637257" y="1792288"/>
                  </a:lnTo>
                  <a:lnTo>
                    <a:pt x="1607872" y="1793081"/>
                  </a:lnTo>
                  <a:lnTo>
                    <a:pt x="1578089" y="1793875"/>
                  </a:lnTo>
                  <a:lnTo>
                    <a:pt x="1546718" y="1793081"/>
                  </a:lnTo>
                  <a:lnTo>
                    <a:pt x="1515346" y="1792685"/>
                  </a:lnTo>
                  <a:lnTo>
                    <a:pt x="1483181" y="1791494"/>
                  </a:lnTo>
                  <a:lnTo>
                    <a:pt x="1450221" y="1789510"/>
                  </a:lnTo>
                  <a:lnTo>
                    <a:pt x="1416865" y="1786731"/>
                  </a:lnTo>
                  <a:lnTo>
                    <a:pt x="1383111" y="1783556"/>
                  </a:lnTo>
                  <a:lnTo>
                    <a:pt x="1348563" y="1779191"/>
                  </a:lnTo>
                  <a:lnTo>
                    <a:pt x="1314015" y="1774428"/>
                  </a:lnTo>
                  <a:lnTo>
                    <a:pt x="1279070" y="1768872"/>
                  </a:lnTo>
                  <a:lnTo>
                    <a:pt x="1243728" y="1761728"/>
                  </a:lnTo>
                  <a:lnTo>
                    <a:pt x="1272319" y="1733153"/>
                  </a:lnTo>
                  <a:lnTo>
                    <a:pt x="1260803" y="1730772"/>
                  </a:lnTo>
                  <a:lnTo>
                    <a:pt x="1246905" y="1727200"/>
                  </a:lnTo>
                  <a:lnTo>
                    <a:pt x="1227447" y="1722041"/>
                  </a:lnTo>
                  <a:lnTo>
                    <a:pt x="1204017" y="1715691"/>
                  </a:lnTo>
                  <a:lnTo>
                    <a:pt x="1175823" y="1707356"/>
                  </a:lnTo>
                  <a:lnTo>
                    <a:pt x="1144452" y="1697435"/>
                  </a:lnTo>
                  <a:lnTo>
                    <a:pt x="1108713" y="1685925"/>
                  </a:lnTo>
                  <a:lnTo>
                    <a:pt x="1070194" y="1672431"/>
                  </a:lnTo>
                  <a:lnTo>
                    <a:pt x="1028498" y="1656556"/>
                  </a:lnTo>
                  <a:lnTo>
                    <a:pt x="1007054" y="1648222"/>
                  </a:lnTo>
                  <a:lnTo>
                    <a:pt x="984816" y="1639094"/>
                  </a:lnTo>
                  <a:lnTo>
                    <a:pt x="961784" y="1629966"/>
                  </a:lnTo>
                  <a:lnTo>
                    <a:pt x="938752" y="1619250"/>
                  </a:lnTo>
                  <a:lnTo>
                    <a:pt x="914926" y="1608931"/>
                  </a:lnTo>
                  <a:lnTo>
                    <a:pt x="890703" y="1597819"/>
                  </a:lnTo>
                  <a:lnTo>
                    <a:pt x="866480" y="1585913"/>
                  </a:lnTo>
                  <a:lnTo>
                    <a:pt x="841859" y="1573610"/>
                  </a:lnTo>
                  <a:lnTo>
                    <a:pt x="816842" y="1560513"/>
                  </a:lnTo>
                  <a:lnTo>
                    <a:pt x="791427" y="1547019"/>
                  </a:lnTo>
                  <a:lnTo>
                    <a:pt x="766013" y="1533128"/>
                  </a:lnTo>
                  <a:lnTo>
                    <a:pt x="740598" y="1518444"/>
                  </a:lnTo>
                  <a:lnTo>
                    <a:pt x="826769" y="1496219"/>
                  </a:lnTo>
                  <a:lnTo>
                    <a:pt x="815650" y="1491853"/>
                  </a:lnTo>
                  <a:lnTo>
                    <a:pt x="802149" y="1485900"/>
                  </a:lnTo>
                  <a:lnTo>
                    <a:pt x="784279" y="1478360"/>
                  </a:lnTo>
                  <a:lnTo>
                    <a:pt x="762439" y="1467247"/>
                  </a:lnTo>
                  <a:lnTo>
                    <a:pt x="750128" y="1460500"/>
                  </a:lnTo>
                  <a:lnTo>
                    <a:pt x="737421" y="1453753"/>
                  </a:lnTo>
                  <a:lnTo>
                    <a:pt x="723522" y="1445419"/>
                  </a:lnTo>
                  <a:lnTo>
                    <a:pt x="708830" y="1436688"/>
                  </a:lnTo>
                  <a:lnTo>
                    <a:pt x="694137" y="1426766"/>
                  </a:lnTo>
                  <a:lnTo>
                    <a:pt x="678253" y="1416447"/>
                  </a:lnTo>
                  <a:lnTo>
                    <a:pt x="662369" y="1404541"/>
                  </a:lnTo>
                  <a:lnTo>
                    <a:pt x="645690" y="1392238"/>
                  </a:lnTo>
                  <a:lnTo>
                    <a:pt x="629012" y="1379141"/>
                  </a:lnTo>
                  <a:lnTo>
                    <a:pt x="611936" y="1364853"/>
                  </a:lnTo>
                  <a:lnTo>
                    <a:pt x="594464" y="1349375"/>
                  </a:lnTo>
                  <a:lnTo>
                    <a:pt x="576991" y="1333103"/>
                  </a:lnTo>
                  <a:lnTo>
                    <a:pt x="559519" y="1315641"/>
                  </a:lnTo>
                  <a:lnTo>
                    <a:pt x="541649" y="1297385"/>
                  </a:lnTo>
                  <a:lnTo>
                    <a:pt x="523780" y="1277938"/>
                  </a:lnTo>
                  <a:lnTo>
                    <a:pt x="506704" y="1257300"/>
                  </a:lnTo>
                  <a:lnTo>
                    <a:pt x="489232" y="1235472"/>
                  </a:lnTo>
                  <a:lnTo>
                    <a:pt x="472156" y="1212056"/>
                  </a:lnTo>
                  <a:lnTo>
                    <a:pt x="455081" y="1188244"/>
                  </a:lnTo>
                  <a:lnTo>
                    <a:pt x="438799" y="1162844"/>
                  </a:lnTo>
                  <a:lnTo>
                    <a:pt x="422518" y="1136253"/>
                  </a:lnTo>
                  <a:lnTo>
                    <a:pt x="414576" y="1122363"/>
                  </a:lnTo>
                  <a:lnTo>
                    <a:pt x="407428" y="1108472"/>
                  </a:lnTo>
                  <a:lnTo>
                    <a:pt x="486849" y="1092200"/>
                  </a:lnTo>
                  <a:lnTo>
                    <a:pt x="486849" y="1057275"/>
                  </a:lnTo>
                  <a:lnTo>
                    <a:pt x="482481" y="1055291"/>
                  </a:lnTo>
                  <a:lnTo>
                    <a:pt x="476921" y="1052513"/>
                  </a:lnTo>
                  <a:lnTo>
                    <a:pt x="469376" y="1048941"/>
                  </a:lnTo>
                  <a:lnTo>
                    <a:pt x="459846" y="1043384"/>
                  </a:lnTo>
                  <a:lnTo>
                    <a:pt x="448727" y="1037034"/>
                  </a:lnTo>
                  <a:lnTo>
                    <a:pt x="436020" y="1028700"/>
                  </a:lnTo>
                  <a:lnTo>
                    <a:pt x="422121" y="1018778"/>
                  </a:lnTo>
                  <a:lnTo>
                    <a:pt x="406237" y="1007269"/>
                  </a:lnTo>
                  <a:lnTo>
                    <a:pt x="389559" y="994172"/>
                  </a:lnTo>
                  <a:lnTo>
                    <a:pt x="372086" y="978297"/>
                  </a:lnTo>
                  <a:lnTo>
                    <a:pt x="353422" y="960834"/>
                  </a:lnTo>
                  <a:lnTo>
                    <a:pt x="343495" y="950913"/>
                  </a:lnTo>
                  <a:lnTo>
                    <a:pt x="333964" y="940991"/>
                  </a:lnTo>
                  <a:lnTo>
                    <a:pt x="324037" y="930275"/>
                  </a:lnTo>
                  <a:lnTo>
                    <a:pt x="313712" y="919163"/>
                  </a:lnTo>
                  <a:lnTo>
                    <a:pt x="303784" y="906859"/>
                  </a:lnTo>
                  <a:lnTo>
                    <a:pt x="293062" y="894556"/>
                  </a:lnTo>
                  <a:lnTo>
                    <a:pt x="283135" y="881063"/>
                  </a:lnTo>
                  <a:lnTo>
                    <a:pt x="272810" y="867172"/>
                  </a:lnTo>
                  <a:lnTo>
                    <a:pt x="262088" y="852884"/>
                  </a:lnTo>
                  <a:lnTo>
                    <a:pt x="251764" y="837406"/>
                  </a:lnTo>
                  <a:lnTo>
                    <a:pt x="240645" y="821928"/>
                  </a:lnTo>
                  <a:lnTo>
                    <a:pt x="229923" y="805259"/>
                  </a:lnTo>
                  <a:lnTo>
                    <a:pt x="219598" y="787400"/>
                  </a:lnTo>
                  <a:lnTo>
                    <a:pt x="208877" y="769541"/>
                  </a:lnTo>
                  <a:lnTo>
                    <a:pt x="198552" y="750888"/>
                  </a:lnTo>
                  <a:lnTo>
                    <a:pt x="187830" y="731441"/>
                  </a:lnTo>
                  <a:lnTo>
                    <a:pt x="177505" y="710803"/>
                  </a:lnTo>
                  <a:lnTo>
                    <a:pt x="167181" y="689769"/>
                  </a:lnTo>
                  <a:lnTo>
                    <a:pt x="157253" y="667941"/>
                  </a:lnTo>
                  <a:lnTo>
                    <a:pt x="147326" y="645716"/>
                  </a:lnTo>
                  <a:lnTo>
                    <a:pt x="137001" y="621903"/>
                  </a:lnTo>
                  <a:lnTo>
                    <a:pt x="127470" y="597297"/>
                  </a:lnTo>
                  <a:lnTo>
                    <a:pt x="117940" y="572294"/>
                  </a:lnTo>
                  <a:lnTo>
                    <a:pt x="108807" y="546100"/>
                  </a:lnTo>
                  <a:lnTo>
                    <a:pt x="99276" y="519509"/>
                  </a:lnTo>
                  <a:lnTo>
                    <a:pt x="90540" y="491331"/>
                  </a:lnTo>
                  <a:lnTo>
                    <a:pt x="81804" y="462359"/>
                  </a:lnTo>
                  <a:lnTo>
                    <a:pt x="73464" y="432991"/>
                  </a:lnTo>
                  <a:lnTo>
                    <a:pt x="65522" y="402431"/>
                  </a:lnTo>
                  <a:lnTo>
                    <a:pt x="57580" y="370681"/>
                  </a:lnTo>
                  <a:lnTo>
                    <a:pt x="50432" y="338534"/>
                  </a:lnTo>
                  <a:lnTo>
                    <a:pt x="42887" y="304800"/>
                  </a:lnTo>
                  <a:lnTo>
                    <a:pt x="36137" y="269875"/>
                  </a:lnTo>
                  <a:lnTo>
                    <a:pt x="29783" y="234553"/>
                  </a:lnTo>
                  <a:lnTo>
                    <a:pt x="23826" y="198041"/>
                  </a:lnTo>
                  <a:lnTo>
                    <a:pt x="18267" y="160338"/>
                  </a:lnTo>
                  <a:lnTo>
                    <a:pt x="13105" y="121841"/>
                  </a:lnTo>
                  <a:lnTo>
                    <a:pt x="8339" y="82550"/>
                  </a:lnTo>
                  <a:lnTo>
                    <a:pt x="3971" y="41672"/>
                  </a:lnTo>
                  <a:lnTo>
                    <a:pt x="0" y="0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1218503">
                <a:defRPr/>
              </a:pPr>
              <a:endParaRPr lang="zh-CN" altLang="en-US" sz="996" kern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3" name="组合 6"/>
          <p:cNvGrpSpPr>
            <a:grpSpLocks/>
          </p:cNvGrpSpPr>
          <p:nvPr/>
        </p:nvGrpSpPr>
        <p:grpSpPr bwMode="auto">
          <a:xfrm>
            <a:off x="3283021" y="2736841"/>
            <a:ext cx="1127063" cy="1130238"/>
            <a:chOff x="1852084" y="3429000"/>
            <a:chExt cx="1128713" cy="1130300"/>
          </a:xfrm>
        </p:grpSpPr>
        <p:sp>
          <p:nvSpPr>
            <p:cNvPr id="8" name="MH_Other_3"/>
            <p:cNvSpPr/>
            <p:nvPr>
              <p:custDataLst>
                <p:tags r:id="rId3"/>
              </p:custDataLst>
            </p:nvPr>
          </p:nvSpPr>
          <p:spPr>
            <a:xfrm>
              <a:off x="1852084" y="3429000"/>
              <a:ext cx="1128713" cy="1130300"/>
            </a:xfrm>
            <a:prstGeom prst="teardrop">
              <a:avLst/>
            </a:prstGeom>
            <a:solidFill>
              <a:schemeClr val="accent4"/>
            </a:solidFill>
            <a:ln w="12700" cap="flat" cmpd="sng" algn="ctr">
              <a:noFill/>
              <a:prstDash val="solid"/>
              <a:miter lim="800000"/>
            </a:ln>
            <a:effectLst>
              <a:outerShdw blurRad="76200" dist="50800" dir="8100000" algn="tr" rotWithShape="0">
                <a:prstClr val="black">
                  <a:alpha val="40000"/>
                </a:prstClr>
              </a:outerShdw>
            </a:effectLst>
          </p:spPr>
          <p:txBody>
            <a:bodyPr tIns="71996" rIns="107994" anchor="ctr"/>
            <a:lstStyle/>
            <a:p>
              <a:pPr algn="ctr" defTabSz="1218503">
                <a:defRPr/>
              </a:pPr>
              <a:endParaRPr lang="th-TH" sz="3129" kern="0" dirty="0">
                <a:solidFill>
                  <a:schemeClr val="bg1">
                    <a:lumMod val="50000"/>
                  </a:schemeClr>
                </a:solidFill>
                <a:latin typeface="Calibri" panose="020F0502020204030204"/>
                <a:cs typeface="Cordia New" panose="020B0304020202020204"/>
              </a:endParaRPr>
            </a:p>
          </p:txBody>
        </p:sp>
        <p:sp>
          <p:nvSpPr>
            <p:cNvPr id="9" name="KSO_Shape"/>
            <p:cNvSpPr/>
            <p:nvPr/>
          </p:nvSpPr>
          <p:spPr bwMode="auto">
            <a:xfrm>
              <a:off x="2149365" y="3748088"/>
              <a:ext cx="537331" cy="482600"/>
            </a:xfrm>
            <a:custGeom>
              <a:avLst/>
              <a:gdLst>
                <a:gd name="T0" fmla="*/ 37594658 w 8267"/>
                <a:gd name="T1" fmla="*/ 11268577 h 7406"/>
                <a:gd name="T2" fmla="*/ 70038879 w 8267"/>
                <a:gd name="T3" fmla="*/ 13554260 h 7406"/>
                <a:gd name="T4" fmla="*/ 109916910 w 8267"/>
                <a:gd name="T5" fmla="*/ 29022174 h 7406"/>
                <a:gd name="T6" fmla="*/ 137104004 w 8267"/>
                <a:gd name="T7" fmla="*/ 51771983 h 7406"/>
                <a:gd name="T8" fmla="*/ 159884044 w 8267"/>
                <a:gd name="T9" fmla="*/ 74787724 h 7406"/>
                <a:gd name="T10" fmla="*/ 177088265 w 8267"/>
                <a:gd name="T11" fmla="*/ 89564398 h 7406"/>
                <a:gd name="T12" fmla="*/ 191053503 w 8267"/>
                <a:gd name="T13" fmla="*/ 121988342 h 7406"/>
                <a:gd name="T14" fmla="*/ 200345995 w 8267"/>
                <a:gd name="T15" fmla="*/ 147077112 h 7406"/>
                <a:gd name="T16" fmla="*/ 195620249 w 8267"/>
                <a:gd name="T17" fmla="*/ 111782803 h 7406"/>
                <a:gd name="T18" fmla="*/ 206877423 w 8267"/>
                <a:gd name="T19" fmla="*/ 64156878 h 7406"/>
                <a:gd name="T20" fmla="*/ 222594883 w 8267"/>
                <a:gd name="T21" fmla="*/ 36357348 h 7406"/>
                <a:gd name="T22" fmla="*/ 263057065 w 8267"/>
                <a:gd name="T23" fmla="*/ 10790222 h 7406"/>
                <a:gd name="T24" fmla="*/ 303041326 w 8267"/>
                <a:gd name="T25" fmla="*/ 26630165 h 7406"/>
                <a:gd name="T26" fmla="*/ 327839047 w 8267"/>
                <a:gd name="T27" fmla="*/ 25673453 h 7406"/>
                <a:gd name="T28" fmla="*/ 350831317 w 8267"/>
                <a:gd name="T29" fmla="*/ 21740049 h 7406"/>
                <a:gd name="T30" fmla="*/ 382054006 w 8267"/>
                <a:gd name="T31" fmla="*/ 15308308 h 7406"/>
                <a:gd name="T32" fmla="*/ 394691943 w 8267"/>
                <a:gd name="T33" fmla="*/ 25248145 h 7406"/>
                <a:gd name="T34" fmla="*/ 420339275 w 8267"/>
                <a:gd name="T35" fmla="*/ 49379973 h 7406"/>
                <a:gd name="T36" fmla="*/ 418162133 w 8267"/>
                <a:gd name="T37" fmla="*/ 75691388 h 7406"/>
                <a:gd name="T38" fmla="*/ 415560069 w 8267"/>
                <a:gd name="T39" fmla="*/ 103862947 h 7406"/>
                <a:gd name="T40" fmla="*/ 395700784 w 8267"/>
                <a:gd name="T41" fmla="*/ 123529967 h 7406"/>
                <a:gd name="T42" fmla="*/ 357415745 w 8267"/>
                <a:gd name="T43" fmla="*/ 141177006 h 7406"/>
                <a:gd name="T44" fmla="*/ 318865246 w 8267"/>
                <a:gd name="T45" fmla="*/ 160206065 h 7406"/>
                <a:gd name="T46" fmla="*/ 292739993 w 8267"/>
                <a:gd name="T47" fmla="*/ 171740575 h 7406"/>
                <a:gd name="T48" fmla="*/ 229763463 w 8267"/>
                <a:gd name="T49" fmla="*/ 161216055 h 7406"/>
                <a:gd name="T50" fmla="*/ 252808732 w 8267"/>
                <a:gd name="T51" fmla="*/ 204908576 h 7406"/>
                <a:gd name="T52" fmla="*/ 293908294 w 8267"/>
                <a:gd name="T53" fmla="*/ 223778260 h 7406"/>
                <a:gd name="T54" fmla="*/ 309201064 w 8267"/>
                <a:gd name="T55" fmla="*/ 253119415 h 7406"/>
                <a:gd name="T56" fmla="*/ 335219857 w 8267"/>
                <a:gd name="T57" fmla="*/ 280546685 h 7406"/>
                <a:gd name="T58" fmla="*/ 353486380 w 8267"/>
                <a:gd name="T59" fmla="*/ 300320032 h 7406"/>
                <a:gd name="T60" fmla="*/ 361292110 w 8267"/>
                <a:gd name="T61" fmla="*/ 332159293 h 7406"/>
                <a:gd name="T62" fmla="*/ 351840158 w 8267"/>
                <a:gd name="T63" fmla="*/ 362669583 h 7406"/>
                <a:gd name="T64" fmla="*/ 338565301 w 8267"/>
                <a:gd name="T65" fmla="*/ 386588988 h 7406"/>
                <a:gd name="T66" fmla="*/ 304900008 w 8267"/>
                <a:gd name="T67" fmla="*/ 380741930 h 7406"/>
                <a:gd name="T68" fmla="*/ 280102287 w 8267"/>
                <a:gd name="T69" fmla="*/ 380210526 h 7406"/>
                <a:gd name="T70" fmla="*/ 265446668 w 8267"/>
                <a:gd name="T71" fmla="*/ 356716429 h 7406"/>
                <a:gd name="T72" fmla="*/ 253552343 w 8267"/>
                <a:gd name="T73" fmla="*/ 340663832 h 7406"/>
                <a:gd name="T74" fmla="*/ 242613629 w 8267"/>
                <a:gd name="T75" fmla="*/ 328438543 h 7406"/>
                <a:gd name="T76" fmla="*/ 229126312 w 8267"/>
                <a:gd name="T77" fmla="*/ 297396619 h 7406"/>
                <a:gd name="T78" fmla="*/ 216913296 w 8267"/>
                <a:gd name="T79" fmla="*/ 198636441 h 7406"/>
                <a:gd name="T80" fmla="*/ 197850392 w 8267"/>
                <a:gd name="T81" fmla="*/ 199646432 h 7406"/>
                <a:gd name="T82" fmla="*/ 194929868 w 8267"/>
                <a:gd name="T83" fmla="*/ 252003097 h 7406"/>
                <a:gd name="T84" fmla="*/ 178999948 w 8267"/>
                <a:gd name="T85" fmla="*/ 283629704 h 7406"/>
                <a:gd name="T86" fmla="*/ 154520917 w 8267"/>
                <a:gd name="T87" fmla="*/ 304147109 h 7406"/>
                <a:gd name="T88" fmla="*/ 134130481 w 8267"/>
                <a:gd name="T89" fmla="*/ 322804139 h 7406"/>
                <a:gd name="T90" fmla="*/ 107261846 w 8267"/>
                <a:gd name="T91" fmla="*/ 336677380 h 7406"/>
                <a:gd name="T92" fmla="*/ 70357339 w 8267"/>
                <a:gd name="T93" fmla="*/ 344118880 h 7406"/>
                <a:gd name="T94" fmla="*/ 53524808 w 8267"/>
                <a:gd name="T95" fmla="*/ 336358399 h 7406"/>
                <a:gd name="T96" fmla="*/ 32072301 w 8267"/>
                <a:gd name="T97" fmla="*/ 320943764 h 7406"/>
                <a:gd name="T98" fmla="*/ 38815959 w 8267"/>
                <a:gd name="T99" fmla="*/ 302765090 h 7406"/>
                <a:gd name="T100" fmla="*/ 48108451 w 8267"/>
                <a:gd name="T101" fmla="*/ 267364684 h 7406"/>
                <a:gd name="T102" fmla="*/ 57241713 w 8267"/>
                <a:gd name="T103" fmla="*/ 238236183 h 7406"/>
                <a:gd name="T104" fmla="*/ 76463847 w 8267"/>
                <a:gd name="T105" fmla="*/ 208735653 h 7406"/>
                <a:gd name="T106" fmla="*/ 102642101 w 8267"/>
                <a:gd name="T107" fmla="*/ 192789614 h 7406"/>
                <a:gd name="T108" fmla="*/ 139174917 w 8267"/>
                <a:gd name="T109" fmla="*/ 179447777 h 7406"/>
                <a:gd name="T110" fmla="*/ 195620249 w 8267"/>
                <a:gd name="T111" fmla="*/ 180989402 h 7406"/>
                <a:gd name="T112" fmla="*/ 143953893 w 8267"/>
                <a:gd name="T113" fmla="*/ 171527921 h 7406"/>
                <a:gd name="T114" fmla="*/ 117722640 w 8267"/>
                <a:gd name="T115" fmla="*/ 153402526 h 7406"/>
                <a:gd name="T116" fmla="*/ 71206951 w 8267"/>
                <a:gd name="T117" fmla="*/ 136552592 h 7406"/>
                <a:gd name="T118" fmla="*/ 59578086 w 8267"/>
                <a:gd name="T119" fmla="*/ 119755938 h 7406"/>
                <a:gd name="T120" fmla="*/ 26815404 w 8267"/>
                <a:gd name="T121" fmla="*/ 98334870 h 7406"/>
                <a:gd name="T122" fmla="*/ 12903397 w 8267"/>
                <a:gd name="T123" fmla="*/ 74203042 h 7406"/>
                <a:gd name="T124" fmla="*/ 15027309 w 8267"/>
                <a:gd name="T125" fmla="*/ 50921598 h 740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  <a:gd name="T186" fmla="*/ 0 60000 65536"/>
                <a:gd name="T187" fmla="*/ 0 60000 65536"/>
                <a:gd name="T188" fmla="*/ 0 60000 65536"/>
              </a:gdLst>
              <a:ahLst/>
              <a:cxnLst>
                <a:cxn ang="T126">
                  <a:pos x="T0" y="T1"/>
                </a:cxn>
                <a:cxn ang="T127">
                  <a:pos x="T2" y="T3"/>
                </a:cxn>
                <a:cxn ang="T128">
                  <a:pos x="T4" y="T5"/>
                </a:cxn>
                <a:cxn ang="T129">
                  <a:pos x="T6" y="T7"/>
                </a:cxn>
                <a:cxn ang="T130">
                  <a:pos x="T8" y="T9"/>
                </a:cxn>
                <a:cxn ang="T131">
                  <a:pos x="T10" y="T11"/>
                </a:cxn>
                <a:cxn ang="T132">
                  <a:pos x="T12" y="T13"/>
                </a:cxn>
                <a:cxn ang="T133">
                  <a:pos x="T14" y="T15"/>
                </a:cxn>
                <a:cxn ang="T134">
                  <a:pos x="T16" y="T17"/>
                </a:cxn>
                <a:cxn ang="T135">
                  <a:pos x="T18" y="T19"/>
                </a:cxn>
                <a:cxn ang="T136">
                  <a:pos x="T20" y="T21"/>
                </a:cxn>
                <a:cxn ang="T137">
                  <a:pos x="T22" y="T23"/>
                </a:cxn>
                <a:cxn ang="T138">
                  <a:pos x="T24" y="T25"/>
                </a:cxn>
                <a:cxn ang="T139">
                  <a:pos x="T26" y="T27"/>
                </a:cxn>
                <a:cxn ang="T140">
                  <a:pos x="T28" y="T29"/>
                </a:cxn>
                <a:cxn ang="T141">
                  <a:pos x="T30" y="T31"/>
                </a:cxn>
                <a:cxn ang="T142">
                  <a:pos x="T32" y="T33"/>
                </a:cxn>
                <a:cxn ang="T143">
                  <a:pos x="T34" y="T35"/>
                </a:cxn>
                <a:cxn ang="T144">
                  <a:pos x="T36" y="T37"/>
                </a:cxn>
                <a:cxn ang="T145">
                  <a:pos x="T38" y="T39"/>
                </a:cxn>
                <a:cxn ang="T146">
                  <a:pos x="T40" y="T41"/>
                </a:cxn>
                <a:cxn ang="T147">
                  <a:pos x="T42" y="T43"/>
                </a:cxn>
                <a:cxn ang="T148">
                  <a:pos x="T44" y="T45"/>
                </a:cxn>
                <a:cxn ang="T149">
                  <a:pos x="T46" y="T47"/>
                </a:cxn>
                <a:cxn ang="T150">
                  <a:pos x="T48" y="T49"/>
                </a:cxn>
                <a:cxn ang="T151">
                  <a:pos x="T50" y="T51"/>
                </a:cxn>
                <a:cxn ang="T152">
                  <a:pos x="T52" y="T53"/>
                </a:cxn>
                <a:cxn ang="T153">
                  <a:pos x="T54" y="T55"/>
                </a:cxn>
                <a:cxn ang="T154">
                  <a:pos x="T56" y="T57"/>
                </a:cxn>
                <a:cxn ang="T155">
                  <a:pos x="T58" y="T59"/>
                </a:cxn>
                <a:cxn ang="T156">
                  <a:pos x="T60" y="T61"/>
                </a:cxn>
                <a:cxn ang="T157">
                  <a:pos x="T62" y="T63"/>
                </a:cxn>
                <a:cxn ang="T158">
                  <a:pos x="T64" y="T65"/>
                </a:cxn>
                <a:cxn ang="T159">
                  <a:pos x="T66" y="T67"/>
                </a:cxn>
                <a:cxn ang="T160">
                  <a:pos x="T68" y="T69"/>
                </a:cxn>
                <a:cxn ang="T161">
                  <a:pos x="T70" y="T71"/>
                </a:cxn>
                <a:cxn ang="T162">
                  <a:pos x="T72" y="T73"/>
                </a:cxn>
                <a:cxn ang="T163">
                  <a:pos x="T74" y="T75"/>
                </a:cxn>
                <a:cxn ang="T164">
                  <a:pos x="T76" y="T77"/>
                </a:cxn>
                <a:cxn ang="T165">
                  <a:pos x="T78" y="T79"/>
                </a:cxn>
                <a:cxn ang="T166">
                  <a:pos x="T80" y="T81"/>
                </a:cxn>
                <a:cxn ang="T167">
                  <a:pos x="T82" y="T83"/>
                </a:cxn>
                <a:cxn ang="T168">
                  <a:pos x="T84" y="T85"/>
                </a:cxn>
                <a:cxn ang="T169">
                  <a:pos x="T86" y="T87"/>
                </a:cxn>
                <a:cxn ang="T170">
                  <a:pos x="T88" y="T89"/>
                </a:cxn>
                <a:cxn ang="T171">
                  <a:pos x="T90" y="T91"/>
                </a:cxn>
                <a:cxn ang="T172">
                  <a:pos x="T92" y="T93"/>
                </a:cxn>
                <a:cxn ang="T173">
                  <a:pos x="T94" y="T95"/>
                </a:cxn>
                <a:cxn ang="T174">
                  <a:pos x="T96" y="T97"/>
                </a:cxn>
                <a:cxn ang="T175">
                  <a:pos x="T98" y="T99"/>
                </a:cxn>
                <a:cxn ang="T176">
                  <a:pos x="T100" y="T101"/>
                </a:cxn>
                <a:cxn ang="T177">
                  <a:pos x="T102" y="T103"/>
                </a:cxn>
                <a:cxn ang="T178">
                  <a:pos x="T104" y="T105"/>
                </a:cxn>
                <a:cxn ang="T179">
                  <a:pos x="T106" y="T107"/>
                </a:cxn>
                <a:cxn ang="T180">
                  <a:pos x="T108" y="T109"/>
                </a:cxn>
                <a:cxn ang="T181">
                  <a:pos x="T110" y="T111"/>
                </a:cxn>
                <a:cxn ang="T182">
                  <a:pos x="T112" y="T113"/>
                </a:cxn>
                <a:cxn ang="T183">
                  <a:pos x="T114" y="T115"/>
                </a:cxn>
                <a:cxn ang="T184">
                  <a:pos x="T116" y="T117"/>
                </a:cxn>
                <a:cxn ang="T185">
                  <a:pos x="T118" y="T119"/>
                </a:cxn>
                <a:cxn ang="T186">
                  <a:pos x="T120" y="T121"/>
                </a:cxn>
                <a:cxn ang="T187">
                  <a:pos x="T122" y="T123"/>
                </a:cxn>
                <a:cxn ang="T188">
                  <a:pos x="T124" y="T125"/>
                </a:cxn>
              </a:cxnLst>
              <a:rect l="0" t="0" r="r" b="b"/>
              <a:pathLst>
                <a:path w="8267" h="7406">
                  <a:moveTo>
                    <a:pt x="1" y="133"/>
                  </a:moveTo>
                  <a:lnTo>
                    <a:pt x="1" y="133"/>
                  </a:lnTo>
                  <a:lnTo>
                    <a:pt x="8" y="131"/>
                  </a:lnTo>
                  <a:lnTo>
                    <a:pt x="15" y="129"/>
                  </a:lnTo>
                  <a:lnTo>
                    <a:pt x="23" y="129"/>
                  </a:lnTo>
                  <a:lnTo>
                    <a:pt x="34" y="131"/>
                  </a:lnTo>
                  <a:lnTo>
                    <a:pt x="47" y="133"/>
                  </a:lnTo>
                  <a:lnTo>
                    <a:pt x="59" y="137"/>
                  </a:lnTo>
                  <a:lnTo>
                    <a:pt x="88" y="146"/>
                  </a:lnTo>
                  <a:lnTo>
                    <a:pt x="120" y="160"/>
                  </a:lnTo>
                  <a:lnTo>
                    <a:pt x="155" y="176"/>
                  </a:lnTo>
                  <a:lnTo>
                    <a:pt x="192" y="194"/>
                  </a:lnTo>
                  <a:lnTo>
                    <a:pt x="230" y="214"/>
                  </a:lnTo>
                  <a:lnTo>
                    <a:pt x="305" y="254"/>
                  </a:lnTo>
                  <a:lnTo>
                    <a:pt x="373" y="293"/>
                  </a:lnTo>
                  <a:lnTo>
                    <a:pt x="429" y="324"/>
                  </a:lnTo>
                  <a:lnTo>
                    <a:pt x="451" y="335"/>
                  </a:lnTo>
                  <a:lnTo>
                    <a:pt x="467" y="342"/>
                  </a:lnTo>
                  <a:lnTo>
                    <a:pt x="520" y="363"/>
                  </a:lnTo>
                  <a:lnTo>
                    <a:pt x="565" y="377"/>
                  </a:lnTo>
                  <a:lnTo>
                    <a:pt x="603" y="388"/>
                  </a:lnTo>
                  <a:lnTo>
                    <a:pt x="618" y="392"/>
                  </a:lnTo>
                  <a:lnTo>
                    <a:pt x="632" y="393"/>
                  </a:lnTo>
                  <a:lnTo>
                    <a:pt x="644" y="396"/>
                  </a:lnTo>
                  <a:lnTo>
                    <a:pt x="655" y="396"/>
                  </a:lnTo>
                  <a:lnTo>
                    <a:pt x="665" y="395"/>
                  </a:lnTo>
                  <a:lnTo>
                    <a:pt x="674" y="393"/>
                  </a:lnTo>
                  <a:lnTo>
                    <a:pt x="680" y="390"/>
                  </a:lnTo>
                  <a:lnTo>
                    <a:pt x="686" y="386"/>
                  </a:lnTo>
                  <a:lnTo>
                    <a:pt x="691" y="381"/>
                  </a:lnTo>
                  <a:lnTo>
                    <a:pt x="695" y="376"/>
                  </a:lnTo>
                  <a:lnTo>
                    <a:pt x="698" y="370"/>
                  </a:lnTo>
                  <a:lnTo>
                    <a:pt x="701" y="363"/>
                  </a:lnTo>
                  <a:lnTo>
                    <a:pt x="703" y="346"/>
                  </a:lnTo>
                  <a:lnTo>
                    <a:pt x="704" y="326"/>
                  </a:lnTo>
                  <a:lnTo>
                    <a:pt x="704" y="303"/>
                  </a:lnTo>
                  <a:lnTo>
                    <a:pt x="703" y="250"/>
                  </a:lnTo>
                  <a:lnTo>
                    <a:pt x="704" y="222"/>
                  </a:lnTo>
                  <a:lnTo>
                    <a:pt x="707" y="190"/>
                  </a:lnTo>
                  <a:lnTo>
                    <a:pt x="707" y="198"/>
                  </a:lnTo>
                  <a:lnTo>
                    <a:pt x="707" y="205"/>
                  </a:lnTo>
                  <a:lnTo>
                    <a:pt x="708" y="212"/>
                  </a:lnTo>
                  <a:lnTo>
                    <a:pt x="710" y="219"/>
                  </a:lnTo>
                  <a:lnTo>
                    <a:pt x="715" y="233"/>
                  </a:lnTo>
                  <a:lnTo>
                    <a:pt x="725" y="248"/>
                  </a:lnTo>
                  <a:lnTo>
                    <a:pt x="736" y="263"/>
                  </a:lnTo>
                  <a:lnTo>
                    <a:pt x="750" y="276"/>
                  </a:lnTo>
                  <a:lnTo>
                    <a:pt x="765" y="289"/>
                  </a:lnTo>
                  <a:lnTo>
                    <a:pt x="784" y="303"/>
                  </a:lnTo>
                  <a:lnTo>
                    <a:pt x="803" y="315"/>
                  </a:lnTo>
                  <a:lnTo>
                    <a:pt x="824" y="327"/>
                  </a:lnTo>
                  <a:lnTo>
                    <a:pt x="847" y="338"/>
                  </a:lnTo>
                  <a:lnTo>
                    <a:pt x="871" y="348"/>
                  </a:lnTo>
                  <a:lnTo>
                    <a:pt x="896" y="358"/>
                  </a:lnTo>
                  <a:lnTo>
                    <a:pt x="922" y="366"/>
                  </a:lnTo>
                  <a:lnTo>
                    <a:pt x="948" y="373"/>
                  </a:lnTo>
                  <a:lnTo>
                    <a:pt x="975" y="379"/>
                  </a:lnTo>
                  <a:lnTo>
                    <a:pt x="1001" y="382"/>
                  </a:lnTo>
                  <a:lnTo>
                    <a:pt x="1030" y="385"/>
                  </a:lnTo>
                  <a:lnTo>
                    <a:pt x="1056" y="386"/>
                  </a:lnTo>
                  <a:lnTo>
                    <a:pt x="1083" y="386"/>
                  </a:lnTo>
                  <a:lnTo>
                    <a:pt x="1109" y="384"/>
                  </a:lnTo>
                  <a:lnTo>
                    <a:pt x="1135" y="379"/>
                  </a:lnTo>
                  <a:lnTo>
                    <a:pt x="1159" y="373"/>
                  </a:lnTo>
                  <a:lnTo>
                    <a:pt x="1182" y="363"/>
                  </a:lnTo>
                  <a:lnTo>
                    <a:pt x="1204" y="352"/>
                  </a:lnTo>
                  <a:lnTo>
                    <a:pt x="1215" y="346"/>
                  </a:lnTo>
                  <a:lnTo>
                    <a:pt x="1225" y="338"/>
                  </a:lnTo>
                  <a:lnTo>
                    <a:pt x="1235" y="331"/>
                  </a:lnTo>
                  <a:lnTo>
                    <a:pt x="1245" y="324"/>
                  </a:lnTo>
                  <a:lnTo>
                    <a:pt x="1253" y="314"/>
                  </a:lnTo>
                  <a:lnTo>
                    <a:pt x="1262" y="304"/>
                  </a:lnTo>
                  <a:lnTo>
                    <a:pt x="1269" y="294"/>
                  </a:lnTo>
                  <a:lnTo>
                    <a:pt x="1277" y="283"/>
                  </a:lnTo>
                  <a:lnTo>
                    <a:pt x="1284" y="272"/>
                  </a:lnTo>
                  <a:lnTo>
                    <a:pt x="1290" y="260"/>
                  </a:lnTo>
                  <a:lnTo>
                    <a:pt x="1295" y="247"/>
                  </a:lnTo>
                  <a:lnTo>
                    <a:pt x="1300" y="233"/>
                  </a:lnTo>
                  <a:lnTo>
                    <a:pt x="1303" y="219"/>
                  </a:lnTo>
                  <a:lnTo>
                    <a:pt x="1307" y="203"/>
                  </a:lnTo>
                  <a:lnTo>
                    <a:pt x="1307" y="211"/>
                  </a:lnTo>
                  <a:lnTo>
                    <a:pt x="1308" y="220"/>
                  </a:lnTo>
                  <a:lnTo>
                    <a:pt x="1310" y="228"/>
                  </a:lnTo>
                  <a:lnTo>
                    <a:pt x="1312" y="238"/>
                  </a:lnTo>
                  <a:lnTo>
                    <a:pt x="1319" y="255"/>
                  </a:lnTo>
                  <a:lnTo>
                    <a:pt x="1329" y="274"/>
                  </a:lnTo>
                  <a:lnTo>
                    <a:pt x="1343" y="293"/>
                  </a:lnTo>
                  <a:lnTo>
                    <a:pt x="1358" y="311"/>
                  </a:lnTo>
                  <a:lnTo>
                    <a:pt x="1378" y="330"/>
                  </a:lnTo>
                  <a:lnTo>
                    <a:pt x="1399" y="348"/>
                  </a:lnTo>
                  <a:lnTo>
                    <a:pt x="1421" y="366"/>
                  </a:lnTo>
                  <a:lnTo>
                    <a:pt x="1446" y="384"/>
                  </a:lnTo>
                  <a:lnTo>
                    <a:pt x="1472" y="401"/>
                  </a:lnTo>
                  <a:lnTo>
                    <a:pt x="1500" y="418"/>
                  </a:lnTo>
                  <a:lnTo>
                    <a:pt x="1530" y="432"/>
                  </a:lnTo>
                  <a:lnTo>
                    <a:pt x="1560" y="447"/>
                  </a:lnTo>
                  <a:lnTo>
                    <a:pt x="1591" y="462"/>
                  </a:lnTo>
                  <a:lnTo>
                    <a:pt x="1622" y="474"/>
                  </a:lnTo>
                  <a:lnTo>
                    <a:pt x="1654" y="485"/>
                  </a:lnTo>
                  <a:lnTo>
                    <a:pt x="1686" y="494"/>
                  </a:lnTo>
                  <a:lnTo>
                    <a:pt x="1718" y="502"/>
                  </a:lnTo>
                  <a:lnTo>
                    <a:pt x="1750" y="508"/>
                  </a:lnTo>
                  <a:lnTo>
                    <a:pt x="1780" y="513"/>
                  </a:lnTo>
                  <a:lnTo>
                    <a:pt x="1811" y="516"/>
                  </a:lnTo>
                  <a:lnTo>
                    <a:pt x="1840" y="516"/>
                  </a:lnTo>
                  <a:lnTo>
                    <a:pt x="1868" y="513"/>
                  </a:lnTo>
                  <a:lnTo>
                    <a:pt x="1895" y="509"/>
                  </a:lnTo>
                  <a:lnTo>
                    <a:pt x="1921" y="503"/>
                  </a:lnTo>
                  <a:lnTo>
                    <a:pt x="1933" y="498"/>
                  </a:lnTo>
                  <a:lnTo>
                    <a:pt x="1945" y="494"/>
                  </a:lnTo>
                  <a:lnTo>
                    <a:pt x="1956" y="487"/>
                  </a:lnTo>
                  <a:lnTo>
                    <a:pt x="1966" y="481"/>
                  </a:lnTo>
                  <a:lnTo>
                    <a:pt x="1976" y="474"/>
                  </a:lnTo>
                  <a:lnTo>
                    <a:pt x="1986" y="467"/>
                  </a:lnTo>
                  <a:lnTo>
                    <a:pt x="1994" y="458"/>
                  </a:lnTo>
                  <a:lnTo>
                    <a:pt x="2003" y="448"/>
                  </a:lnTo>
                  <a:lnTo>
                    <a:pt x="2010" y="439"/>
                  </a:lnTo>
                  <a:lnTo>
                    <a:pt x="2017" y="428"/>
                  </a:lnTo>
                  <a:lnTo>
                    <a:pt x="2023" y="417"/>
                  </a:lnTo>
                  <a:lnTo>
                    <a:pt x="2028" y="403"/>
                  </a:lnTo>
                  <a:lnTo>
                    <a:pt x="2026" y="415"/>
                  </a:lnTo>
                  <a:lnTo>
                    <a:pt x="2026" y="430"/>
                  </a:lnTo>
                  <a:lnTo>
                    <a:pt x="2028" y="446"/>
                  </a:lnTo>
                  <a:lnTo>
                    <a:pt x="2033" y="463"/>
                  </a:lnTo>
                  <a:lnTo>
                    <a:pt x="2039" y="483"/>
                  </a:lnTo>
                  <a:lnTo>
                    <a:pt x="2048" y="503"/>
                  </a:lnTo>
                  <a:lnTo>
                    <a:pt x="2058" y="524"/>
                  </a:lnTo>
                  <a:lnTo>
                    <a:pt x="2070" y="546"/>
                  </a:lnTo>
                  <a:lnTo>
                    <a:pt x="2083" y="568"/>
                  </a:lnTo>
                  <a:lnTo>
                    <a:pt x="2098" y="591"/>
                  </a:lnTo>
                  <a:lnTo>
                    <a:pt x="2115" y="615"/>
                  </a:lnTo>
                  <a:lnTo>
                    <a:pt x="2132" y="637"/>
                  </a:lnTo>
                  <a:lnTo>
                    <a:pt x="2151" y="660"/>
                  </a:lnTo>
                  <a:lnTo>
                    <a:pt x="2170" y="682"/>
                  </a:lnTo>
                  <a:lnTo>
                    <a:pt x="2190" y="704"/>
                  </a:lnTo>
                  <a:lnTo>
                    <a:pt x="2211" y="725"/>
                  </a:lnTo>
                  <a:lnTo>
                    <a:pt x="2233" y="744"/>
                  </a:lnTo>
                  <a:lnTo>
                    <a:pt x="2253" y="761"/>
                  </a:lnTo>
                  <a:lnTo>
                    <a:pt x="2275" y="778"/>
                  </a:lnTo>
                  <a:lnTo>
                    <a:pt x="2297" y="793"/>
                  </a:lnTo>
                  <a:lnTo>
                    <a:pt x="2319" y="807"/>
                  </a:lnTo>
                  <a:lnTo>
                    <a:pt x="2341" y="818"/>
                  </a:lnTo>
                  <a:lnTo>
                    <a:pt x="2363" y="826"/>
                  </a:lnTo>
                  <a:lnTo>
                    <a:pt x="2384" y="831"/>
                  </a:lnTo>
                  <a:lnTo>
                    <a:pt x="2405" y="835"/>
                  </a:lnTo>
                  <a:lnTo>
                    <a:pt x="2416" y="835"/>
                  </a:lnTo>
                  <a:lnTo>
                    <a:pt x="2426" y="835"/>
                  </a:lnTo>
                  <a:lnTo>
                    <a:pt x="2435" y="833"/>
                  </a:lnTo>
                  <a:lnTo>
                    <a:pt x="2445" y="832"/>
                  </a:lnTo>
                  <a:lnTo>
                    <a:pt x="2455" y="829"/>
                  </a:lnTo>
                  <a:lnTo>
                    <a:pt x="2464" y="825"/>
                  </a:lnTo>
                  <a:lnTo>
                    <a:pt x="2472" y="821"/>
                  </a:lnTo>
                  <a:lnTo>
                    <a:pt x="2481" y="815"/>
                  </a:lnTo>
                  <a:lnTo>
                    <a:pt x="2489" y="809"/>
                  </a:lnTo>
                  <a:lnTo>
                    <a:pt x="2498" y="802"/>
                  </a:lnTo>
                  <a:lnTo>
                    <a:pt x="2505" y="793"/>
                  </a:lnTo>
                  <a:lnTo>
                    <a:pt x="2513" y="783"/>
                  </a:lnTo>
                  <a:lnTo>
                    <a:pt x="2520" y="772"/>
                  </a:lnTo>
                  <a:lnTo>
                    <a:pt x="2526" y="761"/>
                  </a:lnTo>
                  <a:lnTo>
                    <a:pt x="2524" y="770"/>
                  </a:lnTo>
                  <a:lnTo>
                    <a:pt x="2520" y="778"/>
                  </a:lnTo>
                  <a:lnTo>
                    <a:pt x="2516" y="796"/>
                  </a:lnTo>
                  <a:lnTo>
                    <a:pt x="2516" y="815"/>
                  </a:lnTo>
                  <a:lnTo>
                    <a:pt x="2517" y="833"/>
                  </a:lnTo>
                  <a:lnTo>
                    <a:pt x="2521" y="853"/>
                  </a:lnTo>
                  <a:lnTo>
                    <a:pt x="2527" y="874"/>
                  </a:lnTo>
                  <a:lnTo>
                    <a:pt x="2535" y="893"/>
                  </a:lnTo>
                  <a:lnTo>
                    <a:pt x="2544" y="914"/>
                  </a:lnTo>
                  <a:lnTo>
                    <a:pt x="2555" y="934"/>
                  </a:lnTo>
                  <a:lnTo>
                    <a:pt x="2569" y="954"/>
                  </a:lnTo>
                  <a:lnTo>
                    <a:pt x="2582" y="974"/>
                  </a:lnTo>
                  <a:lnTo>
                    <a:pt x="2598" y="992"/>
                  </a:lnTo>
                  <a:lnTo>
                    <a:pt x="2614" y="1012"/>
                  </a:lnTo>
                  <a:lnTo>
                    <a:pt x="2630" y="1029"/>
                  </a:lnTo>
                  <a:lnTo>
                    <a:pt x="2648" y="1046"/>
                  </a:lnTo>
                  <a:lnTo>
                    <a:pt x="2665" y="1062"/>
                  </a:lnTo>
                  <a:lnTo>
                    <a:pt x="2684" y="1078"/>
                  </a:lnTo>
                  <a:lnTo>
                    <a:pt x="2702" y="1091"/>
                  </a:lnTo>
                  <a:lnTo>
                    <a:pt x="2720" y="1104"/>
                  </a:lnTo>
                  <a:lnTo>
                    <a:pt x="2737" y="1115"/>
                  </a:lnTo>
                  <a:lnTo>
                    <a:pt x="2755" y="1123"/>
                  </a:lnTo>
                  <a:lnTo>
                    <a:pt x="2772" y="1132"/>
                  </a:lnTo>
                  <a:lnTo>
                    <a:pt x="2788" y="1137"/>
                  </a:lnTo>
                  <a:lnTo>
                    <a:pt x="2803" y="1140"/>
                  </a:lnTo>
                  <a:lnTo>
                    <a:pt x="2817" y="1143"/>
                  </a:lnTo>
                  <a:lnTo>
                    <a:pt x="2829" y="1141"/>
                  </a:lnTo>
                  <a:lnTo>
                    <a:pt x="2841" y="1138"/>
                  </a:lnTo>
                  <a:lnTo>
                    <a:pt x="2846" y="1135"/>
                  </a:lnTo>
                  <a:lnTo>
                    <a:pt x="2851" y="1133"/>
                  </a:lnTo>
                  <a:lnTo>
                    <a:pt x="2855" y="1129"/>
                  </a:lnTo>
                  <a:lnTo>
                    <a:pt x="2858" y="1124"/>
                  </a:lnTo>
                  <a:lnTo>
                    <a:pt x="2862" y="1119"/>
                  </a:lnTo>
                  <a:lnTo>
                    <a:pt x="2865" y="1113"/>
                  </a:lnTo>
                  <a:lnTo>
                    <a:pt x="2867" y="1107"/>
                  </a:lnTo>
                  <a:lnTo>
                    <a:pt x="2868" y="1100"/>
                  </a:lnTo>
                  <a:lnTo>
                    <a:pt x="2869" y="1083"/>
                  </a:lnTo>
                  <a:lnTo>
                    <a:pt x="2869" y="1107"/>
                  </a:lnTo>
                  <a:lnTo>
                    <a:pt x="2869" y="1137"/>
                  </a:lnTo>
                  <a:lnTo>
                    <a:pt x="2873" y="1167"/>
                  </a:lnTo>
                  <a:lnTo>
                    <a:pt x="2878" y="1200"/>
                  </a:lnTo>
                  <a:lnTo>
                    <a:pt x="2885" y="1233"/>
                  </a:lnTo>
                  <a:lnTo>
                    <a:pt x="2894" y="1265"/>
                  </a:lnTo>
                  <a:lnTo>
                    <a:pt x="2905" y="1297"/>
                  </a:lnTo>
                  <a:lnTo>
                    <a:pt x="2917" y="1326"/>
                  </a:lnTo>
                  <a:lnTo>
                    <a:pt x="2924" y="1339"/>
                  </a:lnTo>
                  <a:lnTo>
                    <a:pt x="2932" y="1353"/>
                  </a:lnTo>
                  <a:lnTo>
                    <a:pt x="2940" y="1364"/>
                  </a:lnTo>
                  <a:lnTo>
                    <a:pt x="2949" y="1375"/>
                  </a:lnTo>
                  <a:lnTo>
                    <a:pt x="2958" y="1384"/>
                  </a:lnTo>
                  <a:lnTo>
                    <a:pt x="2967" y="1392"/>
                  </a:lnTo>
                  <a:lnTo>
                    <a:pt x="2978" y="1398"/>
                  </a:lnTo>
                  <a:lnTo>
                    <a:pt x="2988" y="1403"/>
                  </a:lnTo>
                  <a:lnTo>
                    <a:pt x="2999" y="1406"/>
                  </a:lnTo>
                  <a:lnTo>
                    <a:pt x="3011" y="1407"/>
                  </a:lnTo>
                  <a:lnTo>
                    <a:pt x="3024" y="1407"/>
                  </a:lnTo>
                  <a:lnTo>
                    <a:pt x="3036" y="1403"/>
                  </a:lnTo>
                  <a:lnTo>
                    <a:pt x="3048" y="1398"/>
                  </a:lnTo>
                  <a:lnTo>
                    <a:pt x="3061" y="1391"/>
                  </a:lnTo>
                  <a:lnTo>
                    <a:pt x="3076" y="1381"/>
                  </a:lnTo>
                  <a:lnTo>
                    <a:pt x="3091" y="1369"/>
                  </a:lnTo>
                  <a:lnTo>
                    <a:pt x="3080" y="1380"/>
                  </a:lnTo>
                  <a:lnTo>
                    <a:pt x="3072" y="1392"/>
                  </a:lnTo>
                  <a:lnTo>
                    <a:pt x="3066" y="1404"/>
                  </a:lnTo>
                  <a:lnTo>
                    <a:pt x="3063" y="1418"/>
                  </a:lnTo>
                  <a:lnTo>
                    <a:pt x="3061" y="1432"/>
                  </a:lnTo>
                  <a:lnTo>
                    <a:pt x="3061" y="1447"/>
                  </a:lnTo>
                  <a:lnTo>
                    <a:pt x="3064" y="1463"/>
                  </a:lnTo>
                  <a:lnTo>
                    <a:pt x="3069" y="1478"/>
                  </a:lnTo>
                  <a:lnTo>
                    <a:pt x="3075" y="1494"/>
                  </a:lnTo>
                  <a:lnTo>
                    <a:pt x="3081" y="1509"/>
                  </a:lnTo>
                  <a:lnTo>
                    <a:pt x="3090" y="1525"/>
                  </a:lnTo>
                  <a:lnTo>
                    <a:pt x="3099" y="1541"/>
                  </a:lnTo>
                  <a:lnTo>
                    <a:pt x="3110" y="1556"/>
                  </a:lnTo>
                  <a:lnTo>
                    <a:pt x="3123" y="1571"/>
                  </a:lnTo>
                  <a:lnTo>
                    <a:pt x="3135" y="1585"/>
                  </a:lnTo>
                  <a:lnTo>
                    <a:pt x="3148" y="1599"/>
                  </a:lnTo>
                  <a:lnTo>
                    <a:pt x="3162" y="1611"/>
                  </a:lnTo>
                  <a:lnTo>
                    <a:pt x="3176" y="1622"/>
                  </a:lnTo>
                  <a:lnTo>
                    <a:pt x="3191" y="1632"/>
                  </a:lnTo>
                  <a:lnTo>
                    <a:pt x="3206" y="1641"/>
                  </a:lnTo>
                  <a:lnTo>
                    <a:pt x="3220" y="1649"/>
                  </a:lnTo>
                  <a:lnTo>
                    <a:pt x="3235" y="1655"/>
                  </a:lnTo>
                  <a:lnTo>
                    <a:pt x="3250" y="1659"/>
                  </a:lnTo>
                  <a:lnTo>
                    <a:pt x="3263" y="1661"/>
                  </a:lnTo>
                  <a:lnTo>
                    <a:pt x="3277" y="1661"/>
                  </a:lnTo>
                  <a:lnTo>
                    <a:pt x="3290" y="1660"/>
                  </a:lnTo>
                  <a:lnTo>
                    <a:pt x="3302" y="1655"/>
                  </a:lnTo>
                  <a:lnTo>
                    <a:pt x="3313" y="1649"/>
                  </a:lnTo>
                  <a:lnTo>
                    <a:pt x="3324" y="1640"/>
                  </a:lnTo>
                  <a:lnTo>
                    <a:pt x="3334" y="1628"/>
                  </a:lnTo>
                  <a:lnTo>
                    <a:pt x="3341" y="1615"/>
                  </a:lnTo>
                  <a:lnTo>
                    <a:pt x="3349" y="1596"/>
                  </a:lnTo>
                  <a:lnTo>
                    <a:pt x="3343" y="1619"/>
                  </a:lnTo>
                  <a:lnTo>
                    <a:pt x="3339" y="1641"/>
                  </a:lnTo>
                  <a:lnTo>
                    <a:pt x="3336" y="1663"/>
                  </a:lnTo>
                  <a:lnTo>
                    <a:pt x="3335" y="1685"/>
                  </a:lnTo>
                  <a:lnTo>
                    <a:pt x="3335" y="1706"/>
                  </a:lnTo>
                  <a:lnTo>
                    <a:pt x="3336" y="1728"/>
                  </a:lnTo>
                  <a:lnTo>
                    <a:pt x="3339" y="1749"/>
                  </a:lnTo>
                  <a:lnTo>
                    <a:pt x="3343" y="1770"/>
                  </a:lnTo>
                  <a:lnTo>
                    <a:pt x="3346" y="1791"/>
                  </a:lnTo>
                  <a:lnTo>
                    <a:pt x="3352" y="1811"/>
                  </a:lnTo>
                  <a:lnTo>
                    <a:pt x="3365" y="1853"/>
                  </a:lnTo>
                  <a:lnTo>
                    <a:pt x="3378" y="1896"/>
                  </a:lnTo>
                  <a:lnTo>
                    <a:pt x="3394" y="1938"/>
                  </a:lnTo>
                  <a:lnTo>
                    <a:pt x="3410" y="1980"/>
                  </a:lnTo>
                  <a:lnTo>
                    <a:pt x="3417" y="1996"/>
                  </a:lnTo>
                  <a:lnTo>
                    <a:pt x="3425" y="2011"/>
                  </a:lnTo>
                  <a:lnTo>
                    <a:pt x="3431" y="2023"/>
                  </a:lnTo>
                  <a:lnTo>
                    <a:pt x="3437" y="2033"/>
                  </a:lnTo>
                  <a:lnTo>
                    <a:pt x="3444" y="2040"/>
                  </a:lnTo>
                  <a:lnTo>
                    <a:pt x="3450" y="2046"/>
                  </a:lnTo>
                  <a:lnTo>
                    <a:pt x="3456" y="2051"/>
                  </a:lnTo>
                  <a:lnTo>
                    <a:pt x="3461" y="2053"/>
                  </a:lnTo>
                  <a:lnTo>
                    <a:pt x="3467" y="2056"/>
                  </a:lnTo>
                  <a:lnTo>
                    <a:pt x="3472" y="2056"/>
                  </a:lnTo>
                  <a:lnTo>
                    <a:pt x="3478" y="2055"/>
                  </a:lnTo>
                  <a:lnTo>
                    <a:pt x="3483" y="2052"/>
                  </a:lnTo>
                  <a:lnTo>
                    <a:pt x="3494" y="2046"/>
                  </a:lnTo>
                  <a:lnTo>
                    <a:pt x="3504" y="2037"/>
                  </a:lnTo>
                  <a:lnTo>
                    <a:pt x="3514" y="2028"/>
                  </a:lnTo>
                  <a:lnTo>
                    <a:pt x="3524" y="2018"/>
                  </a:lnTo>
                  <a:lnTo>
                    <a:pt x="3535" y="2009"/>
                  </a:lnTo>
                  <a:lnTo>
                    <a:pt x="3546" y="2002"/>
                  </a:lnTo>
                  <a:lnTo>
                    <a:pt x="3550" y="2000"/>
                  </a:lnTo>
                  <a:lnTo>
                    <a:pt x="3557" y="1998"/>
                  </a:lnTo>
                  <a:lnTo>
                    <a:pt x="3563" y="1998"/>
                  </a:lnTo>
                  <a:lnTo>
                    <a:pt x="3569" y="2000"/>
                  </a:lnTo>
                  <a:lnTo>
                    <a:pt x="3575" y="2001"/>
                  </a:lnTo>
                  <a:lnTo>
                    <a:pt x="3581" y="2004"/>
                  </a:lnTo>
                  <a:lnTo>
                    <a:pt x="3580" y="2006"/>
                  </a:lnTo>
                  <a:lnTo>
                    <a:pt x="3579" y="2009"/>
                  </a:lnTo>
                  <a:lnTo>
                    <a:pt x="3579" y="2026"/>
                  </a:lnTo>
                  <a:lnTo>
                    <a:pt x="3579" y="2055"/>
                  </a:lnTo>
                  <a:lnTo>
                    <a:pt x="3581" y="2091"/>
                  </a:lnTo>
                  <a:lnTo>
                    <a:pt x="3588" y="2184"/>
                  </a:lnTo>
                  <a:lnTo>
                    <a:pt x="3598" y="2295"/>
                  </a:lnTo>
                  <a:lnTo>
                    <a:pt x="3618" y="2511"/>
                  </a:lnTo>
                  <a:lnTo>
                    <a:pt x="3625" y="2590"/>
                  </a:lnTo>
                  <a:lnTo>
                    <a:pt x="3629" y="2632"/>
                  </a:lnTo>
                  <a:lnTo>
                    <a:pt x="3632" y="2729"/>
                  </a:lnTo>
                  <a:lnTo>
                    <a:pt x="3635" y="2775"/>
                  </a:lnTo>
                  <a:lnTo>
                    <a:pt x="3637" y="2819"/>
                  </a:lnTo>
                  <a:lnTo>
                    <a:pt x="3642" y="2860"/>
                  </a:lnTo>
                  <a:lnTo>
                    <a:pt x="3647" y="2902"/>
                  </a:lnTo>
                  <a:lnTo>
                    <a:pt x="3652" y="2921"/>
                  </a:lnTo>
                  <a:lnTo>
                    <a:pt x="3656" y="2940"/>
                  </a:lnTo>
                  <a:lnTo>
                    <a:pt x="3660" y="2958"/>
                  </a:lnTo>
                  <a:lnTo>
                    <a:pt x="3667" y="2976"/>
                  </a:lnTo>
                  <a:lnTo>
                    <a:pt x="3674" y="2995"/>
                  </a:lnTo>
                  <a:lnTo>
                    <a:pt x="3681" y="3012"/>
                  </a:lnTo>
                  <a:lnTo>
                    <a:pt x="3690" y="3028"/>
                  </a:lnTo>
                  <a:lnTo>
                    <a:pt x="3700" y="3045"/>
                  </a:lnTo>
                  <a:lnTo>
                    <a:pt x="3711" y="3059"/>
                  </a:lnTo>
                  <a:lnTo>
                    <a:pt x="3723" y="3075"/>
                  </a:lnTo>
                  <a:lnTo>
                    <a:pt x="3735" y="3090"/>
                  </a:lnTo>
                  <a:lnTo>
                    <a:pt x="3750" y="3105"/>
                  </a:lnTo>
                  <a:lnTo>
                    <a:pt x="3766" y="3118"/>
                  </a:lnTo>
                  <a:lnTo>
                    <a:pt x="3783" y="3132"/>
                  </a:lnTo>
                  <a:lnTo>
                    <a:pt x="3802" y="3144"/>
                  </a:lnTo>
                  <a:lnTo>
                    <a:pt x="3822" y="3156"/>
                  </a:lnTo>
                  <a:lnTo>
                    <a:pt x="3844" y="3168"/>
                  </a:lnTo>
                  <a:lnTo>
                    <a:pt x="3867" y="3179"/>
                  </a:lnTo>
                  <a:lnTo>
                    <a:pt x="3893" y="3190"/>
                  </a:lnTo>
                  <a:lnTo>
                    <a:pt x="3920" y="3200"/>
                  </a:lnTo>
                  <a:lnTo>
                    <a:pt x="3922" y="3182"/>
                  </a:lnTo>
                  <a:lnTo>
                    <a:pt x="3922" y="3162"/>
                  </a:lnTo>
                  <a:lnTo>
                    <a:pt x="3921" y="3143"/>
                  </a:lnTo>
                  <a:lnTo>
                    <a:pt x="3918" y="3123"/>
                  </a:lnTo>
                  <a:lnTo>
                    <a:pt x="3914" y="3102"/>
                  </a:lnTo>
                  <a:lnTo>
                    <a:pt x="3909" y="3080"/>
                  </a:lnTo>
                  <a:lnTo>
                    <a:pt x="3903" y="3059"/>
                  </a:lnTo>
                  <a:lnTo>
                    <a:pt x="3895" y="3037"/>
                  </a:lnTo>
                  <a:lnTo>
                    <a:pt x="3878" y="2992"/>
                  </a:lnTo>
                  <a:lnTo>
                    <a:pt x="3859" y="2946"/>
                  </a:lnTo>
                  <a:lnTo>
                    <a:pt x="3837" y="2900"/>
                  </a:lnTo>
                  <a:lnTo>
                    <a:pt x="3815" y="2855"/>
                  </a:lnTo>
                  <a:lnTo>
                    <a:pt x="3793" y="2810"/>
                  </a:lnTo>
                  <a:lnTo>
                    <a:pt x="3773" y="2767"/>
                  </a:lnTo>
                  <a:lnTo>
                    <a:pt x="3755" y="2726"/>
                  </a:lnTo>
                  <a:lnTo>
                    <a:pt x="3739" y="2688"/>
                  </a:lnTo>
                  <a:lnTo>
                    <a:pt x="3734" y="2669"/>
                  </a:lnTo>
                  <a:lnTo>
                    <a:pt x="3729" y="2651"/>
                  </a:lnTo>
                  <a:lnTo>
                    <a:pt x="3725" y="2635"/>
                  </a:lnTo>
                  <a:lnTo>
                    <a:pt x="3723" y="2619"/>
                  </a:lnTo>
                  <a:lnTo>
                    <a:pt x="3723" y="2605"/>
                  </a:lnTo>
                  <a:lnTo>
                    <a:pt x="3723" y="2591"/>
                  </a:lnTo>
                  <a:lnTo>
                    <a:pt x="3726" y="2579"/>
                  </a:lnTo>
                  <a:lnTo>
                    <a:pt x="3730" y="2568"/>
                  </a:lnTo>
                  <a:lnTo>
                    <a:pt x="3734" y="2558"/>
                  </a:lnTo>
                  <a:lnTo>
                    <a:pt x="3736" y="2550"/>
                  </a:lnTo>
                  <a:lnTo>
                    <a:pt x="3739" y="2541"/>
                  </a:lnTo>
                  <a:lnTo>
                    <a:pt x="3740" y="2533"/>
                  </a:lnTo>
                  <a:lnTo>
                    <a:pt x="3740" y="2517"/>
                  </a:lnTo>
                  <a:lnTo>
                    <a:pt x="3736" y="2501"/>
                  </a:lnTo>
                  <a:lnTo>
                    <a:pt x="3733" y="2485"/>
                  </a:lnTo>
                  <a:lnTo>
                    <a:pt x="3726" y="2470"/>
                  </a:lnTo>
                  <a:lnTo>
                    <a:pt x="3719" y="2456"/>
                  </a:lnTo>
                  <a:lnTo>
                    <a:pt x="3711" y="2442"/>
                  </a:lnTo>
                  <a:lnTo>
                    <a:pt x="3696" y="2416"/>
                  </a:lnTo>
                  <a:lnTo>
                    <a:pt x="3690" y="2404"/>
                  </a:lnTo>
                  <a:lnTo>
                    <a:pt x="3684" y="2393"/>
                  </a:lnTo>
                  <a:lnTo>
                    <a:pt x="3681" y="2382"/>
                  </a:lnTo>
                  <a:lnTo>
                    <a:pt x="3680" y="2372"/>
                  </a:lnTo>
                  <a:lnTo>
                    <a:pt x="3680" y="2368"/>
                  </a:lnTo>
                  <a:lnTo>
                    <a:pt x="3681" y="2363"/>
                  </a:lnTo>
                  <a:lnTo>
                    <a:pt x="3684" y="2359"/>
                  </a:lnTo>
                  <a:lnTo>
                    <a:pt x="3686" y="2354"/>
                  </a:lnTo>
                  <a:lnTo>
                    <a:pt x="3692" y="2346"/>
                  </a:lnTo>
                  <a:lnTo>
                    <a:pt x="3698" y="2336"/>
                  </a:lnTo>
                  <a:lnTo>
                    <a:pt x="3702" y="2325"/>
                  </a:lnTo>
                  <a:lnTo>
                    <a:pt x="3706" y="2314"/>
                  </a:lnTo>
                  <a:lnTo>
                    <a:pt x="3708" y="2302"/>
                  </a:lnTo>
                  <a:lnTo>
                    <a:pt x="3709" y="2288"/>
                  </a:lnTo>
                  <a:lnTo>
                    <a:pt x="3711" y="2275"/>
                  </a:lnTo>
                  <a:lnTo>
                    <a:pt x="3711" y="2260"/>
                  </a:lnTo>
                  <a:lnTo>
                    <a:pt x="3709" y="2231"/>
                  </a:lnTo>
                  <a:lnTo>
                    <a:pt x="3704" y="2200"/>
                  </a:lnTo>
                  <a:lnTo>
                    <a:pt x="3700" y="2168"/>
                  </a:lnTo>
                  <a:lnTo>
                    <a:pt x="3692" y="2135"/>
                  </a:lnTo>
                  <a:lnTo>
                    <a:pt x="3684" y="2103"/>
                  </a:lnTo>
                  <a:lnTo>
                    <a:pt x="3675" y="2072"/>
                  </a:lnTo>
                  <a:lnTo>
                    <a:pt x="3658" y="2012"/>
                  </a:lnTo>
                  <a:lnTo>
                    <a:pt x="3642" y="1960"/>
                  </a:lnTo>
                  <a:lnTo>
                    <a:pt x="3636" y="1938"/>
                  </a:lnTo>
                  <a:lnTo>
                    <a:pt x="3631" y="1920"/>
                  </a:lnTo>
                  <a:lnTo>
                    <a:pt x="3634" y="1929"/>
                  </a:lnTo>
                  <a:lnTo>
                    <a:pt x="3636" y="1934"/>
                  </a:lnTo>
                  <a:lnTo>
                    <a:pt x="3638" y="1936"/>
                  </a:lnTo>
                  <a:lnTo>
                    <a:pt x="3642" y="1937"/>
                  </a:lnTo>
                  <a:lnTo>
                    <a:pt x="3647" y="1936"/>
                  </a:lnTo>
                  <a:lnTo>
                    <a:pt x="3652" y="1932"/>
                  </a:lnTo>
                  <a:lnTo>
                    <a:pt x="3657" y="1926"/>
                  </a:lnTo>
                  <a:lnTo>
                    <a:pt x="3662" y="1920"/>
                  </a:lnTo>
                  <a:lnTo>
                    <a:pt x="3674" y="1902"/>
                  </a:lnTo>
                  <a:lnTo>
                    <a:pt x="3687" y="1880"/>
                  </a:lnTo>
                  <a:lnTo>
                    <a:pt x="3700" y="1853"/>
                  </a:lnTo>
                  <a:lnTo>
                    <a:pt x="3713" y="1825"/>
                  </a:lnTo>
                  <a:lnTo>
                    <a:pt x="3740" y="1765"/>
                  </a:lnTo>
                  <a:lnTo>
                    <a:pt x="3762" y="1711"/>
                  </a:lnTo>
                  <a:lnTo>
                    <a:pt x="3783" y="1659"/>
                  </a:lnTo>
                  <a:lnTo>
                    <a:pt x="3800" y="1596"/>
                  </a:lnTo>
                  <a:lnTo>
                    <a:pt x="3818" y="1538"/>
                  </a:lnTo>
                  <a:lnTo>
                    <a:pt x="3834" y="1480"/>
                  </a:lnTo>
                  <a:lnTo>
                    <a:pt x="3841" y="1452"/>
                  </a:lnTo>
                  <a:lnTo>
                    <a:pt x="3849" y="1424"/>
                  </a:lnTo>
                  <a:lnTo>
                    <a:pt x="3855" y="1396"/>
                  </a:lnTo>
                  <a:lnTo>
                    <a:pt x="3859" y="1368"/>
                  </a:lnTo>
                  <a:lnTo>
                    <a:pt x="3862" y="1338"/>
                  </a:lnTo>
                  <a:lnTo>
                    <a:pt x="3865" y="1310"/>
                  </a:lnTo>
                  <a:lnTo>
                    <a:pt x="3866" y="1281"/>
                  </a:lnTo>
                  <a:lnTo>
                    <a:pt x="3865" y="1250"/>
                  </a:lnTo>
                  <a:lnTo>
                    <a:pt x="3862" y="1220"/>
                  </a:lnTo>
                  <a:lnTo>
                    <a:pt x="3859" y="1188"/>
                  </a:lnTo>
                  <a:lnTo>
                    <a:pt x="3861" y="1199"/>
                  </a:lnTo>
                  <a:lnTo>
                    <a:pt x="3863" y="1206"/>
                  </a:lnTo>
                  <a:lnTo>
                    <a:pt x="3868" y="1212"/>
                  </a:lnTo>
                  <a:lnTo>
                    <a:pt x="3872" y="1215"/>
                  </a:lnTo>
                  <a:lnTo>
                    <a:pt x="3877" y="1216"/>
                  </a:lnTo>
                  <a:lnTo>
                    <a:pt x="3883" y="1215"/>
                  </a:lnTo>
                  <a:lnTo>
                    <a:pt x="3889" y="1212"/>
                  </a:lnTo>
                  <a:lnTo>
                    <a:pt x="3896" y="1207"/>
                  </a:lnTo>
                  <a:lnTo>
                    <a:pt x="3903" y="1201"/>
                  </a:lnTo>
                  <a:lnTo>
                    <a:pt x="3910" y="1194"/>
                  </a:lnTo>
                  <a:lnTo>
                    <a:pt x="3926" y="1173"/>
                  </a:lnTo>
                  <a:lnTo>
                    <a:pt x="3942" y="1149"/>
                  </a:lnTo>
                  <a:lnTo>
                    <a:pt x="3958" y="1121"/>
                  </a:lnTo>
                  <a:lnTo>
                    <a:pt x="3972" y="1089"/>
                  </a:lnTo>
                  <a:lnTo>
                    <a:pt x="3987" y="1056"/>
                  </a:lnTo>
                  <a:lnTo>
                    <a:pt x="4000" y="1023"/>
                  </a:lnTo>
                  <a:lnTo>
                    <a:pt x="4011" y="989"/>
                  </a:lnTo>
                  <a:lnTo>
                    <a:pt x="4020" y="956"/>
                  </a:lnTo>
                  <a:lnTo>
                    <a:pt x="4027" y="925"/>
                  </a:lnTo>
                  <a:lnTo>
                    <a:pt x="4028" y="912"/>
                  </a:lnTo>
                  <a:lnTo>
                    <a:pt x="4030" y="898"/>
                  </a:lnTo>
                  <a:lnTo>
                    <a:pt x="4030" y="886"/>
                  </a:lnTo>
                  <a:lnTo>
                    <a:pt x="4028" y="874"/>
                  </a:lnTo>
                  <a:lnTo>
                    <a:pt x="4030" y="885"/>
                  </a:lnTo>
                  <a:lnTo>
                    <a:pt x="4031" y="892"/>
                  </a:lnTo>
                  <a:lnTo>
                    <a:pt x="4033" y="898"/>
                  </a:lnTo>
                  <a:lnTo>
                    <a:pt x="4036" y="902"/>
                  </a:lnTo>
                  <a:lnTo>
                    <a:pt x="4039" y="904"/>
                  </a:lnTo>
                  <a:lnTo>
                    <a:pt x="4043" y="904"/>
                  </a:lnTo>
                  <a:lnTo>
                    <a:pt x="4047" y="903"/>
                  </a:lnTo>
                  <a:lnTo>
                    <a:pt x="4052" y="899"/>
                  </a:lnTo>
                  <a:lnTo>
                    <a:pt x="4057" y="896"/>
                  </a:lnTo>
                  <a:lnTo>
                    <a:pt x="4061" y="890"/>
                  </a:lnTo>
                  <a:lnTo>
                    <a:pt x="4072" y="875"/>
                  </a:lnTo>
                  <a:lnTo>
                    <a:pt x="4085" y="855"/>
                  </a:lnTo>
                  <a:lnTo>
                    <a:pt x="4097" y="832"/>
                  </a:lnTo>
                  <a:lnTo>
                    <a:pt x="4109" y="808"/>
                  </a:lnTo>
                  <a:lnTo>
                    <a:pt x="4121" y="781"/>
                  </a:lnTo>
                  <a:lnTo>
                    <a:pt x="4132" y="753"/>
                  </a:lnTo>
                  <a:lnTo>
                    <a:pt x="4142" y="726"/>
                  </a:lnTo>
                  <a:lnTo>
                    <a:pt x="4151" y="699"/>
                  </a:lnTo>
                  <a:lnTo>
                    <a:pt x="4157" y="673"/>
                  </a:lnTo>
                  <a:lnTo>
                    <a:pt x="4162" y="651"/>
                  </a:lnTo>
                  <a:lnTo>
                    <a:pt x="4163" y="632"/>
                  </a:lnTo>
                  <a:lnTo>
                    <a:pt x="4164" y="646"/>
                  </a:lnTo>
                  <a:lnTo>
                    <a:pt x="4167" y="659"/>
                  </a:lnTo>
                  <a:lnTo>
                    <a:pt x="4170" y="668"/>
                  </a:lnTo>
                  <a:lnTo>
                    <a:pt x="4176" y="676"/>
                  </a:lnTo>
                  <a:lnTo>
                    <a:pt x="4184" y="681"/>
                  </a:lnTo>
                  <a:lnTo>
                    <a:pt x="4192" y="684"/>
                  </a:lnTo>
                  <a:lnTo>
                    <a:pt x="4201" y="684"/>
                  </a:lnTo>
                  <a:lnTo>
                    <a:pt x="4212" y="684"/>
                  </a:lnTo>
                  <a:lnTo>
                    <a:pt x="4224" y="682"/>
                  </a:lnTo>
                  <a:lnTo>
                    <a:pt x="4236" y="678"/>
                  </a:lnTo>
                  <a:lnTo>
                    <a:pt x="4250" y="672"/>
                  </a:lnTo>
                  <a:lnTo>
                    <a:pt x="4263" y="666"/>
                  </a:lnTo>
                  <a:lnTo>
                    <a:pt x="4291" y="649"/>
                  </a:lnTo>
                  <a:lnTo>
                    <a:pt x="4322" y="629"/>
                  </a:lnTo>
                  <a:lnTo>
                    <a:pt x="4352" y="607"/>
                  </a:lnTo>
                  <a:lnTo>
                    <a:pt x="4382" y="584"/>
                  </a:lnTo>
                  <a:lnTo>
                    <a:pt x="4436" y="539"/>
                  </a:lnTo>
                  <a:lnTo>
                    <a:pt x="4477" y="503"/>
                  </a:lnTo>
                  <a:lnTo>
                    <a:pt x="4498" y="485"/>
                  </a:lnTo>
                  <a:lnTo>
                    <a:pt x="4516" y="473"/>
                  </a:lnTo>
                  <a:lnTo>
                    <a:pt x="4535" y="459"/>
                  </a:lnTo>
                  <a:lnTo>
                    <a:pt x="4553" y="446"/>
                  </a:lnTo>
                  <a:lnTo>
                    <a:pt x="4570" y="431"/>
                  </a:lnTo>
                  <a:lnTo>
                    <a:pt x="4602" y="402"/>
                  </a:lnTo>
                  <a:lnTo>
                    <a:pt x="4631" y="371"/>
                  </a:lnTo>
                  <a:lnTo>
                    <a:pt x="4659" y="341"/>
                  </a:lnTo>
                  <a:lnTo>
                    <a:pt x="4686" y="308"/>
                  </a:lnTo>
                  <a:lnTo>
                    <a:pt x="4712" y="275"/>
                  </a:lnTo>
                  <a:lnTo>
                    <a:pt x="4736" y="242"/>
                  </a:lnTo>
                  <a:lnTo>
                    <a:pt x="4784" y="176"/>
                  </a:lnTo>
                  <a:lnTo>
                    <a:pt x="4808" y="144"/>
                  </a:lnTo>
                  <a:lnTo>
                    <a:pt x="4833" y="112"/>
                  </a:lnTo>
                  <a:lnTo>
                    <a:pt x="4859" y="82"/>
                  </a:lnTo>
                  <a:lnTo>
                    <a:pt x="4885" y="54"/>
                  </a:lnTo>
                  <a:lnTo>
                    <a:pt x="4914" y="25"/>
                  </a:lnTo>
                  <a:lnTo>
                    <a:pt x="4943" y="0"/>
                  </a:lnTo>
                  <a:lnTo>
                    <a:pt x="4939" y="3"/>
                  </a:lnTo>
                  <a:lnTo>
                    <a:pt x="4936" y="8"/>
                  </a:lnTo>
                  <a:lnTo>
                    <a:pt x="4933" y="13"/>
                  </a:lnTo>
                  <a:lnTo>
                    <a:pt x="4931" y="19"/>
                  </a:lnTo>
                  <a:lnTo>
                    <a:pt x="4928" y="34"/>
                  </a:lnTo>
                  <a:lnTo>
                    <a:pt x="4927" y="51"/>
                  </a:lnTo>
                  <a:lnTo>
                    <a:pt x="4928" y="72"/>
                  </a:lnTo>
                  <a:lnTo>
                    <a:pt x="4931" y="94"/>
                  </a:lnTo>
                  <a:lnTo>
                    <a:pt x="4934" y="118"/>
                  </a:lnTo>
                  <a:lnTo>
                    <a:pt x="4939" y="145"/>
                  </a:lnTo>
                  <a:lnTo>
                    <a:pt x="4945" y="173"/>
                  </a:lnTo>
                  <a:lnTo>
                    <a:pt x="4954" y="203"/>
                  </a:lnTo>
                  <a:lnTo>
                    <a:pt x="4972" y="266"/>
                  </a:lnTo>
                  <a:lnTo>
                    <a:pt x="4994" y="333"/>
                  </a:lnTo>
                  <a:lnTo>
                    <a:pt x="5019" y="403"/>
                  </a:lnTo>
                  <a:lnTo>
                    <a:pt x="5044" y="472"/>
                  </a:lnTo>
                  <a:lnTo>
                    <a:pt x="5071" y="540"/>
                  </a:lnTo>
                  <a:lnTo>
                    <a:pt x="5121" y="665"/>
                  </a:lnTo>
                  <a:lnTo>
                    <a:pt x="5163" y="763"/>
                  </a:lnTo>
                  <a:lnTo>
                    <a:pt x="5189" y="819"/>
                  </a:lnTo>
                  <a:lnTo>
                    <a:pt x="5195" y="831"/>
                  </a:lnTo>
                  <a:lnTo>
                    <a:pt x="5201" y="841"/>
                  </a:lnTo>
                  <a:lnTo>
                    <a:pt x="5207" y="851"/>
                  </a:lnTo>
                  <a:lnTo>
                    <a:pt x="5214" y="858"/>
                  </a:lnTo>
                  <a:lnTo>
                    <a:pt x="5222" y="865"/>
                  </a:lnTo>
                  <a:lnTo>
                    <a:pt x="5229" y="870"/>
                  </a:lnTo>
                  <a:lnTo>
                    <a:pt x="5236" y="875"/>
                  </a:lnTo>
                  <a:lnTo>
                    <a:pt x="5245" y="879"/>
                  </a:lnTo>
                  <a:lnTo>
                    <a:pt x="5253" y="881"/>
                  </a:lnTo>
                  <a:lnTo>
                    <a:pt x="5262" y="882"/>
                  </a:lnTo>
                  <a:lnTo>
                    <a:pt x="5271" y="884"/>
                  </a:lnTo>
                  <a:lnTo>
                    <a:pt x="5280" y="884"/>
                  </a:lnTo>
                  <a:lnTo>
                    <a:pt x="5289" y="882"/>
                  </a:lnTo>
                  <a:lnTo>
                    <a:pt x="5299" y="880"/>
                  </a:lnTo>
                  <a:lnTo>
                    <a:pt x="5318" y="874"/>
                  </a:lnTo>
                  <a:lnTo>
                    <a:pt x="5338" y="865"/>
                  </a:lnTo>
                  <a:lnTo>
                    <a:pt x="5359" y="853"/>
                  </a:lnTo>
                  <a:lnTo>
                    <a:pt x="5379" y="838"/>
                  </a:lnTo>
                  <a:lnTo>
                    <a:pt x="5401" y="822"/>
                  </a:lnTo>
                  <a:lnTo>
                    <a:pt x="5422" y="804"/>
                  </a:lnTo>
                  <a:lnTo>
                    <a:pt x="5443" y="785"/>
                  </a:lnTo>
                  <a:lnTo>
                    <a:pt x="5465" y="763"/>
                  </a:lnTo>
                  <a:lnTo>
                    <a:pt x="5486" y="741"/>
                  </a:lnTo>
                  <a:lnTo>
                    <a:pt x="5526" y="695"/>
                  </a:lnTo>
                  <a:lnTo>
                    <a:pt x="5564" y="648"/>
                  </a:lnTo>
                  <a:lnTo>
                    <a:pt x="5598" y="601"/>
                  </a:lnTo>
                  <a:lnTo>
                    <a:pt x="5629" y="560"/>
                  </a:lnTo>
                  <a:lnTo>
                    <a:pt x="5654" y="523"/>
                  </a:lnTo>
                  <a:lnTo>
                    <a:pt x="5673" y="494"/>
                  </a:lnTo>
                  <a:lnTo>
                    <a:pt x="5689" y="467"/>
                  </a:lnTo>
                  <a:lnTo>
                    <a:pt x="5694" y="472"/>
                  </a:lnTo>
                  <a:lnTo>
                    <a:pt x="5697" y="476"/>
                  </a:lnTo>
                  <a:lnTo>
                    <a:pt x="5703" y="487"/>
                  </a:lnTo>
                  <a:lnTo>
                    <a:pt x="5707" y="501"/>
                  </a:lnTo>
                  <a:lnTo>
                    <a:pt x="5709" y="516"/>
                  </a:lnTo>
                  <a:lnTo>
                    <a:pt x="5713" y="549"/>
                  </a:lnTo>
                  <a:lnTo>
                    <a:pt x="5714" y="566"/>
                  </a:lnTo>
                  <a:lnTo>
                    <a:pt x="5717" y="582"/>
                  </a:lnTo>
                  <a:lnTo>
                    <a:pt x="5720" y="597"/>
                  </a:lnTo>
                  <a:lnTo>
                    <a:pt x="5725" y="612"/>
                  </a:lnTo>
                  <a:lnTo>
                    <a:pt x="5729" y="618"/>
                  </a:lnTo>
                  <a:lnTo>
                    <a:pt x="5733" y="623"/>
                  </a:lnTo>
                  <a:lnTo>
                    <a:pt x="5738" y="629"/>
                  </a:lnTo>
                  <a:lnTo>
                    <a:pt x="5742" y="633"/>
                  </a:lnTo>
                  <a:lnTo>
                    <a:pt x="5749" y="637"/>
                  </a:lnTo>
                  <a:lnTo>
                    <a:pt x="5755" y="640"/>
                  </a:lnTo>
                  <a:lnTo>
                    <a:pt x="5762" y="643"/>
                  </a:lnTo>
                  <a:lnTo>
                    <a:pt x="5771" y="644"/>
                  </a:lnTo>
                  <a:lnTo>
                    <a:pt x="5780" y="644"/>
                  </a:lnTo>
                  <a:lnTo>
                    <a:pt x="5791" y="643"/>
                  </a:lnTo>
                  <a:lnTo>
                    <a:pt x="5802" y="640"/>
                  </a:lnTo>
                  <a:lnTo>
                    <a:pt x="5816" y="638"/>
                  </a:lnTo>
                  <a:lnTo>
                    <a:pt x="5851" y="627"/>
                  </a:lnTo>
                  <a:lnTo>
                    <a:pt x="5882" y="616"/>
                  </a:lnTo>
                  <a:lnTo>
                    <a:pt x="5909" y="604"/>
                  </a:lnTo>
                  <a:lnTo>
                    <a:pt x="5933" y="591"/>
                  </a:lnTo>
                  <a:lnTo>
                    <a:pt x="5954" y="578"/>
                  </a:lnTo>
                  <a:lnTo>
                    <a:pt x="5972" y="563"/>
                  </a:lnTo>
                  <a:lnTo>
                    <a:pt x="5989" y="547"/>
                  </a:lnTo>
                  <a:lnTo>
                    <a:pt x="6004" y="531"/>
                  </a:lnTo>
                  <a:lnTo>
                    <a:pt x="6018" y="514"/>
                  </a:lnTo>
                  <a:lnTo>
                    <a:pt x="6031" y="496"/>
                  </a:lnTo>
                  <a:lnTo>
                    <a:pt x="6057" y="458"/>
                  </a:lnTo>
                  <a:lnTo>
                    <a:pt x="6086" y="417"/>
                  </a:lnTo>
                  <a:lnTo>
                    <a:pt x="6103" y="396"/>
                  </a:lnTo>
                  <a:lnTo>
                    <a:pt x="6121" y="373"/>
                  </a:lnTo>
                  <a:lnTo>
                    <a:pt x="6119" y="376"/>
                  </a:lnTo>
                  <a:lnTo>
                    <a:pt x="6119" y="382"/>
                  </a:lnTo>
                  <a:lnTo>
                    <a:pt x="6120" y="390"/>
                  </a:lnTo>
                  <a:lnTo>
                    <a:pt x="6123" y="398"/>
                  </a:lnTo>
                  <a:lnTo>
                    <a:pt x="6129" y="418"/>
                  </a:lnTo>
                  <a:lnTo>
                    <a:pt x="6140" y="439"/>
                  </a:lnTo>
                  <a:lnTo>
                    <a:pt x="6152" y="458"/>
                  </a:lnTo>
                  <a:lnTo>
                    <a:pt x="6159" y="468"/>
                  </a:lnTo>
                  <a:lnTo>
                    <a:pt x="6167" y="475"/>
                  </a:lnTo>
                  <a:lnTo>
                    <a:pt x="6174" y="483"/>
                  </a:lnTo>
                  <a:lnTo>
                    <a:pt x="6181" y="487"/>
                  </a:lnTo>
                  <a:lnTo>
                    <a:pt x="6189" y="491"/>
                  </a:lnTo>
                  <a:lnTo>
                    <a:pt x="6196" y="492"/>
                  </a:lnTo>
                  <a:lnTo>
                    <a:pt x="6206" y="492"/>
                  </a:lnTo>
                  <a:lnTo>
                    <a:pt x="6216" y="491"/>
                  </a:lnTo>
                  <a:lnTo>
                    <a:pt x="6224" y="489"/>
                  </a:lnTo>
                  <a:lnTo>
                    <a:pt x="6234" y="486"/>
                  </a:lnTo>
                  <a:lnTo>
                    <a:pt x="6251" y="479"/>
                  </a:lnTo>
                  <a:lnTo>
                    <a:pt x="6268" y="469"/>
                  </a:lnTo>
                  <a:lnTo>
                    <a:pt x="6284" y="457"/>
                  </a:lnTo>
                  <a:lnTo>
                    <a:pt x="6300" y="443"/>
                  </a:lnTo>
                  <a:lnTo>
                    <a:pt x="6315" y="429"/>
                  </a:lnTo>
                  <a:lnTo>
                    <a:pt x="6328" y="413"/>
                  </a:lnTo>
                  <a:lnTo>
                    <a:pt x="6340" y="396"/>
                  </a:lnTo>
                  <a:lnTo>
                    <a:pt x="6354" y="377"/>
                  </a:lnTo>
                  <a:lnTo>
                    <a:pt x="6376" y="343"/>
                  </a:lnTo>
                  <a:lnTo>
                    <a:pt x="6397" y="309"/>
                  </a:lnTo>
                  <a:lnTo>
                    <a:pt x="6416" y="280"/>
                  </a:lnTo>
                  <a:lnTo>
                    <a:pt x="6415" y="285"/>
                  </a:lnTo>
                  <a:lnTo>
                    <a:pt x="6415" y="292"/>
                  </a:lnTo>
                  <a:lnTo>
                    <a:pt x="6417" y="318"/>
                  </a:lnTo>
                  <a:lnTo>
                    <a:pt x="6420" y="333"/>
                  </a:lnTo>
                  <a:lnTo>
                    <a:pt x="6423" y="349"/>
                  </a:lnTo>
                  <a:lnTo>
                    <a:pt x="6428" y="368"/>
                  </a:lnTo>
                  <a:lnTo>
                    <a:pt x="6433" y="385"/>
                  </a:lnTo>
                  <a:lnTo>
                    <a:pt x="6441" y="402"/>
                  </a:lnTo>
                  <a:lnTo>
                    <a:pt x="6448" y="418"/>
                  </a:lnTo>
                  <a:lnTo>
                    <a:pt x="6458" y="432"/>
                  </a:lnTo>
                  <a:lnTo>
                    <a:pt x="6467" y="445"/>
                  </a:lnTo>
                  <a:lnTo>
                    <a:pt x="6472" y="450"/>
                  </a:lnTo>
                  <a:lnTo>
                    <a:pt x="6478" y="453"/>
                  </a:lnTo>
                  <a:lnTo>
                    <a:pt x="6485" y="457"/>
                  </a:lnTo>
                  <a:lnTo>
                    <a:pt x="6491" y="459"/>
                  </a:lnTo>
                  <a:lnTo>
                    <a:pt x="6497" y="461"/>
                  </a:lnTo>
                  <a:lnTo>
                    <a:pt x="6504" y="461"/>
                  </a:lnTo>
                  <a:lnTo>
                    <a:pt x="6511" y="459"/>
                  </a:lnTo>
                  <a:lnTo>
                    <a:pt x="6519" y="457"/>
                  </a:lnTo>
                  <a:lnTo>
                    <a:pt x="6543" y="447"/>
                  </a:lnTo>
                  <a:lnTo>
                    <a:pt x="6565" y="436"/>
                  </a:lnTo>
                  <a:lnTo>
                    <a:pt x="6587" y="423"/>
                  </a:lnTo>
                  <a:lnTo>
                    <a:pt x="6607" y="409"/>
                  </a:lnTo>
                  <a:lnTo>
                    <a:pt x="6626" y="395"/>
                  </a:lnTo>
                  <a:lnTo>
                    <a:pt x="6645" y="380"/>
                  </a:lnTo>
                  <a:lnTo>
                    <a:pt x="6680" y="348"/>
                  </a:lnTo>
                  <a:lnTo>
                    <a:pt x="6714" y="315"/>
                  </a:lnTo>
                  <a:lnTo>
                    <a:pt x="6747" y="285"/>
                  </a:lnTo>
                  <a:lnTo>
                    <a:pt x="6764" y="270"/>
                  </a:lnTo>
                  <a:lnTo>
                    <a:pt x="6783" y="255"/>
                  </a:lnTo>
                  <a:lnTo>
                    <a:pt x="6801" y="242"/>
                  </a:lnTo>
                  <a:lnTo>
                    <a:pt x="6821" y="230"/>
                  </a:lnTo>
                  <a:lnTo>
                    <a:pt x="6818" y="232"/>
                  </a:lnTo>
                  <a:lnTo>
                    <a:pt x="6816" y="234"/>
                  </a:lnTo>
                  <a:lnTo>
                    <a:pt x="6812" y="244"/>
                  </a:lnTo>
                  <a:lnTo>
                    <a:pt x="6811" y="255"/>
                  </a:lnTo>
                  <a:lnTo>
                    <a:pt x="6811" y="270"/>
                  </a:lnTo>
                  <a:lnTo>
                    <a:pt x="6811" y="287"/>
                  </a:lnTo>
                  <a:lnTo>
                    <a:pt x="6813" y="305"/>
                  </a:lnTo>
                  <a:lnTo>
                    <a:pt x="6817" y="324"/>
                  </a:lnTo>
                  <a:lnTo>
                    <a:pt x="6821" y="343"/>
                  </a:lnTo>
                  <a:lnTo>
                    <a:pt x="6826" y="363"/>
                  </a:lnTo>
                  <a:lnTo>
                    <a:pt x="6833" y="381"/>
                  </a:lnTo>
                  <a:lnTo>
                    <a:pt x="6840" y="399"/>
                  </a:lnTo>
                  <a:lnTo>
                    <a:pt x="6848" y="414"/>
                  </a:lnTo>
                  <a:lnTo>
                    <a:pt x="6856" y="428"/>
                  </a:lnTo>
                  <a:lnTo>
                    <a:pt x="6866" y="439"/>
                  </a:lnTo>
                  <a:lnTo>
                    <a:pt x="6871" y="442"/>
                  </a:lnTo>
                  <a:lnTo>
                    <a:pt x="6877" y="446"/>
                  </a:lnTo>
                  <a:lnTo>
                    <a:pt x="6882" y="447"/>
                  </a:lnTo>
                  <a:lnTo>
                    <a:pt x="6888" y="448"/>
                  </a:lnTo>
                  <a:lnTo>
                    <a:pt x="6915" y="448"/>
                  </a:lnTo>
                  <a:lnTo>
                    <a:pt x="6939" y="446"/>
                  </a:lnTo>
                  <a:lnTo>
                    <a:pt x="6963" y="440"/>
                  </a:lnTo>
                  <a:lnTo>
                    <a:pt x="6983" y="432"/>
                  </a:lnTo>
                  <a:lnTo>
                    <a:pt x="7003" y="424"/>
                  </a:lnTo>
                  <a:lnTo>
                    <a:pt x="7021" y="413"/>
                  </a:lnTo>
                  <a:lnTo>
                    <a:pt x="7038" y="401"/>
                  </a:lnTo>
                  <a:lnTo>
                    <a:pt x="7055" y="388"/>
                  </a:lnTo>
                  <a:lnTo>
                    <a:pt x="7087" y="362"/>
                  </a:lnTo>
                  <a:lnTo>
                    <a:pt x="7120" y="333"/>
                  </a:lnTo>
                  <a:lnTo>
                    <a:pt x="7136" y="321"/>
                  </a:lnTo>
                  <a:lnTo>
                    <a:pt x="7154" y="309"/>
                  </a:lnTo>
                  <a:lnTo>
                    <a:pt x="7174" y="297"/>
                  </a:lnTo>
                  <a:lnTo>
                    <a:pt x="7195" y="288"/>
                  </a:lnTo>
                  <a:lnTo>
                    <a:pt x="7186" y="293"/>
                  </a:lnTo>
                  <a:lnTo>
                    <a:pt x="7179" y="299"/>
                  </a:lnTo>
                  <a:lnTo>
                    <a:pt x="7174" y="307"/>
                  </a:lnTo>
                  <a:lnTo>
                    <a:pt x="7170" y="316"/>
                  </a:lnTo>
                  <a:lnTo>
                    <a:pt x="7169" y="325"/>
                  </a:lnTo>
                  <a:lnTo>
                    <a:pt x="7169" y="336"/>
                  </a:lnTo>
                  <a:lnTo>
                    <a:pt x="7170" y="347"/>
                  </a:lnTo>
                  <a:lnTo>
                    <a:pt x="7174" y="358"/>
                  </a:lnTo>
                  <a:lnTo>
                    <a:pt x="7178" y="369"/>
                  </a:lnTo>
                  <a:lnTo>
                    <a:pt x="7183" y="380"/>
                  </a:lnTo>
                  <a:lnTo>
                    <a:pt x="7189" y="392"/>
                  </a:lnTo>
                  <a:lnTo>
                    <a:pt x="7197" y="403"/>
                  </a:lnTo>
                  <a:lnTo>
                    <a:pt x="7205" y="414"/>
                  </a:lnTo>
                  <a:lnTo>
                    <a:pt x="7214" y="424"/>
                  </a:lnTo>
                  <a:lnTo>
                    <a:pt x="7224" y="434"/>
                  </a:lnTo>
                  <a:lnTo>
                    <a:pt x="7235" y="443"/>
                  </a:lnTo>
                  <a:lnTo>
                    <a:pt x="7246" y="451"/>
                  </a:lnTo>
                  <a:lnTo>
                    <a:pt x="7258" y="458"/>
                  </a:lnTo>
                  <a:lnTo>
                    <a:pt x="7269" y="463"/>
                  </a:lnTo>
                  <a:lnTo>
                    <a:pt x="7283" y="467"/>
                  </a:lnTo>
                  <a:lnTo>
                    <a:pt x="7295" y="470"/>
                  </a:lnTo>
                  <a:lnTo>
                    <a:pt x="7309" y="470"/>
                  </a:lnTo>
                  <a:lnTo>
                    <a:pt x="7321" y="469"/>
                  </a:lnTo>
                  <a:lnTo>
                    <a:pt x="7334" y="467"/>
                  </a:lnTo>
                  <a:lnTo>
                    <a:pt x="7346" y="461"/>
                  </a:lnTo>
                  <a:lnTo>
                    <a:pt x="7359" y="453"/>
                  </a:lnTo>
                  <a:lnTo>
                    <a:pt x="7371" y="443"/>
                  </a:lnTo>
                  <a:lnTo>
                    <a:pt x="7383" y="431"/>
                  </a:lnTo>
                  <a:lnTo>
                    <a:pt x="7395" y="415"/>
                  </a:lnTo>
                  <a:lnTo>
                    <a:pt x="7406" y="397"/>
                  </a:lnTo>
                  <a:lnTo>
                    <a:pt x="7416" y="375"/>
                  </a:lnTo>
                  <a:lnTo>
                    <a:pt x="7426" y="351"/>
                  </a:lnTo>
                  <a:lnTo>
                    <a:pt x="7420" y="368"/>
                  </a:lnTo>
                  <a:lnTo>
                    <a:pt x="7416" y="385"/>
                  </a:lnTo>
                  <a:lnTo>
                    <a:pt x="7414" y="399"/>
                  </a:lnTo>
                  <a:lnTo>
                    <a:pt x="7412" y="414"/>
                  </a:lnTo>
                  <a:lnTo>
                    <a:pt x="7412" y="428"/>
                  </a:lnTo>
                  <a:lnTo>
                    <a:pt x="7415" y="439"/>
                  </a:lnTo>
                  <a:lnTo>
                    <a:pt x="7417" y="450"/>
                  </a:lnTo>
                  <a:lnTo>
                    <a:pt x="7422" y="459"/>
                  </a:lnTo>
                  <a:lnTo>
                    <a:pt x="7427" y="468"/>
                  </a:lnTo>
                  <a:lnTo>
                    <a:pt x="7433" y="475"/>
                  </a:lnTo>
                  <a:lnTo>
                    <a:pt x="7442" y="483"/>
                  </a:lnTo>
                  <a:lnTo>
                    <a:pt x="7450" y="487"/>
                  </a:lnTo>
                  <a:lnTo>
                    <a:pt x="7460" y="492"/>
                  </a:lnTo>
                  <a:lnTo>
                    <a:pt x="7471" y="497"/>
                  </a:lnTo>
                  <a:lnTo>
                    <a:pt x="7482" y="500"/>
                  </a:lnTo>
                  <a:lnTo>
                    <a:pt x="7494" y="502"/>
                  </a:lnTo>
                  <a:lnTo>
                    <a:pt x="7508" y="503"/>
                  </a:lnTo>
                  <a:lnTo>
                    <a:pt x="7522" y="505"/>
                  </a:lnTo>
                  <a:lnTo>
                    <a:pt x="7553" y="505"/>
                  </a:lnTo>
                  <a:lnTo>
                    <a:pt x="7586" y="501"/>
                  </a:lnTo>
                  <a:lnTo>
                    <a:pt x="7621" y="496"/>
                  </a:lnTo>
                  <a:lnTo>
                    <a:pt x="7659" y="489"/>
                  </a:lnTo>
                  <a:lnTo>
                    <a:pt x="7699" y="480"/>
                  </a:lnTo>
                  <a:lnTo>
                    <a:pt x="7739" y="469"/>
                  </a:lnTo>
                  <a:lnTo>
                    <a:pt x="7780" y="457"/>
                  </a:lnTo>
                  <a:lnTo>
                    <a:pt x="7864" y="431"/>
                  </a:lnTo>
                  <a:lnTo>
                    <a:pt x="7947" y="402"/>
                  </a:lnTo>
                  <a:lnTo>
                    <a:pt x="8098" y="347"/>
                  </a:lnTo>
                  <a:lnTo>
                    <a:pt x="8162" y="325"/>
                  </a:lnTo>
                  <a:lnTo>
                    <a:pt x="8189" y="316"/>
                  </a:lnTo>
                  <a:lnTo>
                    <a:pt x="8212" y="309"/>
                  </a:lnTo>
                  <a:lnTo>
                    <a:pt x="8233" y="304"/>
                  </a:lnTo>
                  <a:lnTo>
                    <a:pt x="8247" y="302"/>
                  </a:lnTo>
                  <a:lnTo>
                    <a:pt x="8260" y="302"/>
                  </a:lnTo>
                  <a:lnTo>
                    <a:pt x="8263" y="303"/>
                  </a:lnTo>
                  <a:lnTo>
                    <a:pt x="8266" y="304"/>
                  </a:lnTo>
                  <a:lnTo>
                    <a:pt x="8267" y="308"/>
                  </a:lnTo>
                  <a:lnTo>
                    <a:pt x="8266" y="313"/>
                  </a:lnTo>
                  <a:lnTo>
                    <a:pt x="8263" y="320"/>
                  </a:lnTo>
                  <a:lnTo>
                    <a:pt x="8260" y="330"/>
                  </a:lnTo>
                  <a:lnTo>
                    <a:pt x="8247" y="354"/>
                  </a:lnTo>
                  <a:lnTo>
                    <a:pt x="8230" y="384"/>
                  </a:lnTo>
                  <a:lnTo>
                    <a:pt x="8211" y="418"/>
                  </a:lnTo>
                  <a:lnTo>
                    <a:pt x="8186" y="457"/>
                  </a:lnTo>
                  <a:lnTo>
                    <a:pt x="8134" y="540"/>
                  </a:lnTo>
                  <a:lnTo>
                    <a:pt x="8029" y="703"/>
                  </a:lnTo>
                  <a:lnTo>
                    <a:pt x="7989" y="764"/>
                  </a:lnTo>
                  <a:lnTo>
                    <a:pt x="7976" y="786"/>
                  </a:lnTo>
                  <a:lnTo>
                    <a:pt x="7969" y="800"/>
                  </a:lnTo>
                  <a:lnTo>
                    <a:pt x="7942" y="862"/>
                  </a:lnTo>
                  <a:lnTo>
                    <a:pt x="7928" y="895"/>
                  </a:lnTo>
                  <a:lnTo>
                    <a:pt x="7916" y="929"/>
                  </a:lnTo>
                  <a:lnTo>
                    <a:pt x="7905" y="964"/>
                  </a:lnTo>
                  <a:lnTo>
                    <a:pt x="7897" y="998"/>
                  </a:lnTo>
                  <a:lnTo>
                    <a:pt x="7894" y="1016"/>
                  </a:lnTo>
                  <a:lnTo>
                    <a:pt x="7892" y="1033"/>
                  </a:lnTo>
                  <a:lnTo>
                    <a:pt x="7892" y="1050"/>
                  </a:lnTo>
                  <a:lnTo>
                    <a:pt x="7892" y="1067"/>
                  </a:lnTo>
                  <a:lnTo>
                    <a:pt x="7893" y="1074"/>
                  </a:lnTo>
                  <a:lnTo>
                    <a:pt x="7897" y="1083"/>
                  </a:lnTo>
                  <a:lnTo>
                    <a:pt x="7901" y="1091"/>
                  </a:lnTo>
                  <a:lnTo>
                    <a:pt x="7909" y="1101"/>
                  </a:lnTo>
                  <a:lnTo>
                    <a:pt x="7917" y="1111"/>
                  </a:lnTo>
                  <a:lnTo>
                    <a:pt x="7926" y="1121"/>
                  </a:lnTo>
                  <a:lnTo>
                    <a:pt x="7945" y="1138"/>
                  </a:lnTo>
                  <a:lnTo>
                    <a:pt x="7956" y="1146"/>
                  </a:lnTo>
                  <a:lnTo>
                    <a:pt x="7966" y="1152"/>
                  </a:lnTo>
                  <a:lnTo>
                    <a:pt x="7976" y="1157"/>
                  </a:lnTo>
                  <a:lnTo>
                    <a:pt x="7985" y="1162"/>
                  </a:lnTo>
                  <a:lnTo>
                    <a:pt x="7993" y="1163"/>
                  </a:lnTo>
                  <a:lnTo>
                    <a:pt x="7999" y="1165"/>
                  </a:lnTo>
                  <a:lnTo>
                    <a:pt x="8004" y="1162"/>
                  </a:lnTo>
                  <a:lnTo>
                    <a:pt x="8007" y="1160"/>
                  </a:lnTo>
                  <a:lnTo>
                    <a:pt x="8008" y="1157"/>
                  </a:lnTo>
                  <a:lnTo>
                    <a:pt x="8003" y="1172"/>
                  </a:lnTo>
                  <a:lnTo>
                    <a:pt x="7996" y="1185"/>
                  </a:lnTo>
                  <a:lnTo>
                    <a:pt x="7988" y="1199"/>
                  </a:lnTo>
                  <a:lnTo>
                    <a:pt x="7980" y="1211"/>
                  </a:lnTo>
                  <a:lnTo>
                    <a:pt x="7971" y="1223"/>
                  </a:lnTo>
                  <a:lnTo>
                    <a:pt x="7961" y="1234"/>
                  </a:lnTo>
                  <a:lnTo>
                    <a:pt x="7941" y="1256"/>
                  </a:lnTo>
                  <a:lnTo>
                    <a:pt x="7899" y="1295"/>
                  </a:lnTo>
                  <a:lnTo>
                    <a:pt x="7881" y="1314"/>
                  </a:lnTo>
                  <a:lnTo>
                    <a:pt x="7865" y="1332"/>
                  </a:lnTo>
                  <a:lnTo>
                    <a:pt x="7859" y="1341"/>
                  </a:lnTo>
                  <a:lnTo>
                    <a:pt x="7854" y="1349"/>
                  </a:lnTo>
                  <a:lnTo>
                    <a:pt x="7850" y="1358"/>
                  </a:lnTo>
                  <a:lnTo>
                    <a:pt x="7848" y="1368"/>
                  </a:lnTo>
                  <a:lnTo>
                    <a:pt x="7848" y="1376"/>
                  </a:lnTo>
                  <a:lnTo>
                    <a:pt x="7849" y="1386"/>
                  </a:lnTo>
                  <a:lnTo>
                    <a:pt x="7853" y="1395"/>
                  </a:lnTo>
                  <a:lnTo>
                    <a:pt x="7857" y="1404"/>
                  </a:lnTo>
                  <a:lnTo>
                    <a:pt x="7865" y="1414"/>
                  </a:lnTo>
                  <a:lnTo>
                    <a:pt x="7875" y="1424"/>
                  </a:lnTo>
                  <a:lnTo>
                    <a:pt x="7887" y="1435"/>
                  </a:lnTo>
                  <a:lnTo>
                    <a:pt x="7901" y="1446"/>
                  </a:lnTo>
                  <a:lnTo>
                    <a:pt x="7920" y="1457"/>
                  </a:lnTo>
                  <a:lnTo>
                    <a:pt x="7941" y="1468"/>
                  </a:lnTo>
                  <a:lnTo>
                    <a:pt x="7964" y="1480"/>
                  </a:lnTo>
                  <a:lnTo>
                    <a:pt x="7991" y="1492"/>
                  </a:lnTo>
                  <a:lnTo>
                    <a:pt x="7985" y="1491"/>
                  </a:lnTo>
                  <a:lnTo>
                    <a:pt x="7977" y="1490"/>
                  </a:lnTo>
                  <a:lnTo>
                    <a:pt x="7970" y="1490"/>
                  </a:lnTo>
                  <a:lnTo>
                    <a:pt x="7961" y="1492"/>
                  </a:lnTo>
                  <a:lnTo>
                    <a:pt x="7953" y="1495"/>
                  </a:lnTo>
                  <a:lnTo>
                    <a:pt x="7943" y="1498"/>
                  </a:lnTo>
                  <a:lnTo>
                    <a:pt x="7923" y="1508"/>
                  </a:lnTo>
                  <a:lnTo>
                    <a:pt x="7903" y="1522"/>
                  </a:lnTo>
                  <a:lnTo>
                    <a:pt x="7882" y="1538"/>
                  </a:lnTo>
                  <a:lnTo>
                    <a:pt x="7860" y="1555"/>
                  </a:lnTo>
                  <a:lnTo>
                    <a:pt x="7838" y="1574"/>
                  </a:lnTo>
                  <a:lnTo>
                    <a:pt x="7817" y="1595"/>
                  </a:lnTo>
                  <a:lnTo>
                    <a:pt x="7796" y="1615"/>
                  </a:lnTo>
                  <a:lnTo>
                    <a:pt x="7760" y="1655"/>
                  </a:lnTo>
                  <a:lnTo>
                    <a:pt x="7732" y="1690"/>
                  </a:lnTo>
                  <a:lnTo>
                    <a:pt x="7721" y="1704"/>
                  </a:lnTo>
                  <a:lnTo>
                    <a:pt x="7713" y="1715"/>
                  </a:lnTo>
                  <a:lnTo>
                    <a:pt x="7707" y="1728"/>
                  </a:lnTo>
                  <a:lnTo>
                    <a:pt x="7702" y="1742"/>
                  </a:lnTo>
                  <a:lnTo>
                    <a:pt x="7699" y="1755"/>
                  </a:lnTo>
                  <a:lnTo>
                    <a:pt x="7696" y="1767"/>
                  </a:lnTo>
                  <a:lnTo>
                    <a:pt x="7695" y="1780"/>
                  </a:lnTo>
                  <a:lnTo>
                    <a:pt x="7695" y="1791"/>
                  </a:lnTo>
                  <a:lnTo>
                    <a:pt x="7696" y="1802"/>
                  </a:lnTo>
                  <a:lnTo>
                    <a:pt x="7700" y="1813"/>
                  </a:lnTo>
                  <a:lnTo>
                    <a:pt x="7702" y="1822"/>
                  </a:lnTo>
                  <a:lnTo>
                    <a:pt x="7707" y="1832"/>
                  </a:lnTo>
                  <a:lnTo>
                    <a:pt x="7712" y="1842"/>
                  </a:lnTo>
                  <a:lnTo>
                    <a:pt x="7718" y="1852"/>
                  </a:lnTo>
                  <a:lnTo>
                    <a:pt x="7732" y="1869"/>
                  </a:lnTo>
                  <a:lnTo>
                    <a:pt x="7746" y="1885"/>
                  </a:lnTo>
                  <a:lnTo>
                    <a:pt x="7762" y="1899"/>
                  </a:lnTo>
                  <a:lnTo>
                    <a:pt x="7778" y="1912"/>
                  </a:lnTo>
                  <a:lnTo>
                    <a:pt x="7806" y="1935"/>
                  </a:lnTo>
                  <a:lnTo>
                    <a:pt x="7818" y="1945"/>
                  </a:lnTo>
                  <a:lnTo>
                    <a:pt x="7826" y="1954"/>
                  </a:lnTo>
                  <a:lnTo>
                    <a:pt x="7829" y="1958"/>
                  </a:lnTo>
                  <a:lnTo>
                    <a:pt x="7831" y="1962"/>
                  </a:lnTo>
                  <a:lnTo>
                    <a:pt x="7832" y="1965"/>
                  </a:lnTo>
                  <a:lnTo>
                    <a:pt x="7831" y="1969"/>
                  </a:lnTo>
                  <a:lnTo>
                    <a:pt x="7832" y="1968"/>
                  </a:lnTo>
                  <a:lnTo>
                    <a:pt x="7831" y="1967"/>
                  </a:lnTo>
                  <a:lnTo>
                    <a:pt x="7826" y="1967"/>
                  </a:lnTo>
                  <a:lnTo>
                    <a:pt x="7817" y="1967"/>
                  </a:lnTo>
                  <a:lnTo>
                    <a:pt x="7806" y="1970"/>
                  </a:lnTo>
                  <a:lnTo>
                    <a:pt x="7773" y="1980"/>
                  </a:lnTo>
                  <a:lnTo>
                    <a:pt x="7732" y="1996"/>
                  </a:lnTo>
                  <a:lnTo>
                    <a:pt x="7683" y="2017"/>
                  </a:lnTo>
                  <a:lnTo>
                    <a:pt x="7630" y="2042"/>
                  </a:lnTo>
                  <a:lnTo>
                    <a:pt x="7575" y="2069"/>
                  </a:lnTo>
                  <a:lnTo>
                    <a:pt x="7548" y="2085"/>
                  </a:lnTo>
                  <a:lnTo>
                    <a:pt x="7522" y="2100"/>
                  </a:lnTo>
                  <a:lnTo>
                    <a:pt x="7497" y="2116"/>
                  </a:lnTo>
                  <a:lnTo>
                    <a:pt x="7474" y="2132"/>
                  </a:lnTo>
                  <a:lnTo>
                    <a:pt x="7452" y="2149"/>
                  </a:lnTo>
                  <a:lnTo>
                    <a:pt x="7432" y="2165"/>
                  </a:lnTo>
                  <a:lnTo>
                    <a:pt x="7414" y="2181"/>
                  </a:lnTo>
                  <a:lnTo>
                    <a:pt x="7399" y="2198"/>
                  </a:lnTo>
                  <a:lnTo>
                    <a:pt x="7388" y="2214"/>
                  </a:lnTo>
                  <a:lnTo>
                    <a:pt x="7383" y="2221"/>
                  </a:lnTo>
                  <a:lnTo>
                    <a:pt x="7379" y="2228"/>
                  </a:lnTo>
                  <a:lnTo>
                    <a:pt x="7377" y="2237"/>
                  </a:lnTo>
                  <a:lnTo>
                    <a:pt x="7376" y="2244"/>
                  </a:lnTo>
                  <a:lnTo>
                    <a:pt x="7375" y="2251"/>
                  </a:lnTo>
                  <a:lnTo>
                    <a:pt x="7375" y="2259"/>
                  </a:lnTo>
                  <a:lnTo>
                    <a:pt x="7377" y="2266"/>
                  </a:lnTo>
                  <a:lnTo>
                    <a:pt x="7379" y="2272"/>
                  </a:lnTo>
                  <a:lnTo>
                    <a:pt x="7383" y="2280"/>
                  </a:lnTo>
                  <a:lnTo>
                    <a:pt x="7388" y="2286"/>
                  </a:lnTo>
                  <a:lnTo>
                    <a:pt x="7394" y="2292"/>
                  </a:lnTo>
                  <a:lnTo>
                    <a:pt x="7403" y="2298"/>
                  </a:lnTo>
                  <a:lnTo>
                    <a:pt x="7411" y="2304"/>
                  </a:lnTo>
                  <a:lnTo>
                    <a:pt x="7422" y="2310"/>
                  </a:lnTo>
                  <a:lnTo>
                    <a:pt x="7433" y="2315"/>
                  </a:lnTo>
                  <a:lnTo>
                    <a:pt x="7447" y="2320"/>
                  </a:lnTo>
                  <a:lnTo>
                    <a:pt x="7463" y="2325"/>
                  </a:lnTo>
                  <a:lnTo>
                    <a:pt x="7478" y="2330"/>
                  </a:lnTo>
                  <a:lnTo>
                    <a:pt x="7452" y="2324"/>
                  </a:lnTo>
                  <a:lnTo>
                    <a:pt x="7425" y="2320"/>
                  </a:lnTo>
                  <a:lnTo>
                    <a:pt x="7399" y="2316"/>
                  </a:lnTo>
                  <a:lnTo>
                    <a:pt x="7372" y="2315"/>
                  </a:lnTo>
                  <a:lnTo>
                    <a:pt x="7346" y="2314"/>
                  </a:lnTo>
                  <a:lnTo>
                    <a:pt x="7322" y="2315"/>
                  </a:lnTo>
                  <a:lnTo>
                    <a:pt x="7298" y="2316"/>
                  </a:lnTo>
                  <a:lnTo>
                    <a:pt x="7273" y="2319"/>
                  </a:lnTo>
                  <a:lnTo>
                    <a:pt x="7250" y="2324"/>
                  </a:lnTo>
                  <a:lnTo>
                    <a:pt x="7227" y="2328"/>
                  </a:lnTo>
                  <a:lnTo>
                    <a:pt x="7205" y="2335"/>
                  </a:lnTo>
                  <a:lnTo>
                    <a:pt x="7184" y="2342"/>
                  </a:lnTo>
                  <a:lnTo>
                    <a:pt x="7164" y="2349"/>
                  </a:lnTo>
                  <a:lnTo>
                    <a:pt x="7145" y="2359"/>
                  </a:lnTo>
                  <a:lnTo>
                    <a:pt x="7126" y="2369"/>
                  </a:lnTo>
                  <a:lnTo>
                    <a:pt x="7109" y="2380"/>
                  </a:lnTo>
                  <a:lnTo>
                    <a:pt x="7093" y="2392"/>
                  </a:lnTo>
                  <a:lnTo>
                    <a:pt x="7079" y="2404"/>
                  </a:lnTo>
                  <a:lnTo>
                    <a:pt x="7064" y="2418"/>
                  </a:lnTo>
                  <a:lnTo>
                    <a:pt x="7052" y="2432"/>
                  </a:lnTo>
                  <a:lnTo>
                    <a:pt x="7041" y="2448"/>
                  </a:lnTo>
                  <a:lnTo>
                    <a:pt x="7031" y="2464"/>
                  </a:lnTo>
                  <a:lnTo>
                    <a:pt x="7022" y="2481"/>
                  </a:lnTo>
                  <a:lnTo>
                    <a:pt x="7016" y="2498"/>
                  </a:lnTo>
                  <a:lnTo>
                    <a:pt x="7010" y="2517"/>
                  </a:lnTo>
                  <a:lnTo>
                    <a:pt x="7007" y="2535"/>
                  </a:lnTo>
                  <a:lnTo>
                    <a:pt x="7004" y="2555"/>
                  </a:lnTo>
                  <a:lnTo>
                    <a:pt x="7004" y="2575"/>
                  </a:lnTo>
                  <a:lnTo>
                    <a:pt x="7005" y="2596"/>
                  </a:lnTo>
                  <a:lnTo>
                    <a:pt x="7008" y="2617"/>
                  </a:lnTo>
                  <a:lnTo>
                    <a:pt x="7013" y="2639"/>
                  </a:lnTo>
                  <a:lnTo>
                    <a:pt x="7020" y="2661"/>
                  </a:lnTo>
                  <a:lnTo>
                    <a:pt x="7018" y="2656"/>
                  </a:lnTo>
                  <a:lnTo>
                    <a:pt x="7013" y="2652"/>
                  </a:lnTo>
                  <a:lnTo>
                    <a:pt x="7005" y="2650"/>
                  </a:lnTo>
                  <a:lnTo>
                    <a:pt x="6998" y="2647"/>
                  </a:lnTo>
                  <a:lnTo>
                    <a:pt x="6987" y="2645"/>
                  </a:lnTo>
                  <a:lnTo>
                    <a:pt x="6976" y="2644"/>
                  </a:lnTo>
                  <a:lnTo>
                    <a:pt x="6949" y="2641"/>
                  </a:lnTo>
                  <a:lnTo>
                    <a:pt x="6917" y="2641"/>
                  </a:lnTo>
                  <a:lnTo>
                    <a:pt x="6883" y="2643"/>
                  </a:lnTo>
                  <a:lnTo>
                    <a:pt x="6845" y="2645"/>
                  </a:lnTo>
                  <a:lnTo>
                    <a:pt x="6807" y="2647"/>
                  </a:lnTo>
                  <a:lnTo>
                    <a:pt x="6731" y="2656"/>
                  </a:lnTo>
                  <a:lnTo>
                    <a:pt x="6663" y="2665"/>
                  </a:lnTo>
                  <a:lnTo>
                    <a:pt x="6612" y="2672"/>
                  </a:lnTo>
                  <a:lnTo>
                    <a:pt x="6586" y="2676"/>
                  </a:lnTo>
                  <a:lnTo>
                    <a:pt x="6546" y="2684"/>
                  </a:lnTo>
                  <a:lnTo>
                    <a:pt x="6511" y="2693"/>
                  </a:lnTo>
                  <a:lnTo>
                    <a:pt x="6483" y="2700"/>
                  </a:lnTo>
                  <a:lnTo>
                    <a:pt x="6459" y="2710"/>
                  </a:lnTo>
                  <a:lnTo>
                    <a:pt x="6439" y="2718"/>
                  </a:lnTo>
                  <a:lnTo>
                    <a:pt x="6425" y="2729"/>
                  </a:lnTo>
                  <a:lnTo>
                    <a:pt x="6417" y="2734"/>
                  </a:lnTo>
                  <a:lnTo>
                    <a:pt x="6412" y="2740"/>
                  </a:lnTo>
                  <a:lnTo>
                    <a:pt x="6408" y="2746"/>
                  </a:lnTo>
                  <a:lnTo>
                    <a:pt x="6404" y="2753"/>
                  </a:lnTo>
                  <a:lnTo>
                    <a:pt x="6398" y="2767"/>
                  </a:lnTo>
                  <a:lnTo>
                    <a:pt x="6393" y="2783"/>
                  </a:lnTo>
                  <a:lnTo>
                    <a:pt x="6390" y="2800"/>
                  </a:lnTo>
                  <a:lnTo>
                    <a:pt x="6388" y="2820"/>
                  </a:lnTo>
                  <a:lnTo>
                    <a:pt x="6386" y="2866"/>
                  </a:lnTo>
                  <a:lnTo>
                    <a:pt x="6384" y="2894"/>
                  </a:lnTo>
                  <a:lnTo>
                    <a:pt x="6381" y="2924"/>
                  </a:lnTo>
                  <a:lnTo>
                    <a:pt x="6379" y="2926"/>
                  </a:lnTo>
                  <a:lnTo>
                    <a:pt x="6375" y="2926"/>
                  </a:lnTo>
                  <a:lnTo>
                    <a:pt x="6359" y="2926"/>
                  </a:lnTo>
                  <a:lnTo>
                    <a:pt x="6301" y="2923"/>
                  </a:lnTo>
                  <a:lnTo>
                    <a:pt x="6264" y="2920"/>
                  </a:lnTo>
                  <a:lnTo>
                    <a:pt x="6224" y="2919"/>
                  </a:lnTo>
                  <a:lnTo>
                    <a:pt x="6184" y="2920"/>
                  </a:lnTo>
                  <a:lnTo>
                    <a:pt x="6163" y="2921"/>
                  </a:lnTo>
                  <a:lnTo>
                    <a:pt x="6142" y="2924"/>
                  </a:lnTo>
                  <a:lnTo>
                    <a:pt x="6123" y="2926"/>
                  </a:lnTo>
                  <a:lnTo>
                    <a:pt x="6103" y="2930"/>
                  </a:lnTo>
                  <a:lnTo>
                    <a:pt x="6086" y="2935"/>
                  </a:lnTo>
                  <a:lnTo>
                    <a:pt x="6069" y="2941"/>
                  </a:lnTo>
                  <a:lnTo>
                    <a:pt x="6053" y="2948"/>
                  </a:lnTo>
                  <a:lnTo>
                    <a:pt x="6040" y="2957"/>
                  </a:lnTo>
                  <a:lnTo>
                    <a:pt x="6029" y="2967"/>
                  </a:lnTo>
                  <a:lnTo>
                    <a:pt x="6019" y="2979"/>
                  </a:lnTo>
                  <a:lnTo>
                    <a:pt x="6014" y="2985"/>
                  </a:lnTo>
                  <a:lnTo>
                    <a:pt x="6011" y="2991"/>
                  </a:lnTo>
                  <a:lnTo>
                    <a:pt x="6009" y="2998"/>
                  </a:lnTo>
                  <a:lnTo>
                    <a:pt x="6007" y="3006"/>
                  </a:lnTo>
                  <a:lnTo>
                    <a:pt x="6005" y="3014"/>
                  </a:lnTo>
                  <a:lnTo>
                    <a:pt x="6004" y="3023"/>
                  </a:lnTo>
                  <a:lnTo>
                    <a:pt x="6004" y="3033"/>
                  </a:lnTo>
                  <a:lnTo>
                    <a:pt x="6005" y="3041"/>
                  </a:lnTo>
                  <a:lnTo>
                    <a:pt x="6010" y="3062"/>
                  </a:lnTo>
                  <a:lnTo>
                    <a:pt x="6018" y="3085"/>
                  </a:lnTo>
                  <a:lnTo>
                    <a:pt x="6030" y="3110"/>
                  </a:lnTo>
                  <a:lnTo>
                    <a:pt x="6046" y="3138"/>
                  </a:lnTo>
                  <a:lnTo>
                    <a:pt x="6041" y="3130"/>
                  </a:lnTo>
                  <a:lnTo>
                    <a:pt x="6036" y="3124"/>
                  </a:lnTo>
                  <a:lnTo>
                    <a:pt x="6030" y="3118"/>
                  </a:lnTo>
                  <a:lnTo>
                    <a:pt x="6022" y="3113"/>
                  </a:lnTo>
                  <a:lnTo>
                    <a:pt x="6008" y="3103"/>
                  </a:lnTo>
                  <a:lnTo>
                    <a:pt x="5991" y="3096"/>
                  </a:lnTo>
                  <a:lnTo>
                    <a:pt x="5971" y="3090"/>
                  </a:lnTo>
                  <a:lnTo>
                    <a:pt x="5949" y="3085"/>
                  </a:lnTo>
                  <a:lnTo>
                    <a:pt x="5927" y="3083"/>
                  </a:lnTo>
                  <a:lnTo>
                    <a:pt x="5903" y="3080"/>
                  </a:lnTo>
                  <a:lnTo>
                    <a:pt x="5877" y="3080"/>
                  </a:lnTo>
                  <a:lnTo>
                    <a:pt x="5851" y="3080"/>
                  </a:lnTo>
                  <a:lnTo>
                    <a:pt x="5824" y="3083"/>
                  </a:lnTo>
                  <a:lnTo>
                    <a:pt x="5796" y="3085"/>
                  </a:lnTo>
                  <a:lnTo>
                    <a:pt x="5769" y="3089"/>
                  </a:lnTo>
                  <a:lnTo>
                    <a:pt x="5742" y="3094"/>
                  </a:lnTo>
                  <a:lnTo>
                    <a:pt x="5716" y="3099"/>
                  </a:lnTo>
                  <a:lnTo>
                    <a:pt x="5689" y="3105"/>
                  </a:lnTo>
                  <a:lnTo>
                    <a:pt x="5663" y="3112"/>
                  </a:lnTo>
                  <a:lnTo>
                    <a:pt x="5639" y="3119"/>
                  </a:lnTo>
                  <a:lnTo>
                    <a:pt x="5614" y="3128"/>
                  </a:lnTo>
                  <a:lnTo>
                    <a:pt x="5592" y="3136"/>
                  </a:lnTo>
                  <a:lnTo>
                    <a:pt x="5573" y="3145"/>
                  </a:lnTo>
                  <a:lnTo>
                    <a:pt x="5554" y="3154"/>
                  </a:lnTo>
                  <a:lnTo>
                    <a:pt x="5538" y="3163"/>
                  </a:lnTo>
                  <a:lnTo>
                    <a:pt x="5525" y="3173"/>
                  </a:lnTo>
                  <a:lnTo>
                    <a:pt x="5514" y="3182"/>
                  </a:lnTo>
                  <a:lnTo>
                    <a:pt x="5507" y="3191"/>
                  </a:lnTo>
                  <a:lnTo>
                    <a:pt x="5502" y="3200"/>
                  </a:lnTo>
                  <a:lnTo>
                    <a:pt x="5500" y="3205"/>
                  </a:lnTo>
                  <a:lnTo>
                    <a:pt x="5500" y="3210"/>
                  </a:lnTo>
                  <a:lnTo>
                    <a:pt x="5500" y="3215"/>
                  </a:lnTo>
                  <a:lnTo>
                    <a:pt x="5503" y="3218"/>
                  </a:lnTo>
                  <a:lnTo>
                    <a:pt x="5505" y="3223"/>
                  </a:lnTo>
                  <a:lnTo>
                    <a:pt x="5509" y="3227"/>
                  </a:lnTo>
                  <a:lnTo>
                    <a:pt x="5513" y="3231"/>
                  </a:lnTo>
                  <a:lnTo>
                    <a:pt x="5519" y="3235"/>
                  </a:lnTo>
                  <a:lnTo>
                    <a:pt x="5533" y="3243"/>
                  </a:lnTo>
                  <a:lnTo>
                    <a:pt x="5522" y="3238"/>
                  </a:lnTo>
                  <a:lnTo>
                    <a:pt x="5508" y="3232"/>
                  </a:lnTo>
                  <a:lnTo>
                    <a:pt x="5470" y="3222"/>
                  </a:lnTo>
                  <a:lnTo>
                    <a:pt x="5425" y="3211"/>
                  </a:lnTo>
                  <a:lnTo>
                    <a:pt x="5371" y="3200"/>
                  </a:lnTo>
                  <a:lnTo>
                    <a:pt x="5313" y="3190"/>
                  </a:lnTo>
                  <a:lnTo>
                    <a:pt x="5252" y="3180"/>
                  </a:lnTo>
                  <a:lnTo>
                    <a:pt x="5189" y="3172"/>
                  </a:lnTo>
                  <a:lnTo>
                    <a:pt x="5126" y="3165"/>
                  </a:lnTo>
                  <a:lnTo>
                    <a:pt x="5066" y="3160"/>
                  </a:lnTo>
                  <a:lnTo>
                    <a:pt x="5010" y="3156"/>
                  </a:lnTo>
                  <a:lnTo>
                    <a:pt x="4960" y="3154"/>
                  </a:lnTo>
                  <a:lnTo>
                    <a:pt x="4918" y="3155"/>
                  </a:lnTo>
                  <a:lnTo>
                    <a:pt x="4900" y="3156"/>
                  </a:lnTo>
                  <a:lnTo>
                    <a:pt x="4885" y="3158"/>
                  </a:lnTo>
                  <a:lnTo>
                    <a:pt x="4873" y="3161"/>
                  </a:lnTo>
                  <a:lnTo>
                    <a:pt x="4865" y="3166"/>
                  </a:lnTo>
                  <a:lnTo>
                    <a:pt x="4859" y="3169"/>
                  </a:lnTo>
                  <a:lnTo>
                    <a:pt x="4857" y="3172"/>
                  </a:lnTo>
                  <a:lnTo>
                    <a:pt x="4857" y="3176"/>
                  </a:lnTo>
                  <a:lnTo>
                    <a:pt x="4857" y="3178"/>
                  </a:lnTo>
                  <a:lnTo>
                    <a:pt x="4859" y="3182"/>
                  </a:lnTo>
                  <a:lnTo>
                    <a:pt x="4865" y="3189"/>
                  </a:lnTo>
                  <a:lnTo>
                    <a:pt x="4839" y="3163"/>
                  </a:lnTo>
                  <a:lnTo>
                    <a:pt x="4815" y="3141"/>
                  </a:lnTo>
                  <a:lnTo>
                    <a:pt x="4790" y="3121"/>
                  </a:lnTo>
                  <a:lnTo>
                    <a:pt x="4766" y="3102"/>
                  </a:lnTo>
                  <a:lnTo>
                    <a:pt x="4742" y="3086"/>
                  </a:lnTo>
                  <a:lnTo>
                    <a:pt x="4717" y="3070"/>
                  </a:lnTo>
                  <a:lnTo>
                    <a:pt x="4692" y="3057"/>
                  </a:lnTo>
                  <a:lnTo>
                    <a:pt x="4667" y="3045"/>
                  </a:lnTo>
                  <a:lnTo>
                    <a:pt x="4641" y="3034"/>
                  </a:lnTo>
                  <a:lnTo>
                    <a:pt x="4614" y="3023"/>
                  </a:lnTo>
                  <a:lnTo>
                    <a:pt x="4586" y="3012"/>
                  </a:lnTo>
                  <a:lnTo>
                    <a:pt x="4557" y="3002"/>
                  </a:lnTo>
                  <a:lnTo>
                    <a:pt x="4493" y="2982"/>
                  </a:lnTo>
                  <a:lnTo>
                    <a:pt x="4423" y="2962"/>
                  </a:lnTo>
                  <a:lnTo>
                    <a:pt x="4376" y="2998"/>
                  </a:lnTo>
                  <a:lnTo>
                    <a:pt x="4327" y="3033"/>
                  </a:lnTo>
                  <a:lnTo>
                    <a:pt x="4280" y="3064"/>
                  </a:lnTo>
                  <a:lnTo>
                    <a:pt x="4235" y="3095"/>
                  </a:lnTo>
                  <a:lnTo>
                    <a:pt x="4195" y="3125"/>
                  </a:lnTo>
                  <a:lnTo>
                    <a:pt x="4175" y="3141"/>
                  </a:lnTo>
                  <a:lnTo>
                    <a:pt x="4157" y="3156"/>
                  </a:lnTo>
                  <a:lnTo>
                    <a:pt x="4141" y="3172"/>
                  </a:lnTo>
                  <a:lnTo>
                    <a:pt x="4125" y="3189"/>
                  </a:lnTo>
                  <a:lnTo>
                    <a:pt x="4112" y="3205"/>
                  </a:lnTo>
                  <a:lnTo>
                    <a:pt x="4099" y="3222"/>
                  </a:lnTo>
                  <a:lnTo>
                    <a:pt x="4090" y="3240"/>
                  </a:lnTo>
                  <a:lnTo>
                    <a:pt x="4081" y="3260"/>
                  </a:lnTo>
                  <a:lnTo>
                    <a:pt x="4075" y="3279"/>
                  </a:lnTo>
                  <a:lnTo>
                    <a:pt x="4070" y="3300"/>
                  </a:lnTo>
                  <a:lnTo>
                    <a:pt x="4068" y="3321"/>
                  </a:lnTo>
                  <a:lnTo>
                    <a:pt x="4069" y="3344"/>
                  </a:lnTo>
                  <a:lnTo>
                    <a:pt x="4071" y="3369"/>
                  </a:lnTo>
                  <a:lnTo>
                    <a:pt x="4076" y="3394"/>
                  </a:lnTo>
                  <a:lnTo>
                    <a:pt x="4085" y="3421"/>
                  </a:lnTo>
                  <a:lnTo>
                    <a:pt x="4094" y="3451"/>
                  </a:lnTo>
                  <a:lnTo>
                    <a:pt x="4109" y="3480"/>
                  </a:lnTo>
                  <a:lnTo>
                    <a:pt x="4125" y="3513"/>
                  </a:lnTo>
                  <a:lnTo>
                    <a:pt x="4146" y="3546"/>
                  </a:lnTo>
                  <a:lnTo>
                    <a:pt x="4169" y="3583"/>
                  </a:lnTo>
                  <a:lnTo>
                    <a:pt x="4195" y="3620"/>
                  </a:lnTo>
                  <a:lnTo>
                    <a:pt x="4225" y="3661"/>
                  </a:lnTo>
                  <a:lnTo>
                    <a:pt x="4242" y="3680"/>
                  </a:lnTo>
                  <a:lnTo>
                    <a:pt x="4262" y="3700"/>
                  </a:lnTo>
                  <a:lnTo>
                    <a:pt x="4282" y="3717"/>
                  </a:lnTo>
                  <a:lnTo>
                    <a:pt x="4304" y="3734"/>
                  </a:lnTo>
                  <a:lnTo>
                    <a:pt x="4327" y="3749"/>
                  </a:lnTo>
                  <a:lnTo>
                    <a:pt x="4351" y="3762"/>
                  </a:lnTo>
                  <a:lnTo>
                    <a:pt x="4376" y="3775"/>
                  </a:lnTo>
                  <a:lnTo>
                    <a:pt x="4403" y="3787"/>
                  </a:lnTo>
                  <a:lnTo>
                    <a:pt x="4429" y="3797"/>
                  </a:lnTo>
                  <a:lnTo>
                    <a:pt x="4458" y="3806"/>
                  </a:lnTo>
                  <a:lnTo>
                    <a:pt x="4487" y="3815"/>
                  </a:lnTo>
                  <a:lnTo>
                    <a:pt x="4516" y="3822"/>
                  </a:lnTo>
                  <a:lnTo>
                    <a:pt x="4546" y="3830"/>
                  </a:lnTo>
                  <a:lnTo>
                    <a:pt x="4576" y="3834"/>
                  </a:lnTo>
                  <a:lnTo>
                    <a:pt x="4607" y="3841"/>
                  </a:lnTo>
                  <a:lnTo>
                    <a:pt x="4637" y="3844"/>
                  </a:lnTo>
                  <a:lnTo>
                    <a:pt x="4700" y="3852"/>
                  </a:lnTo>
                  <a:lnTo>
                    <a:pt x="4761" y="3855"/>
                  </a:lnTo>
                  <a:lnTo>
                    <a:pt x="4822" y="3859"/>
                  </a:lnTo>
                  <a:lnTo>
                    <a:pt x="4881" y="3860"/>
                  </a:lnTo>
                  <a:lnTo>
                    <a:pt x="4937" y="3860"/>
                  </a:lnTo>
                  <a:lnTo>
                    <a:pt x="4989" y="3860"/>
                  </a:lnTo>
                  <a:lnTo>
                    <a:pt x="5081" y="3859"/>
                  </a:lnTo>
                  <a:lnTo>
                    <a:pt x="5066" y="3860"/>
                  </a:lnTo>
                  <a:lnTo>
                    <a:pt x="5055" y="3861"/>
                  </a:lnTo>
                  <a:lnTo>
                    <a:pt x="5047" y="3865"/>
                  </a:lnTo>
                  <a:lnTo>
                    <a:pt x="5041" y="3869"/>
                  </a:lnTo>
                  <a:lnTo>
                    <a:pt x="5037" y="3874"/>
                  </a:lnTo>
                  <a:lnTo>
                    <a:pt x="5035" y="3880"/>
                  </a:lnTo>
                  <a:lnTo>
                    <a:pt x="5036" y="3887"/>
                  </a:lnTo>
                  <a:lnTo>
                    <a:pt x="5037" y="3894"/>
                  </a:lnTo>
                  <a:lnTo>
                    <a:pt x="5042" y="3902"/>
                  </a:lnTo>
                  <a:lnTo>
                    <a:pt x="5047" y="3910"/>
                  </a:lnTo>
                  <a:lnTo>
                    <a:pt x="5054" y="3920"/>
                  </a:lnTo>
                  <a:lnTo>
                    <a:pt x="5063" y="3930"/>
                  </a:lnTo>
                  <a:lnTo>
                    <a:pt x="5081" y="3949"/>
                  </a:lnTo>
                  <a:lnTo>
                    <a:pt x="5104" y="3970"/>
                  </a:lnTo>
                  <a:lnTo>
                    <a:pt x="5129" y="3991"/>
                  </a:lnTo>
                  <a:lnTo>
                    <a:pt x="5153" y="4010"/>
                  </a:lnTo>
                  <a:lnTo>
                    <a:pt x="5200" y="4045"/>
                  </a:lnTo>
                  <a:lnTo>
                    <a:pt x="5233" y="4069"/>
                  </a:lnTo>
                  <a:lnTo>
                    <a:pt x="5244" y="4078"/>
                  </a:lnTo>
                  <a:lnTo>
                    <a:pt x="5283" y="4095"/>
                  </a:lnTo>
                  <a:lnTo>
                    <a:pt x="5327" y="4114"/>
                  </a:lnTo>
                  <a:lnTo>
                    <a:pt x="5374" y="4135"/>
                  </a:lnTo>
                  <a:lnTo>
                    <a:pt x="5422" y="4155"/>
                  </a:lnTo>
                  <a:lnTo>
                    <a:pt x="5447" y="4163"/>
                  </a:lnTo>
                  <a:lnTo>
                    <a:pt x="5471" y="4171"/>
                  </a:lnTo>
                  <a:lnTo>
                    <a:pt x="5494" y="4177"/>
                  </a:lnTo>
                  <a:lnTo>
                    <a:pt x="5518" y="4180"/>
                  </a:lnTo>
                  <a:lnTo>
                    <a:pt x="5540" y="4183"/>
                  </a:lnTo>
                  <a:lnTo>
                    <a:pt x="5562" y="4183"/>
                  </a:lnTo>
                  <a:lnTo>
                    <a:pt x="5581" y="4179"/>
                  </a:lnTo>
                  <a:lnTo>
                    <a:pt x="5591" y="4177"/>
                  </a:lnTo>
                  <a:lnTo>
                    <a:pt x="5601" y="4174"/>
                  </a:lnTo>
                  <a:lnTo>
                    <a:pt x="5574" y="4185"/>
                  </a:lnTo>
                  <a:lnTo>
                    <a:pt x="5552" y="4196"/>
                  </a:lnTo>
                  <a:lnTo>
                    <a:pt x="5543" y="4202"/>
                  </a:lnTo>
                  <a:lnTo>
                    <a:pt x="5535" y="4210"/>
                  </a:lnTo>
                  <a:lnTo>
                    <a:pt x="5527" y="4216"/>
                  </a:lnTo>
                  <a:lnTo>
                    <a:pt x="5520" y="4223"/>
                  </a:lnTo>
                  <a:lnTo>
                    <a:pt x="5515" y="4229"/>
                  </a:lnTo>
                  <a:lnTo>
                    <a:pt x="5510" y="4237"/>
                  </a:lnTo>
                  <a:lnTo>
                    <a:pt x="5507" y="4244"/>
                  </a:lnTo>
                  <a:lnTo>
                    <a:pt x="5503" y="4251"/>
                  </a:lnTo>
                  <a:lnTo>
                    <a:pt x="5502" y="4260"/>
                  </a:lnTo>
                  <a:lnTo>
                    <a:pt x="5500" y="4267"/>
                  </a:lnTo>
                  <a:lnTo>
                    <a:pt x="5499" y="4274"/>
                  </a:lnTo>
                  <a:lnTo>
                    <a:pt x="5499" y="4283"/>
                  </a:lnTo>
                  <a:lnTo>
                    <a:pt x="5503" y="4299"/>
                  </a:lnTo>
                  <a:lnTo>
                    <a:pt x="5508" y="4316"/>
                  </a:lnTo>
                  <a:lnTo>
                    <a:pt x="5515" y="4333"/>
                  </a:lnTo>
                  <a:lnTo>
                    <a:pt x="5525" y="4350"/>
                  </a:lnTo>
                  <a:lnTo>
                    <a:pt x="5537" y="4367"/>
                  </a:lnTo>
                  <a:lnTo>
                    <a:pt x="5551" y="4384"/>
                  </a:lnTo>
                  <a:lnTo>
                    <a:pt x="5566" y="4402"/>
                  </a:lnTo>
                  <a:lnTo>
                    <a:pt x="5584" y="4419"/>
                  </a:lnTo>
                  <a:lnTo>
                    <a:pt x="5602" y="4436"/>
                  </a:lnTo>
                  <a:lnTo>
                    <a:pt x="5621" y="4453"/>
                  </a:lnTo>
                  <a:lnTo>
                    <a:pt x="5662" y="4486"/>
                  </a:lnTo>
                  <a:lnTo>
                    <a:pt x="5705" y="4517"/>
                  </a:lnTo>
                  <a:lnTo>
                    <a:pt x="5746" y="4545"/>
                  </a:lnTo>
                  <a:lnTo>
                    <a:pt x="5786" y="4570"/>
                  </a:lnTo>
                  <a:lnTo>
                    <a:pt x="5824" y="4592"/>
                  </a:lnTo>
                  <a:lnTo>
                    <a:pt x="5856" y="4611"/>
                  </a:lnTo>
                  <a:lnTo>
                    <a:pt x="5882" y="4624"/>
                  </a:lnTo>
                  <a:lnTo>
                    <a:pt x="5874" y="4622"/>
                  </a:lnTo>
                  <a:lnTo>
                    <a:pt x="5868" y="4619"/>
                  </a:lnTo>
                  <a:lnTo>
                    <a:pt x="5862" y="4619"/>
                  </a:lnTo>
                  <a:lnTo>
                    <a:pt x="5856" y="4620"/>
                  </a:lnTo>
                  <a:lnTo>
                    <a:pt x="5851" y="4622"/>
                  </a:lnTo>
                  <a:lnTo>
                    <a:pt x="5846" y="4624"/>
                  </a:lnTo>
                  <a:lnTo>
                    <a:pt x="5841" y="4628"/>
                  </a:lnTo>
                  <a:lnTo>
                    <a:pt x="5838" y="4633"/>
                  </a:lnTo>
                  <a:lnTo>
                    <a:pt x="5830" y="4644"/>
                  </a:lnTo>
                  <a:lnTo>
                    <a:pt x="5826" y="4657"/>
                  </a:lnTo>
                  <a:lnTo>
                    <a:pt x="5822" y="4673"/>
                  </a:lnTo>
                  <a:lnTo>
                    <a:pt x="5819" y="4690"/>
                  </a:lnTo>
                  <a:lnTo>
                    <a:pt x="5818" y="4708"/>
                  </a:lnTo>
                  <a:lnTo>
                    <a:pt x="5819" y="4727"/>
                  </a:lnTo>
                  <a:lnTo>
                    <a:pt x="5821" y="4745"/>
                  </a:lnTo>
                  <a:lnTo>
                    <a:pt x="5823" y="4762"/>
                  </a:lnTo>
                  <a:lnTo>
                    <a:pt x="5827" y="4779"/>
                  </a:lnTo>
                  <a:lnTo>
                    <a:pt x="5832" y="4794"/>
                  </a:lnTo>
                  <a:lnTo>
                    <a:pt x="5837" y="4806"/>
                  </a:lnTo>
                  <a:lnTo>
                    <a:pt x="5843" y="4816"/>
                  </a:lnTo>
                  <a:lnTo>
                    <a:pt x="5859" y="4834"/>
                  </a:lnTo>
                  <a:lnTo>
                    <a:pt x="5879" y="4856"/>
                  </a:lnTo>
                  <a:lnTo>
                    <a:pt x="5904" y="4881"/>
                  </a:lnTo>
                  <a:lnTo>
                    <a:pt x="5931" y="4906"/>
                  </a:lnTo>
                  <a:lnTo>
                    <a:pt x="5960" y="4933"/>
                  </a:lnTo>
                  <a:lnTo>
                    <a:pt x="5991" y="4961"/>
                  </a:lnTo>
                  <a:lnTo>
                    <a:pt x="6024" y="4988"/>
                  </a:lnTo>
                  <a:lnTo>
                    <a:pt x="6058" y="5015"/>
                  </a:lnTo>
                  <a:lnTo>
                    <a:pt x="6092" y="5041"/>
                  </a:lnTo>
                  <a:lnTo>
                    <a:pt x="6126" y="5064"/>
                  </a:lnTo>
                  <a:lnTo>
                    <a:pt x="6161" y="5085"/>
                  </a:lnTo>
                  <a:lnTo>
                    <a:pt x="6195" y="5103"/>
                  </a:lnTo>
                  <a:lnTo>
                    <a:pt x="6211" y="5111"/>
                  </a:lnTo>
                  <a:lnTo>
                    <a:pt x="6227" y="5117"/>
                  </a:lnTo>
                  <a:lnTo>
                    <a:pt x="6241" y="5123"/>
                  </a:lnTo>
                  <a:lnTo>
                    <a:pt x="6256" y="5126"/>
                  </a:lnTo>
                  <a:lnTo>
                    <a:pt x="6271" y="5130"/>
                  </a:lnTo>
                  <a:lnTo>
                    <a:pt x="6284" y="5133"/>
                  </a:lnTo>
                  <a:lnTo>
                    <a:pt x="6297" y="5133"/>
                  </a:lnTo>
                  <a:lnTo>
                    <a:pt x="6308" y="5131"/>
                  </a:lnTo>
                  <a:lnTo>
                    <a:pt x="6284" y="5135"/>
                  </a:lnTo>
                  <a:lnTo>
                    <a:pt x="6262" y="5139"/>
                  </a:lnTo>
                  <a:lnTo>
                    <a:pt x="6245" y="5144"/>
                  </a:lnTo>
                  <a:lnTo>
                    <a:pt x="6231" y="5148"/>
                  </a:lnTo>
                  <a:lnTo>
                    <a:pt x="6222" y="5156"/>
                  </a:lnTo>
                  <a:lnTo>
                    <a:pt x="6214" y="5163"/>
                  </a:lnTo>
                  <a:lnTo>
                    <a:pt x="6213" y="5167"/>
                  </a:lnTo>
                  <a:lnTo>
                    <a:pt x="6211" y="5170"/>
                  </a:lnTo>
                  <a:lnTo>
                    <a:pt x="6211" y="5179"/>
                  </a:lnTo>
                  <a:lnTo>
                    <a:pt x="6213" y="5189"/>
                  </a:lnTo>
                  <a:lnTo>
                    <a:pt x="6217" y="5199"/>
                  </a:lnTo>
                  <a:lnTo>
                    <a:pt x="6224" y="5208"/>
                  </a:lnTo>
                  <a:lnTo>
                    <a:pt x="6233" y="5218"/>
                  </a:lnTo>
                  <a:lnTo>
                    <a:pt x="6242" y="5228"/>
                  </a:lnTo>
                  <a:lnTo>
                    <a:pt x="6255" y="5239"/>
                  </a:lnTo>
                  <a:lnTo>
                    <a:pt x="6268" y="5249"/>
                  </a:lnTo>
                  <a:lnTo>
                    <a:pt x="6282" y="5259"/>
                  </a:lnTo>
                  <a:lnTo>
                    <a:pt x="6313" y="5278"/>
                  </a:lnTo>
                  <a:lnTo>
                    <a:pt x="6345" y="5296"/>
                  </a:lnTo>
                  <a:lnTo>
                    <a:pt x="6378" y="5312"/>
                  </a:lnTo>
                  <a:lnTo>
                    <a:pt x="6409" y="5325"/>
                  </a:lnTo>
                  <a:lnTo>
                    <a:pt x="6436" y="5334"/>
                  </a:lnTo>
                  <a:lnTo>
                    <a:pt x="6448" y="5337"/>
                  </a:lnTo>
                  <a:lnTo>
                    <a:pt x="6458" y="5339"/>
                  </a:lnTo>
                  <a:lnTo>
                    <a:pt x="6465" y="5339"/>
                  </a:lnTo>
                  <a:lnTo>
                    <a:pt x="6471" y="5339"/>
                  </a:lnTo>
                  <a:lnTo>
                    <a:pt x="6475" y="5337"/>
                  </a:lnTo>
                  <a:lnTo>
                    <a:pt x="6476" y="5336"/>
                  </a:lnTo>
                  <a:lnTo>
                    <a:pt x="6477" y="5333"/>
                  </a:lnTo>
                  <a:lnTo>
                    <a:pt x="6476" y="5337"/>
                  </a:lnTo>
                  <a:lnTo>
                    <a:pt x="6475" y="5340"/>
                  </a:lnTo>
                  <a:lnTo>
                    <a:pt x="6471" y="5347"/>
                  </a:lnTo>
                  <a:lnTo>
                    <a:pt x="6465" y="5350"/>
                  </a:lnTo>
                  <a:lnTo>
                    <a:pt x="6458" y="5354"/>
                  </a:lnTo>
                  <a:lnTo>
                    <a:pt x="6438" y="5360"/>
                  </a:lnTo>
                  <a:lnTo>
                    <a:pt x="6417" y="5366"/>
                  </a:lnTo>
                  <a:lnTo>
                    <a:pt x="6408" y="5370"/>
                  </a:lnTo>
                  <a:lnTo>
                    <a:pt x="6398" y="5373"/>
                  </a:lnTo>
                  <a:lnTo>
                    <a:pt x="6389" y="5380"/>
                  </a:lnTo>
                  <a:lnTo>
                    <a:pt x="6383" y="5386"/>
                  </a:lnTo>
                  <a:lnTo>
                    <a:pt x="6378" y="5393"/>
                  </a:lnTo>
                  <a:lnTo>
                    <a:pt x="6377" y="5398"/>
                  </a:lnTo>
                  <a:lnTo>
                    <a:pt x="6376" y="5403"/>
                  </a:lnTo>
                  <a:lnTo>
                    <a:pt x="6376" y="5408"/>
                  </a:lnTo>
                  <a:lnTo>
                    <a:pt x="6377" y="5414"/>
                  </a:lnTo>
                  <a:lnTo>
                    <a:pt x="6381" y="5427"/>
                  </a:lnTo>
                  <a:lnTo>
                    <a:pt x="6386" y="5441"/>
                  </a:lnTo>
                  <a:lnTo>
                    <a:pt x="6392" y="5453"/>
                  </a:lnTo>
                  <a:lnTo>
                    <a:pt x="6399" y="5465"/>
                  </a:lnTo>
                  <a:lnTo>
                    <a:pt x="6406" y="5476"/>
                  </a:lnTo>
                  <a:lnTo>
                    <a:pt x="6415" y="5487"/>
                  </a:lnTo>
                  <a:lnTo>
                    <a:pt x="6423" y="5497"/>
                  </a:lnTo>
                  <a:lnTo>
                    <a:pt x="6443" y="5516"/>
                  </a:lnTo>
                  <a:lnTo>
                    <a:pt x="6464" y="5534"/>
                  </a:lnTo>
                  <a:lnTo>
                    <a:pt x="6486" y="5551"/>
                  </a:lnTo>
                  <a:lnTo>
                    <a:pt x="6510" y="5565"/>
                  </a:lnTo>
                  <a:lnTo>
                    <a:pt x="6535" y="5580"/>
                  </a:lnTo>
                  <a:lnTo>
                    <a:pt x="6585" y="5608"/>
                  </a:lnTo>
                  <a:lnTo>
                    <a:pt x="6634" y="5635"/>
                  </a:lnTo>
                  <a:lnTo>
                    <a:pt x="6657" y="5650"/>
                  </a:lnTo>
                  <a:lnTo>
                    <a:pt x="6680" y="5664"/>
                  </a:lnTo>
                  <a:lnTo>
                    <a:pt x="6701" y="5680"/>
                  </a:lnTo>
                  <a:lnTo>
                    <a:pt x="6720" y="5696"/>
                  </a:lnTo>
                  <a:lnTo>
                    <a:pt x="6702" y="5684"/>
                  </a:lnTo>
                  <a:lnTo>
                    <a:pt x="6694" y="5680"/>
                  </a:lnTo>
                  <a:lnTo>
                    <a:pt x="6685" y="5677"/>
                  </a:lnTo>
                  <a:lnTo>
                    <a:pt x="6678" y="5674"/>
                  </a:lnTo>
                  <a:lnTo>
                    <a:pt x="6670" y="5673"/>
                  </a:lnTo>
                  <a:lnTo>
                    <a:pt x="6663" y="5673"/>
                  </a:lnTo>
                  <a:lnTo>
                    <a:pt x="6657" y="5674"/>
                  </a:lnTo>
                  <a:lnTo>
                    <a:pt x="6651" y="5675"/>
                  </a:lnTo>
                  <a:lnTo>
                    <a:pt x="6645" y="5678"/>
                  </a:lnTo>
                  <a:lnTo>
                    <a:pt x="6640" y="5681"/>
                  </a:lnTo>
                  <a:lnTo>
                    <a:pt x="6635" y="5685"/>
                  </a:lnTo>
                  <a:lnTo>
                    <a:pt x="6631" y="5690"/>
                  </a:lnTo>
                  <a:lnTo>
                    <a:pt x="6628" y="5696"/>
                  </a:lnTo>
                  <a:lnTo>
                    <a:pt x="6620" y="5708"/>
                  </a:lnTo>
                  <a:lnTo>
                    <a:pt x="6615" y="5724"/>
                  </a:lnTo>
                  <a:lnTo>
                    <a:pt x="6612" y="5743"/>
                  </a:lnTo>
                  <a:lnTo>
                    <a:pt x="6609" y="5763"/>
                  </a:lnTo>
                  <a:lnTo>
                    <a:pt x="6608" y="5785"/>
                  </a:lnTo>
                  <a:lnTo>
                    <a:pt x="6608" y="5810"/>
                  </a:lnTo>
                  <a:lnTo>
                    <a:pt x="6610" y="5834"/>
                  </a:lnTo>
                  <a:lnTo>
                    <a:pt x="6613" y="5861"/>
                  </a:lnTo>
                  <a:lnTo>
                    <a:pt x="6617" y="5888"/>
                  </a:lnTo>
                  <a:lnTo>
                    <a:pt x="6621" y="5916"/>
                  </a:lnTo>
                  <a:lnTo>
                    <a:pt x="6629" y="5944"/>
                  </a:lnTo>
                  <a:lnTo>
                    <a:pt x="6636" y="5974"/>
                  </a:lnTo>
                  <a:lnTo>
                    <a:pt x="6643" y="6002"/>
                  </a:lnTo>
                  <a:lnTo>
                    <a:pt x="6653" y="6030"/>
                  </a:lnTo>
                  <a:lnTo>
                    <a:pt x="6663" y="6057"/>
                  </a:lnTo>
                  <a:lnTo>
                    <a:pt x="6674" y="6084"/>
                  </a:lnTo>
                  <a:lnTo>
                    <a:pt x="6686" y="6109"/>
                  </a:lnTo>
                  <a:lnTo>
                    <a:pt x="6698" y="6134"/>
                  </a:lnTo>
                  <a:lnTo>
                    <a:pt x="6712" y="6157"/>
                  </a:lnTo>
                  <a:lnTo>
                    <a:pt x="6727" y="6178"/>
                  </a:lnTo>
                  <a:lnTo>
                    <a:pt x="6740" y="6197"/>
                  </a:lnTo>
                  <a:lnTo>
                    <a:pt x="6756" y="6214"/>
                  </a:lnTo>
                  <a:lnTo>
                    <a:pt x="6772" y="6228"/>
                  </a:lnTo>
                  <a:lnTo>
                    <a:pt x="6788" y="6240"/>
                  </a:lnTo>
                  <a:lnTo>
                    <a:pt x="6795" y="6245"/>
                  </a:lnTo>
                  <a:lnTo>
                    <a:pt x="6804" y="6249"/>
                  </a:lnTo>
                  <a:lnTo>
                    <a:pt x="6785" y="6241"/>
                  </a:lnTo>
                  <a:lnTo>
                    <a:pt x="6768" y="6235"/>
                  </a:lnTo>
                  <a:lnTo>
                    <a:pt x="6751" y="6230"/>
                  </a:lnTo>
                  <a:lnTo>
                    <a:pt x="6736" y="6227"/>
                  </a:lnTo>
                  <a:lnTo>
                    <a:pt x="6722" y="6225"/>
                  </a:lnTo>
                  <a:lnTo>
                    <a:pt x="6708" y="6224"/>
                  </a:lnTo>
                  <a:lnTo>
                    <a:pt x="6696" y="6224"/>
                  </a:lnTo>
                  <a:lnTo>
                    <a:pt x="6684" y="6224"/>
                  </a:lnTo>
                  <a:lnTo>
                    <a:pt x="6673" y="6227"/>
                  </a:lnTo>
                  <a:lnTo>
                    <a:pt x="6663" y="6230"/>
                  </a:lnTo>
                  <a:lnTo>
                    <a:pt x="6654" y="6234"/>
                  </a:lnTo>
                  <a:lnTo>
                    <a:pt x="6646" y="6239"/>
                  </a:lnTo>
                  <a:lnTo>
                    <a:pt x="6639" y="6245"/>
                  </a:lnTo>
                  <a:lnTo>
                    <a:pt x="6632" y="6251"/>
                  </a:lnTo>
                  <a:lnTo>
                    <a:pt x="6626" y="6258"/>
                  </a:lnTo>
                  <a:lnTo>
                    <a:pt x="6621" y="6267"/>
                  </a:lnTo>
                  <a:lnTo>
                    <a:pt x="6618" y="6277"/>
                  </a:lnTo>
                  <a:lnTo>
                    <a:pt x="6614" y="6287"/>
                  </a:lnTo>
                  <a:lnTo>
                    <a:pt x="6610" y="6296"/>
                  </a:lnTo>
                  <a:lnTo>
                    <a:pt x="6608" y="6307"/>
                  </a:lnTo>
                  <a:lnTo>
                    <a:pt x="6606" y="6332"/>
                  </a:lnTo>
                  <a:lnTo>
                    <a:pt x="6604" y="6357"/>
                  </a:lnTo>
                  <a:lnTo>
                    <a:pt x="6606" y="6386"/>
                  </a:lnTo>
                  <a:lnTo>
                    <a:pt x="6609" y="6415"/>
                  </a:lnTo>
                  <a:lnTo>
                    <a:pt x="6613" y="6444"/>
                  </a:lnTo>
                  <a:lnTo>
                    <a:pt x="6619" y="6476"/>
                  </a:lnTo>
                  <a:lnTo>
                    <a:pt x="6626" y="6508"/>
                  </a:lnTo>
                  <a:lnTo>
                    <a:pt x="6635" y="6541"/>
                  </a:lnTo>
                  <a:lnTo>
                    <a:pt x="6653" y="6606"/>
                  </a:lnTo>
                  <a:lnTo>
                    <a:pt x="6674" y="6668"/>
                  </a:lnTo>
                  <a:lnTo>
                    <a:pt x="6694" y="6727"/>
                  </a:lnTo>
                  <a:lnTo>
                    <a:pt x="6728" y="6821"/>
                  </a:lnTo>
                  <a:lnTo>
                    <a:pt x="6739" y="6853"/>
                  </a:lnTo>
                  <a:lnTo>
                    <a:pt x="6741" y="6862"/>
                  </a:lnTo>
                  <a:lnTo>
                    <a:pt x="6742" y="6870"/>
                  </a:lnTo>
                  <a:lnTo>
                    <a:pt x="6741" y="6867"/>
                  </a:lnTo>
                  <a:lnTo>
                    <a:pt x="6739" y="6865"/>
                  </a:lnTo>
                  <a:lnTo>
                    <a:pt x="6729" y="6859"/>
                  </a:lnTo>
                  <a:lnTo>
                    <a:pt x="6714" y="6850"/>
                  </a:lnTo>
                  <a:lnTo>
                    <a:pt x="6696" y="6843"/>
                  </a:lnTo>
                  <a:lnTo>
                    <a:pt x="6675" y="6835"/>
                  </a:lnTo>
                  <a:lnTo>
                    <a:pt x="6651" y="6828"/>
                  </a:lnTo>
                  <a:lnTo>
                    <a:pt x="6626" y="6823"/>
                  </a:lnTo>
                  <a:lnTo>
                    <a:pt x="6613" y="6822"/>
                  </a:lnTo>
                  <a:lnTo>
                    <a:pt x="6601" y="6822"/>
                  </a:lnTo>
                  <a:lnTo>
                    <a:pt x="6588" y="6822"/>
                  </a:lnTo>
                  <a:lnTo>
                    <a:pt x="6576" y="6823"/>
                  </a:lnTo>
                  <a:lnTo>
                    <a:pt x="6565" y="6824"/>
                  </a:lnTo>
                  <a:lnTo>
                    <a:pt x="6554" y="6828"/>
                  </a:lnTo>
                  <a:lnTo>
                    <a:pt x="6544" y="6832"/>
                  </a:lnTo>
                  <a:lnTo>
                    <a:pt x="6535" y="6838"/>
                  </a:lnTo>
                  <a:lnTo>
                    <a:pt x="6526" y="6844"/>
                  </a:lnTo>
                  <a:lnTo>
                    <a:pt x="6519" y="6853"/>
                  </a:lnTo>
                  <a:lnTo>
                    <a:pt x="6513" y="6862"/>
                  </a:lnTo>
                  <a:lnTo>
                    <a:pt x="6508" y="6873"/>
                  </a:lnTo>
                  <a:lnTo>
                    <a:pt x="6504" y="6887"/>
                  </a:lnTo>
                  <a:lnTo>
                    <a:pt x="6503" y="6901"/>
                  </a:lnTo>
                  <a:lnTo>
                    <a:pt x="6502" y="6919"/>
                  </a:lnTo>
                  <a:lnTo>
                    <a:pt x="6504" y="6938"/>
                  </a:lnTo>
                  <a:lnTo>
                    <a:pt x="6508" y="6959"/>
                  </a:lnTo>
                  <a:lnTo>
                    <a:pt x="6513" y="6982"/>
                  </a:lnTo>
                  <a:lnTo>
                    <a:pt x="6520" y="7005"/>
                  </a:lnTo>
                  <a:lnTo>
                    <a:pt x="6529" y="7030"/>
                  </a:lnTo>
                  <a:lnTo>
                    <a:pt x="6540" y="7057"/>
                  </a:lnTo>
                  <a:lnTo>
                    <a:pt x="6552" y="7082"/>
                  </a:lnTo>
                  <a:lnTo>
                    <a:pt x="6579" y="7137"/>
                  </a:lnTo>
                  <a:lnTo>
                    <a:pt x="6608" y="7194"/>
                  </a:lnTo>
                  <a:lnTo>
                    <a:pt x="6635" y="7250"/>
                  </a:lnTo>
                  <a:lnTo>
                    <a:pt x="6647" y="7278"/>
                  </a:lnTo>
                  <a:lnTo>
                    <a:pt x="6658" y="7305"/>
                  </a:lnTo>
                  <a:lnTo>
                    <a:pt x="6667" y="7330"/>
                  </a:lnTo>
                  <a:lnTo>
                    <a:pt x="6674" y="7356"/>
                  </a:lnTo>
                  <a:lnTo>
                    <a:pt x="6679" y="7381"/>
                  </a:lnTo>
                  <a:lnTo>
                    <a:pt x="6680" y="7393"/>
                  </a:lnTo>
                  <a:lnTo>
                    <a:pt x="6680" y="7404"/>
                  </a:lnTo>
                  <a:lnTo>
                    <a:pt x="6679" y="7406"/>
                  </a:lnTo>
                  <a:lnTo>
                    <a:pt x="6676" y="7406"/>
                  </a:lnTo>
                  <a:lnTo>
                    <a:pt x="6672" y="7406"/>
                  </a:lnTo>
                  <a:lnTo>
                    <a:pt x="6665" y="7405"/>
                  </a:lnTo>
                  <a:lnTo>
                    <a:pt x="6648" y="7400"/>
                  </a:lnTo>
                  <a:lnTo>
                    <a:pt x="6625" y="7392"/>
                  </a:lnTo>
                  <a:lnTo>
                    <a:pt x="6569" y="7367"/>
                  </a:lnTo>
                  <a:lnTo>
                    <a:pt x="6503" y="7337"/>
                  </a:lnTo>
                  <a:lnTo>
                    <a:pt x="6436" y="7304"/>
                  </a:lnTo>
                  <a:lnTo>
                    <a:pt x="6376" y="7273"/>
                  </a:lnTo>
                  <a:lnTo>
                    <a:pt x="6305" y="7236"/>
                  </a:lnTo>
                  <a:lnTo>
                    <a:pt x="6291" y="7230"/>
                  </a:lnTo>
                  <a:lnTo>
                    <a:pt x="6278" y="7225"/>
                  </a:lnTo>
                  <a:lnTo>
                    <a:pt x="6263" y="7220"/>
                  </a:lnTo>
                  <a:lnTo>
                    <a:pt x="6249" y="7218"/>
                  </a:lnTo>
                  <a:lnTo>
                    <a:pt x="6235" y="7216"/>
                  </a:lnTo>
                  <a:lnTo>
                    <a:pt x="6220" y="7216"/>
                  </a:lnTo>
                  <a:lnTo>
                    <a:pt x="6206" y="7214"/>
                  </a:lnTo>
                  <a:lnTo>
                    <a:pt x="6191" y="7216"/>
                  </a:lnTo>
                  <a:lnTo>
                    <a:pt x="6163" y="7219"/>
                  </a:lnTo>
                  <a:lnTo>
                    <a:pt x="6136" y="7224"/>
                  </a:lnTo>
                  <a:lnTo>
                    <a:pt x="6109" y="7233"/>
                  </a:lnTo>
                  <a:lnTo>
                    <a:pt x="6085" y="7241"/>
                  </a:lnTo>
                  <a:lnTo>
                    <a:pt x="6062" y="7251"/>
                  </a:lnTo>
                  <a:lnTo>
                    <a:pt x="6040" y="7262"/>
                  </a:lnTo>
                  <a:lnTo>
                    <a:pt x="6021" y="7272"/>
                  </a:lnTo>
                  <a:lnTo>
                    <a:pt x="6004" y="7282"/>
                  </a:lnTo>
                  <a:lnTo>
                    <a:pt x="5981" y="7296"/>
                  </a:lnTo>
                  <a:lnTo>
                    <a:pt x="5971" y="7301"/>
                  </a:lnTo>
                  <a:lnTo>
                    <a:pt x="5964" y="7299"/>
                  </a:lnTo>
                  <a:lnTo>
                    <a:pt x="5956" y="7294"/>
                  </a:lnTo>
                  <a:lnTo>
                    <a:pt x="5944" y="7285"/>
                  </a:lnTo>
                  <a:lnTo>
                    <a:pt x="5932" y="7274"/>
                  </a:lnTo>
                  <a:lnTo>
                    <a:pt x="5921" y="7261"/>
                  </a:lnTo>
                  <a:lnTo>
                    <a:pt x="5911" y="7247"/>
                  </a:lnTo>
                  <a:lnTo>
                    <a:pt x="5901" y="7234"/>
                  </a:lnTo>
                  <a:lnTo>
                    <a:pt x="5882" y="7206"/>
                  </a:lnTo>
                  <a:lnTo>
                    <a:pt x="5872" y="7194"/>
                  </a:lnTo>
                  <a:lnTo>
                    <a:pt x="5860" y="7181"/>
                  </a:lnTo>
                  <a:lnTo>
                    <a:pt x="5848" y="7172"/>
                  </a:lnTo>
                  <a:lnTo>
                    <a:pt x="5833" y="7163"/>
                  </a:lnTo>
                  <a:lnTo>
                    <a:pt x="5824" y="7161"/>
                  </a:lnTo>
                  <a:lnTo>
                    <a:pt x="5816" y="7157"/>
                  </a:lnTo>
                  <a:lnTo>
                    <a:pt x="5807" y="7156"/>
                  </a:lnTo>
                  <a:lnTo>
                    <a:pt x="5797" y="7154"/>
                  </a:lnTo>
                  <a:lnTo>
                    <a:pt x="5786" y="7154"/>
                  </a:lnTo>
                  <a:lnTo>
                    <a:pt x="5775" y="7154"/>
                  </a:lnTo>
                  <a:lnTo>
                    <a:pt x="5763" y="7157"/>
                  </a:lnTo>
                  <a:lnTo>
                    <a:pt x="5751" y="7159"/>
                  </a:lnTo>
                  <a:lnTo>
                    <a:pt x="5746" y="7161"/>
                  </a:lnTo>
                  <a:lnTo>
                    <a:pt x="5742" y="7163"/>
                  </a:lnTo>
                  <a:lnTo>
                    <a:pt x="5733" y="7169"/>
                  </a:lnTo>
                  <a:lnTo>
                    <a:pt x="5725" y="7179"/>
                  </a:lnTo>
                  <a:lnTo>
                    <a:pt x="5717" y="7191"/>
                  </a:lnTo>
                  <a:lnTo>
                    <a:pt x="5709" y="7203"/>
                  </a:lnTo>
                  <a:lnTo>
                    <a:pt x="5702" y="7218"/>
                  </a:lnTo>
                  <a:lnTo>
                    <a:pt x="5689" y="7250"/>
                  </a:lnTo>
                  <a:lnTo>
                    <a:pt x="5667" y="7306"/>
                  </a:lnTo>
                  <a:lnTo>
                    <a:pt x="5662" y="7316"/>
                  </a:lnTo>
                  <a:lnTo>
                    <a:pt x="5658" y="7324"/>
                  </a:lnTo>
                  <a:lnTo>
                    <a:pt x="5654" y="7329"/>
                  </a:lnTo>
                  <a:lnTo>
                    <a:pt x="5653" y="7330"/>
                  </a:lnTo>
                  <a:lnTo>
                    <a:pt x="5651" y="7330"/>
                  </a:lnTo>
                  <a:lnTo>
                    <a:pt x="5651" y="7329"/>
                  </a:lnTo>
                  <a:lnTo>
                    <a:pt x="5648" y="7324"/>
                  </a:lnTo>
                  <a:lnTo>
                    <a:pt x="5639" y="7310"/>
                  </a:lnTo>
                  <a:lnTo>
                    <a:pt x="5623" y="7288"/>
                  </a:lnTo>
                  <a:lnTo>
                    <a:pt x="5601" y="7258"/>
                  </a:lnTo>
                  <a:lnTo>
                    <a:pt x="5574" y="7227"/>
                  </a:lnTo>
                  <a:lnTo>
                    <a:pt x="5543" y="7191"/>
                  </a:lnTo>
                  <a:lnTo>
                    <a:pt x="5511" y="7157"/>
                  </a:lnTo>
                  <a:lnTo>
                    <a:pt x="5477" y="7124"/>
                  </a:lnTo>
                  <a:lnTo>
                    <a:pt x="5460" y="7109"/>
                  </a:lnTo>
                  <a:lnTo>
                    <a:pt x="5443" y="7095"/>
                  </a:lnTo>
                  <a:lnTo>
                    <a:pt x="5426" y="7082"/>
                  </a:lnTo>
                  <a:lnTo>
                    <a:pt x="5409" y="7071"/>
                  </a:lnTo>
                  <a:lnTo>
                    <a:pt x="5393" y="7062"/>
                  </a:lnTo>
                  <a:lnTo>
                    <a:pt x="5377" y="7055"/>
                  </a:lnTo>
                  <a:lnTo>
                    <a:pt x="5361" y="7051"/>
                  </a:lnTo>
                  <a:lnTo>
                    <a:pt x="5346" y="7048"/>
                  </a:lnTo>
                  <a:lnTo>
                    <a:pt x="5340" y="7048"/>
                  </a:lnTo>
                  <a:lnTo>
                    <a:pt x="5333" y="7049"/>
                  </a:lnTo>
                  <a:lnTo>
                    <a:pt x="5327" y="7051"/>
                  </a:lnTo>
                  <a:lnTo>
                    <a:pt x="5321" y="7053"/>
                  </a:lnTo>
                  <a:lnTo>
                    <a:pt x="5315" y="7055"/>
                  </a:lnTo>
                  <a:lnTo>
                    <a:pt x="5310" y="7059"/>
                  </a:lnTo>
                  <a:lnTo>
                    <a:pt x="5305" y="7064"/>
                  </a:lnTo>
                  <a:lnTo>
                    <a:pt x="5300" y="7070"/>
                  </a:lnTo>
                  <a:lnTo>
                    <a:pt x="5295" y="7077"/>
                  </a:lnTo>
                  <a:lnTo>
                    <a:pt x="5291" y="7085"/>
                  </a:lnTo>
                  <a:lnTo>
                    <a:pt x="5288" y="7093"/>
                  </a:lnTo>
                  <a:lnTo>
                    <a:pt x="5284" y="7103"/>
                  </a:lnTo>
                  <a:lnTo>
                    <a:pt x="5279" y="7125"/>
                  </a:lnTo>
                  <a:lnTo>
                    <a:pt x="5275" y="7153"/>
                  </a:lnTo>
                  <a:lnTo>
                    <a:pt x="5279" y="7098"/>
                  </a:lnTo>
                  <a:lnTo>
                    <a:pt x="5279" y="7075"/>
                  </a:lnTo>
                  <a:lnTo>
                    <a:pt x="5279" y="7054"/>
                  </a:lnTo>
                  <a:lnTo>
                    <a:pt x="5278" y="7036"/>
                  </a:lnTo>
                  <a:lnTo>
                    <a:pt x="5275" y="7020"/>
                  </a:lnTo>
                  <a:lnTo>
                    <a:pt x="5273" y="7007"/>
                  </a:lnTo>
                  <a:lnTo>
                    <a:pt x="5269" y="6996"/>
                  </a:lnTo>
                  <a:lnTo>
                    <a:pt x="5266" y="6986"/>
                  </a:lnTo>
                  <a:lnTo>
                    <a:pt x="5261" y="6978"/>
                  </a:lnTo>
                  <a:lnTo>
                    <a:pt x="5256" y="6972"/>
                  </a:lnTo>
                  <a:lnTo>
                    <a:pt x="5250" y="6969"/>
                  </a:lnTo>
                  <a:lnTo>
                    <a:pt x="5244" y="6966"/>
                  </a:lnTo>
                  <a:lnTo>
                    <a:pt x="5238" y="6965"/>
                  </a:lnTo>
                  <a:lnTo>
                    <a:pt x="5230" y="6965"/>
                  </a:lnTo>
                  <a:lnTo>
                    <a:pt x="5223" y="6966"/>
                  </a:lnTo>
                  <a:lnTo>
                    <a:pt x="5214" y="6969"/>
                  </a:lnTo>
                  <a:lnTo>
                    <a:pt x="5206" y="6972"/>
                  </a:lnTo>
                  <a:lnTo>
                    <a:pt x="5189" y="6981"/>
                  </a:lnTo>
                  <a:lnTo>
                    <a:pt x="5170" y="6992"/>
                  </a:lnTo>
                  <a:lnTo>
                    <a:pt x="5151" y="7004"/>
                  </a:lnTo>
                  <a:lnTo>
                    <a:pt x="5132" y="7016"/>
                  </a:lnTo>
                  <a:lnTo>
                    <a:pt x="5113" y="7027"/>
                  </a:lnTo>
                  <a:lnTo>
                    <a:pt x="5093" y="7038"/>
                  </a:lnTo>
                  <a:lnTo>
                    <a:pt x="5075" y="7044"/>
                  </a:lnTo>
                  <a:lnTo>
                    <a:pt x="5077" y="7043"/>
                  </a:lnTo>
                  <a:lnTo>
                    <a:pt x="5081" y="7040"/>
                  </a:lnTo>
                  <a:lnTo>
                    <a:pt x="5084" y="7036"/>
                  </a:lnTo>
                  <a:lnTo>
                    <a:pt x="5085" y="7030"/>
                  </a:lnTo>
                  <a:lnTo>
                    <a:pt x="5086" y="7015"/>
                  </a:lnTo>
                  <a:lnTo>
                    <a:pt x="5085" y="6998"/>
                  </a:lnTo>
                  <a:lnTo>
                    <a:pt x="5082" y="6976"/>
                  </a:lnTo>
                  <a:lnTo>
                    <a:pt x="5079" y="6953"/>
                  </a:lnTo>
                  <a:lnTo>
                    <a:pt x="5074" y="6928"/>
                  </a:lnTo>
                  <a:lnTo>
                    <a:pt x="5066" y="6903"/>
                  </a:lnTo>
                  <a:lnTo>
                    <a:pt x="5053" y="6851"/>
                  </a:lnTo>
                  <a:lnTo>
                    <a:pt x="5038" y="6804"/>
                  </a:lnTo>
                  <a:lnTo>
                    <a:pt x="5026" y="6767"/>
                  </a:lnTo>
                  <a:lnTo>
                    <a:pt x="5017" y="6745"/>
                  </a:lnTo>
                  <a:lnTo>
                    <a:pt x="5011" y="6731"/>
                  </a:lnTo>
                  <a:lnTo>
                    <a:pt x="5005" y="6720"/>
                  </a:lnTo>
                  <a:lnTo>
                    <a:pt x="4999" y="6711"/>
                  </a:lnTo>
                  <a:lnTo>
                    <a:pt x="4993" y="6702"/>
                  </a:lnTo>
                  <a:lnTo>
                    <a:pt x="4988" y="6696"/>
                  </a:lnTo>
                  <a:lnTo>
                    <a:pt x="4982" y="6691"/>
                  </a:lnTo>
                  <a:lnTo>
                    <a:pt x="4977" y="6689"/>
                  </a:lnTo>
                  <a:lnTo>
                    <a:pt x="4971" y="6686"/>
                  </a:lnTo>
                  <a:lnTo>
                    <a:pt x="4966" y="6685"/>
                  </a:lnTo>
                  <a:lnTo>
                    <a:pt x="4960" y="6686"/>
                  </a:lnTo>
                  <a:lnTo>
                    <a:pt x="4955" y="6687"/>
                  </a:lnTo>
                  <a:lnTo>
                    <a:pt x="4950" y="6690"/>
                  </a:lnTo>
                  <a:lnTo>
                    <a:pt x="4939" y="6697"/>
                  </a:lnTo>
                  <a:lnTo>
                    <a:pt x="4929" y="6708"/>
                  </a:lnTo>
                  <a:lnTo>
                    <a:pt x="4920" y="6720"/>
                  </a:lnTo>
                  <a:lnTo>
                    <a:pt x="4910" y="6735"/>
                  </a:lnTo>
                  <a:lnTo>
                    <a:pt x="4889" y="6765"/>
                  </a:lnTo>
                  <a:lnTo>
                    <a:pt x="4879" y="6778"/>
                  </a:lnTo>
                  <a:lnTo>
                    <a:pt x="4868" y="6790"/>
                  </a:lnTo>
                  <a:lnTo>
                    <a:pt x="4859" y="6800"/>
                  </a:lnTo>
                  <a:lnTo>
                    <a:pt x="4852" y="6804"/>
                  </a:lnTo>
                  <a:lnTo>
                    <a:pt x="4848" y="6807"/>
                  </a:lnTo>
                  <a:lnTo>
                    <a:pt x="4849" y="6805"/>
                  </a:lnTo>
                  <a:lnTo>
                    <a:pt x="4851" y="6800"/>
                  </a:lnTo>
                  <a:lnTo>
                    <a:pt x="4855" y="6782"/>
                  </a:lnTo>
                  <a:lnTo>
                    <a:pt x="4860" y="6756"/>
                  </a:lnTo>
                  <a:lnTo>
                    <a:pt x="4863" y="6723"/>
                  </a:lnTo>
                  <a:lnTo>
                    <a:pt x="4867" y="6685"/>
                  </a:lnTo>
                  <a:lnTo>
                    <a:pt x="4870" y="6643"/>
                  </a:lnTo>
                  <a:lnTo>
                    <a:pt x="4870" y="6601"/>
                  </a:lnTo>
                  <a:lnTo>
                    <a:pt x="4868" y="6579"/>
                  </a:lnTo>
                  <a:lnTo>
                    <a:pt x="4867" y="6558"/>
                  </a:lnTo>
                  <a:lnTo>
                    <a:pt x="4865" y="6537"/>
                  </a:lnTo>
                  <a:lnTo>
                    <a:pt x="4861" y="6518"/>
                  </a:lnTo>
                  <a:lnTo>
                    <a:pt x="4857" y="6498"/>
                  </a:lnTo>
                  <a:lnTo>
                    <a:pt x="4851" y="6481"/>
                  </a:lnTo>
                  <a:lnTo>
                    <a:pt x="4845" y="6465"/>
                  </a:lnTo>
                  <a:lnTo>
                    <a:pt x="4839" y="6450"/>
                  </a:lnTo>
                  <a:lnTo>
                    <a:pt x="4830" y="6437"/>
                  </a:lnTo>
                  <a:lnTo>
                    <a:pt x="4821" y="6426"/>
                  </a:lnTo>
                  <a:lnTo>
                    <a:pt x="4810" y="6419"/>
                  </a:lnTo>
                  <a:lnTo>
                    <a:pt x="4804" y="6415"/>
                  </a:lnTo>
                  <a:lnTo>
                    <a:pt x="4797" y="6412"/>
                  </a:lnTo>
                  <a:lnTo>
                    <a:pt x="4790" y="6410"/>
                  </a:lnTo>
                  <a:lnTo>
                    <a:pt x="4783" y="6410"/>
                  </a:lnTo>
                  <a:lnTo>
                    <a:pt x="4775" y="6409"/>
                  </a:lnTo>
                  <a:lnTo>
                    <a:pt x="4768" y="6410"/>
                  </a:lnTo>
                  <a:lnTo>
                    <a:pt x="4760" y="6410"/>
                  </a:lnTo>
                  <a:lnTo>
                    <a:pt x="4751" y="6412"/>
                  </a:lnTo>
                  <a:lnTo>
                    <a:pt x="4733" y="6420"/>
                  </a:lnTo>
                  <a:lnTo>
                    <a:pt x="4712" y="6430"/>
                  </a:lnTo>
                  <a:lnTo>
                    <a:pt x="4690" y="6444"/>
                  </a:lnTo>
                  <a:lnTo>
                    <a:pt x="4692" y="6441"/>
                  </a:lnTo>
                  <a:lnTo>
                    <a:pt x="4695" y="6432"/>
                  </a:lnTo>
                  <a:lnTo>
                    <a:pt x="4697" y="6405"/>
                  </a:lnTo>
                  <a:lnTo>
                    <a:pt x="4698" y="6368"/>
                  </a:lnTo>
                  <a:lnTo>
                    <a:pt x="4698" y="6326"/>
                  </a:lnTo>
                  <a:lnTo>
                    <a:pt x="4698" y="6283"/>
                  </a:lnTo>
                  <a:lnTo>
                    <a:pt x="4696" y="6243"/>
                  </a:lnTo>
                  <a:lnTo>
                    <a:pt x="4694" y="6212"/>
                  </a:lnTo>
                  <a:lnTo>
                    <a:pt x="4692" y="6201"/>
                  </a:lnTo>
                  <a:lnTo>
                    <a:pt x="4690" y="6192"/>
                  </a:lnTo>
                  <a:lnTo>
                    <a:pt x="4680" y="6167"/>
                  </a:lnTo>
                  <a:lnTo>
                    <a:pt x="4669" y="6147"/>
                  </a:lnTo>
                  <a:lnTo>
                    <a:pt x="4664" y="6140"/>
                  </a:lnTo>
                  <a:lnTo>
                    <a:pt x="4659" y="6134"/>
                  </a:lnTo>
                  <a:lnTo>
                    <a:pt x="4654" y="6129"/>
                  </a:lnTo>
                  <a:lnTo>
                    <a:pt x="4650" y="6125"/>
                  </a:lnTo>
                  <a:lnTo>
                    <a:pt x="4645" y="6123"/>
                  </a:lnTo>
                  <a:lnTo>
                    <a:pt x="4640" y="6122"/>
                  </a:lnTo>
                  <a:lnTo>
                    <a:pt x="4636" y="6122"/>
                  </a:lnTo>
                  <a:lnTo>
                    <a:pt x="4631" y="6123"/>
                  </a:lnTo>
                  <a:lnTo>
                    <a:pt x="4621" y="6126"/>
                  </a:lnTo>
                  <a:lnTo>
                    <a:pt x="4613" y="6133"/>
                  </a:lnTo>
                  <a:lnTo>
                    <a:pt x="4604" y="6140"/>
                  </a:lnTo>
                  <a:lnTo>
                    <a:pt x="4594" y="6150"/>
                  </a:lnTo>
                  <a:lnTo>
                    <a:pt x="4576" y="6170"/>
                  </a:lnTo>
                  <a:lnTo>
                    <a:pt x="4566" y="6180"/>
                  </a:lnTo>
                  <a:lnTo>
                    <a:pt x="4557" y="6188"/>
                  </a:lnTo>
                  <a:lnTo>
                    <a:pt x="4546" y="6194"/>
                  </a:lnTo>
                  <a:lnTo>
                    <a:pt x="4541" y="6196"/>
                  </a:lnTo>
                  <a:lnTo>
                    <a:pt x="4535" y="6197"/>
                  </a:lnTo>
                  <a:lnTo>
                    <a:pt x="4543" y="6195"/>
                  </a:lnTo>
                  <a:lnTo>
                    <a:pt x="4550" y="6192"/>
                  </a:lnTo>
                  <a:lnTo>
                    <a:pt x="4558" y="6189"/>
                  </a:lnTo>
                  <a:lnTo>
                    <a:pt x="4564" y="6184"/>
                  </a:lnTo>
                  <a:lnTo>
                    <a:pt x="4569" y="6179"/>
                  </a:lnTo>
                  <a:lnTo>
                    <a:pt x="4574" y="6173"/>
                  </a:lnTo>
                  <a:lnTo>
                    <a:pt x="4577" y="6166"/>
                  </a:lnTo>
                  <a:lnTo>
                    <a:pt x="4581" y="6158"/>
                  </a:lnTo>
                  <a:lnTo>
                    <a:pt x="4583" y="6150"/>
                  </a:lnTo>
                  <a:lnTo>
                    <a:pt x="4586" y="6140"/>
                  </a:lnTo>
                  <a:lnTo>
                    <a:pt x="4587" y="6120"/>
                  </a:lnTo>
                  <a:lnTo>
                    <a:pt x="4587" y="6098"/>
                  </a:lnTo>
                  <a:lnTo>
                    <a:pt x="4585" y="6074"/>
                  </a:lnTo>
                  <a:lnTo>
                    <a:pt x="4581" y="6048"/>
                  </a:lnTo>
                  <a:lnTo>
                    <a:pt x="4575" y="6021"/>
                  </a:lnTo>
                  <a:lnTo>
                    <a:pt x="4566" y="5993"/>
                  </a:lnTo>
                  <a:lnTo>
                    <a:pt x="4557" y="5964"/>
                  </a:lnTo>
                  <a:lnTo>
                    <a:pt x="4547" y="5936"/>
                  </a:lnTo>
                  <a:lnTo>
                    <a:pt x="4535" y="5906"/>
                  </a:lnTo>
                  <a:lnTo>
                    <a:pt x="4522" y="5877"/>
                  </a:lnTo>
                  <a:lnTo>
                    <a:pt x="4508" y="5849"/>
                  </a:lnTo>
                  <a:lnTo>
                    <a:pt x="4494" y="5821"/>
                  </a:lnTo>
                  <a:lnTo>
                    <a:pt x="4478" y="5795"/>
                  </a:lnTo>
                  <a:lnTo>
                    <a:pt x="4464" y="5771"/>
                  </a:lnTo>
                  <a:lnTo>
                    <a:pt x="4448" y="5747"/>
                  </a:lnTo>
                  <a:lnTo>
                    <a:pt x="4433" y="5727"/>
                  </a:lnTo>
                  <a:lnTo>
                    <a:pt x="4417" y="5707"/>
                  </a:lnTo>
                  <a:lnTo>
                    <a:pt x="4403" y="5691"/>
                  </a:lnTo>
                  <a:lnTo>
                    <a:pt x="4388" y="5679"/>
                  </a:lnTo>
                  <a:lnTo>
                    <a:pt x="4373" y="5669"/>
                  </a:lnTo>
                  <a:lnTo>
                    <a:pt x="4367" y="5666"/>
                  </a:lnTo>
                  <a:lnTo>
                    <a:pt x="4360" y="5663"/>
                  </a:lnTo>
                  <a:lnTo>
                    <a:pt x="4354" y="5661"/>
                  </a:lnTo>
                  <a:lnTo>
                    <a:pt x="4348" y="5661"/>
                  </a:lnTo>
                  <a:lnTo>
                    <a:pt x="4343" y="5661"/>
                  </a:lnTo>
                  <a:lnTo>
                    <a:pt x="4337" y="5662"/>
                  </a:lnTo>
                  <a:lnTo>
                    <a:pt x="4332" y="5666"/>
                  </a:lnTo>
                  <a:lnTo>
                    <a:pt x="4327" y="5669"/>
                  </a:lnTo>
                  <a:lnTo>
                    <a:pt x="4322" y="5674"/>
                  </a:lnTo>
                  <a:lnTo>
                    <a:pt x="4318" y="5680"/>
                  </a:lnTo>
                  <a:lnTo>
                    <a:pt x="4315" y="5688"/>
                  </a:lnTo>
                  <a:lnTo>
                    <a:pt x="4311" y="5696"/>
                  </a:lnTo>
                  <a:lnTo>
                    <a:pt x="4308" y="5707"/>
                  </a:lnTo>
                  <a:lnTo>
                    <a:pt x="4306" y="5718"/>
                  </a:lnTo>
                  <a:lnTo>
                    <a:pt x="4310" y="5686"/>
                  </a:lnTo>
                  <a:lnTo>
                    <a:pt x="4313" y="5656"/>
                  </a:lnTo>
                  <a:lnTo>
                    <a:pt x="4315" y="5625"/>
                  </a:lnTo>
                  <a:lnTo>
                    <a:pt x="4315" y="5595"/>
                  </a:lnTo>
                  <a:lnTo>
                    <a:pt x="4313" y="5565"/>
                  </a:lnTo>
                  <a:lnTo>
                    <a:pt x="4311" y="5536"/>
                  </a:lnTo>
                  <a:lnTo>
                    <a:pt x="4307" y="5507"/>
                  </a:lnTo>
                  <a:lnTo>
                    <a:pt x="4302" y="5477"/>
                  </a:lnTo>
                  <a:lnTo>
                    <a:pt x="4296" y="5449"/>
                  </a:lnTo>
                  <a:lnTo>
                    <a:pt x="4290" y="5420"/>
                  </a:lnTo>
                  <a:lnTo>
                    <a:pt x="4282" y="5392"/>
                  </a:lnTo>
                  <a:lnTo>
                    <a:pt x="4273" y="5362"/>
                  </a:lnTo>
                  <a:lnTo>
                    <a:pt x="4263" y="5333"/>
                  </a:lnTo>
                  <a:lnTo>
                    <a:pt x="4252" y="5304"/>
                  </a:lnTo>
                  <a:lnTo>
                    <a:pt x="4228" y="5245"/>
                  </a:lnTo>
                  <a:lnTo>
                    <a:pt x="4209" y="5207"/>
                  </a:lnTo>
                  <a:lnTo>
                    <a:pt x="4195" y="5177"/>
                  </a:lnTo>
                  <a:lnTo>
                    <a:pt x="4181" y="5151"/>
                  </a:lnTo>
                  <a:lnTo>
                    <a:pt x="4170" y="5131"/>
                  </a:lnTo>
                  <a:lnTo>
                    <a:pt x="4159" y="5115"/>
                  </a:lnTo>
                  <a:lnTo>
                    <a:pt x="4149" y="5103"/>
                  </a:lnTo>
                  <a:lnTo>
                    <a:pt x="4140" y="5095"/>
                  </a:lnTo>
                  <a:lnTo>
                    <a:pt x="4130" y="5089"/>
                  </a:lnTo>
                  <a:lnTo>
                    <a:pt x="4120" y="5085"/>
                  </a:lnTo>
                  <a:lnTo>
                    <a:pt x="4109" y="5081"/>
                  </a:lnTo>
                  <a:lnTo>
                    <a:pt x="4083" y="5074"/>
                  </a:lnTo>
                  <a:lnTo>
                    <a:pt x="4068" y="5070"/>
                  </a:lnTo>
                  <a:lnTo>
                    <a:pt x="4048" y="5064"/>
                  </a:lnTo>
                  <a:lnTo>
                    <a:pt x="4027" y="5056"/>
                  </a:lnTo>
                  <a:lnTo>
                    <a:pt x="4003" y="5045"/>
                  </a:lnTo>
                  <a:lnTo>
                    <a:pt x="4002" y="5043"/>
                  </a:lnTo>
                  <a:lnTo>
                    <a:pt x="4002" y="5040"/>
                  </a:lnTo>
                  <a:lnTo>
                    <a:pt x="4002" y="5029"/>
                  </a:lnTo>
                  <a:lnTo>
                    <a:pt x="4003" y="4987"/>
                  </a:lnTo>
                  <a:lnTo>
                    <a:pt x="4008" y="4924"/>
                  </a:lnTo>
                  <a:lnTo>
                    <a:pt x="4015" y="4842"/>
                  </a:lnTo>
                  <a:lnTo>
                    <a:pt x="4033" y="4635"/>
                  </a:lnTo>
                  <a:lnTo>
                    <a:pt x="4055" y="4394"/>
                  </a:lnTo>
                  <a:lnTo>
                    <a:pt x="4065" y="4270"/>
                  </a:lnTo>
                  <a:lnTo>
                    <a:pt x="4074" y="4146"/>
                  </a:lnTo>
                  <a:lnTo>
                    <a:pt x="4081" y="4028"/>
                  </a:lnTo>
                  <a:lnTo>
                    <a:pt x="4085" y="3918"/>
                  </a:lnTo>
                  <a:lnTo>
                    <a:pt x="4086" y="3867"/>
                  </a:lnTo>
                  <a:lnTo>
                    <a:pt x="4087" y="3820"/>
                  </a:lnTo>
                  <a:lnTo>
                    <a:pt x="4086" y="3777"/>
                  </a:lnTo>
                  <a:lnTo>
                    <a:pt x="4085" y="3737"/>
                  </a:lnTo>
                  <a:lnTo>
                    <a:pt x="4081" y="3702"/>
                  </a:lnTo>
                  <a:lnTo>
                    <a:pt x="4077" y="3673"/>
                  </a:lnTo>
                  <a:lnTo>
                    <a:pt x="4072" y="3649"/>
                  </a:lnTo>
                  <a:lnTo>
                    <a:pt x="4070" y="3639"/>
                  </a:lnTo>
                  <a:lnTo>
                    <a:pt x="4066" y="3631"/>
                  </a:lnTo>
                  <a:lnTo>
                    <a:pt x="4053" y="3606"/>
                  </a:lnTo>
                  <a:lnTo>
                    <a:pt x="4039" y="3580"/>
                  </a:lnTo>
                  <a:lnTo>
                    <a:pt x="4026" y="3557"/>
                  </a:lnTo>
                  <a:lnTo>
                    <a:pt x="4010" y="3535"/>
                  </a:lnTo>
                  <a:lnTo>
                    <a:pt x="3994" y="3515"/>
                  </a:lnTo>
                  <a:lnTo>
                    <a:pt x="3978" y="3498"/>
                  </a:lnTo>
                  <a:lnTo>
                    <a:pt x="3970" y="3491"/>
                  </a:lnTo>
                  <a:lnTo>
                    <a:pt x="3960" y="3485"/>
                  </a:lnTo>
                  <a:lnTo>
                    <a:pt x="3951" y="3479"/>
                  </a:lnTo>
                  <a:lnTo>
                    <a:pt x="3942" y="3474"/>
                  </a:lnTo>
                  <a:lnTo>
                    <a:pt x="3932" y="3470"/>
                  </a:lnTo>
                  <a:lnTo>
                    <a:pt x="3922" y="3466"/>
                  </a:lnTo>
                  <a:lnTo>
                    <a:pt x="3912" y="3465"/>
                  </a:lnTo>
                  <a:lnTo>
                    <a:pt x="3903" y="3464"/>
                  </a:lnTo>
                  <a:lnTo>
                    <a:pt x="3893" y="3464"/>
                  </a:lnTo>
                  <a:lnTo>
                    <a:pt x="3882" y="3466"/>
                  </a:lnTo>
                  <a:lnTo>
                    <a:pt x="3871" y="3469"/>
                  </a:lnTo>
                  <a:lnTo>
                    <a:pt x="3860" y="3474"/>
                  </a:lnTo>
                  <a:lnTo>
                    <a:pt x="3849" y="3480"/>
                  </a:lnTo>
                  <a:lnTo>
                    <a:pt x="3838" y="3486"/>
                  </a:lnTo>
                  <a:lnTo>
                    <a:pt x="3826" y="3496"/>
                  </a:lnTo>
                  <a:lnTo>
                    <a:pt x="3815" y="3506"/>
                  </a:lnTo>
                  <a:lnTo>
                    <a:pt x="3802" y="3518"/>
                  </a:lnTo>
                  <a:lnTo>
                    <a:pt x="3790" y="3531"/>
                  </a:lnTo>
                  <a:lnTo>
                    <a:pt x="3778" y="3547"/>
                  </a:lnTo>
                  <a:lnTo>
                    <a:pt x="3766" y="3564"/>
                  </a:lnTo>
                  <a:lnTo>
                    <a:pt x="3752" y="3584"/>
                  </a:lnTo>
                  <a:lnTo>
                    <a:pt x="3742" y="3602"/>
                  </a:lnTo>
                  <a:lnTo>
                    <a:pt x="3734" y="3622"/>
                  </a:lnTo>
                  <a:lnTo>
                    <a:pt x="3726" y="3639"/>
                  </a:lnTo>
                  <a:lnTo>
                    <a:pt x="3723" y="3657"/>
                  </a:lnTo>
                  <a:lnTo>
                    <a:pt x="3719" y="3674"/>
                  </a:lnTo>
                  <a:lnTo>
                    <a:pt x="3718" y="3691"/>
                  </a:lnTo>
                  <a:lnTo>
                    <a:pt x="3718" y="3709"/>
                  </a:lnTo>
                  <a:lnTo>
                    <a:pt x="3719" y="3724"/>
                  </a:lnTo>
                  <a:lnTo>
                    <a:pt x="3723" y="3740"/>
                  </a:lnTo>
                  <a:lnTo>
                    <a:pt x="3726" y="3756"/>
                  </a:lnTo>
                  <a:lnTo>
                    <a:pt x="3731" y="3771"/>
                  </a:lnTo>
                  <a:lnTo>
                    <a:pt x="3736" y="3786"/>
                  </a:lnTo>
                  <a:lnTo>
                    <a:pt x="3742" y="3800"/>
                  </a:lnTo>
                  <a:lnTo>
                    <a:pt x="3757" y="3830"/>
                  </a:lnTo>
                  <a:lnTo>
                    <a:pt x="3772" y="3856"/>
                  </a:lnTo>
                  <a:lnTo>
                    <a:pt x="3788" y="3883"/>
                  </a:lnTo>
                  <a:lnTo>
                    <a:pt x="3804" y="3910"/>
                  </a:lnTo>
                  <a:lnTo>
                    <a:pt x="3817" y="3936"/>
                  </a:lnTo>
                  <a:lnTo>
                    <a:pt x="3822" y="3949"/>
                  </a:lnTo>
                  <a:lnTo>
                    <a:pt x="3827" y="3962"/>
                  </a:lnTo>
                  <a:lnTo>
                    <a:pt x="3830" y="3974"/>
                  </a:lnTo>
                  <a:lnTo>
                    <a:pt x="3834" y="3987"/>
                  </a:lnTo>
                  <a:lnTo>
                    <a:pt x="3835" y="3999"/>
                  </a:lnTo>
                  <a:lnTo>
                    <a:pt x="3837" y="4012"/>
                  </a:lnTo>
                  <a:lnTo>
                    <a:pt x="3835" y="4025"/>
                  </a:lnTo>
                  <a:lnTo>
                    <a:pt x="3833" y="4037"/>
                  </a:lnTo>
                  <a:lnTo>
                    <a:pt x="3830" y="4039"/>
                  </a:lnTo>
                  <a:lnTo>
                    <a:pt x="3828" y="4040"/>
                  </a:lnTo>
                  <a:lnTo>
                    <a:pt x="3816" y="4042"/>
                  </a:lnTo>
                  <a:lnTo>
                    <a:pt x="3807" y="4045"/>
                  </a:lnTo>
                  <a:lnTo>
                    <a:pt x="3799" y="4047"/>
                  </a:lnTo>
                  <a:lnTo>
                    <a:pt x="3789" y="4052"/>
                  </a:lnTo>
                  <a:lnTo>
                    <a:pt x="3779" y="4058"/>
                  </a:lnTo>
                  <a:lnTo>
                    <a:pt x="3768" y="4067"/>
                  </a:lnTo>
                  <a:lnTo>
                    <a:pt x="3758" y="4076"/>
                  </a:lnTo>
                  <a:lnTo>
                    <a:pt x="3748" y="4090"/>
                  </a:lnTo>
                  <a:lnTo>
                    <a:pt x="3739" y="4106"/>
                  </a:lnTo>
                  <a:lnTo>
                    <a:pt x="3731" y="4125"/>
                  </a:lnTo>
                  <a:lnTo>
                    <a:pt x="3724" y="4149"/>
                  </a:lnTo>
                  <a:lnTo>
                    <a:pt x="3718" y="4175"/>
                  </a:lnTo>
                  <a:lnTo>
                    <a:pt x="3714" y="4206"/>
                  </a:lnTo>
                  <a:lnTo>
                    <a:pt x="3702" y="4307"/>
                  </a:lnTo>
                  <a:lnTo>
                    <a:pt x="3692" y="4394"/>
                  </a:lnTo>
                  <a:lnTo>
                    <a:pt x="3682" y="4490"/>
                  </a:lnTo>
                  <a:lnTo>
                    <a:pt x="3674" y="4584"/>
                  </a:lnTo>
                  <a:lnTo>
                    <a:pt x="3668" y="4664"/>
                  </a:lnTo>
                  <a:lnTo>
                    <a:pt x="3667" y="4696"/>
                  </a:lnTo>
                  <a:lnTo>
                    <a:pt x="3667" y="4721"/>
                  </a:lnTo>
                  <a:lnTo>
                    <a:pt x="3668" y="4737"/>
                  </a:lnTo>
                  <a:lnTo>
                    <a:pt x="3670" y="4740"/>
                  </a:lnTo>
                  <a:lnTo>
                    <a:pt x="3671" y="4741"/>
                  </a:lnTo>
                  <a:lnTo>
                    <a:pt x="3642" y="4743"/>
                  </a:lnTo>
                  <a:lnTo>
                    <a:pt x="3627" y="4745"/>
                  </a:lnTo>
                  <a:lnTo>
                    <a:pt x="3614" y="4748"/>
                  </a:lnTo>
                  <a:lnTo>
                    <a:pt x="3602" y="4750"/>
                  </a:lnTo>
                  <a:lnTo>
                    <a:pt x="3590" y="4754"/>
                  </a:lnTo>
                  <a:lnTo>
                    <a:pt x="3577" y="4759"/>
                  </a:lnTo>
                  <a:lnTo>
                    <a:pt x="3566" y="4762"/>
                  </a:lnTo>
                  <a:lnTo>
                    <a:pt x="3557" y="4768"/>
                  </a:lnTo>
                  <a:lnTo>
                    <a:pt x="3547" y="4774"/>
                  </a:lnTo>
                  <a:lnTo>
                    <a:pt x="3528" y="4788"/>
                  </a:lnTo>
                  <a:lnTo>
                    <a:pt x="3511" y="4803"/>
                  </a:lnTo>
                  <a:lnTo>
                    <a:pt x="3498" y="4821"/>
                  </a:lnTo>
                  <a:lnTo>
                    <a:pt x="3484" y="4839"/>
                  </a:lnTo>
                  <a:lnTo>
                    <a:pt x="3473" y="4860"/>
                  </a:lnTo>
                  <a:lnTo>
                    <a:pt x="3464" y="4882"/>
                  </a:lnTo>
                  <a:lnTo>
                    <a:pt x="3456" y="4905"/>
                  </a:lnTo>
                  <a:lnTo>
                    <a:pt x="3449" y="4930"/>
                  </a:lnTo>
                  <a:lnTo>
                    <a:pt x="3443" y="4955"/>
                  </a:lnTo>
                  <a:lnTo>
                    <a:pt x="3438" y="4981"/>
                  </a:lnTo>
                  <a:lnTo>
                    <a:pt x="3434" y="5008"/>
                  </a:lnTo>
                  <a:lnTo>
                    <a:pt x="3428" y="5064"/>
                  </a:lnTo>
                  <a:lnTo>
                    <a:pt x="3425" y="5120"/>
                  </a:lnTo>
                  <a:lnTo>
                    <a:pt x="3420" y="5233"/>
                  </a:lnTo>
                  <a:lnTo>
                    <a:pt x="3416" y="5285"/>
                  </a:lnTo>
                  <a:lnTo>
                    <a:pt x="3414" y="5311"/>
                  </a:lnTo>
                  <a:lnTo>
                    <a:pt x="3411" y="5336"/>
                  </a:lnTo>
                  <a:lnTo>
                    <a:pt x="3407" y="5359"/>
                  </a:lnTo>
                  <a:lnTo>
                    <a:pt x="3403" y="5381"/>
                  </a:lnTo>
                  <a:lnTo>
                    <a:pt x="3396" y="5402"/>
                  </a:lnTo>
                  <a:lnTo>
                    <a:pt x="3390" y="5421"/>
                  </a:lnTo>
                  <a:lnTo>
                    <a:pt x="3395" y="5406"/>
                  </a:lnTo>
                  <a:lnTo>
                    <a:pt x="3399" y="5394"/>
                  </a:lnTo>
                  <a:lnTo>
                    <a:pt x="3403" y="5382"/>
                  </a:lnTo>
                  <a:lnTo>
                    <a:pt x="3404" y="5372"/>
                  </a:lnTo>
                  <a:lnTo>
                    <a:pt x="3404" y="5364"/>
                  </a:lnTo>
                  <a:lnTo>
                    <a:pt x="3404" y="5356"/>
                  </a:lnTo>
                  <a:lnTo>
                    <a:pt x="3401" y="5350"/>
                  </a:lnTo>
                  <a:lnTo>
                    <a:pt x="3399" y="5345"/>
                  </a:lnTo>
                  <a:lnTo>
                    <a:pt x="3395" y="5340"/>
                  </a:lnTo>
                  <a:lnTo>
                    <a:pt x="3390" y="5338"/>
                  </a:lnTo>
                  <a:lnTo>
                    <a:pt x="3384" y="5337"/>
                  </a:lnTo>
                  <a:lnTo>
                    <a:pt x="3378" y="5336"/>
                  </a:lnTo>
                  <a:lnTo>
                    <a:pt x="3371" y="5336"/>
                  </a:lnTo>
                  <a:lnTo>
                    <a:pt x="3362" y="5338"/>
                  </a:lnTo>
                  <a:lnTo>
                    <a:pt x="3344" y="5343"/>
                  </a:lnTo>
                  <a:lnTo>
                    <a:pt x="3323" y="5351"/>
                  </a:lnTo>
                  <a:lnTo>
                    <a:pt x="3301" y="5364"/>
                  </a:lnTo>
                  <a:lnTo>
                    <a:pt x="3277" y="5378"/>
                  </a:lnTo>
                  <a:lnTo>
                    <a:pt x="3250" y="5397"/>
                  </a:lnTo>
                  <a:lnTo>
                    <a:pt x="3223" y="5416"/>
                  </a:lnTo>
                  <a:lnTo>
                    <a:pt x="3196" y="5437"/>
                  </a:lnTo>
                  <a:lnTo>
                    <a:pt x="3168" y="5460"/>
                  </a:lnTo>
                  <a:lnTo>
                    <a:pt x="3140" y="5485"/>
                  </a:lnTo>
                  <a:lnTo>
                    <a:pt x="3112" y="5510"/>
                  </a:lnTo>
                  <a:lnTo>
                    <a:pt x="3085" y="5536"/>
                  </a:lnTo>
                  <a:lnTo>
                    <a:pt x="3059" y="5563"/>
                  </a:lnTo>
                  <a:lnTo>
                    <a:pt x="3035" y="5590"/>
                  </a:lnTo>
                  <a:lnTo>
                    <a:pt x="3011" y="5617"/>
                  </a:lnTo>
                  <a:lnTo>
                    <a:pt x="2991" y="5642"/>
                  </a:lnTo>
                  <a:lnTo>
                    <a:pt x="2972" y="5667"/>
                  </a:lnTo>
                  <a:lnTo>
                    <a:pt x="2958" y="5691"/>
                  </a:lnTo>
                  <a:lnTo>
                    <a:pt x="2945" y="5713"/>
                  </a:lnTo>
                  <a:lnTo>
                    <a:pt x="2937" y="5734"/>
                  </a:lnTo>
                  <a:lnTo>
                    <a:pt x="2934" y="5744"/>
                  </a:lnTo>
                  <a:lnTo>
                    <a:pt x="2933" y="5754"/>
                  </a:lnTo>
                  <a:lnTo>
                    <a:pt x="2932" y="5762"/>
                  </a:lnTo>
                  <a:lnTo>
                    <a:pt x="2933" y="5769"/>
                  </a:lnTo>
                  <a:lnTo>
                    <a:pt x="2934" y="5777"/>
                  </a:lnTo>
                  <a:lnTo>
                    <a:pt x="2937" y="5784"/>
                  </a:lnTo>
                  <a:lnTo>
                    <a:pt x="2942" y="5789"/>
                  </a:lnTo>
                  <a:lnTo>
                    <a:pt x="2947" y="5794"/>
                  </a:lnTo>
                  <a:lnTo>
                    <a:pt x="2953" y="5799"/>
                  </a:lnTo>
                  <a:lnTo>
                    <a:pt x="2961" y="5802"/>
                  </a:lnTo>
                  <a:lnTo>
                    <a:pt x="2971" y="5805"/>
                  </a:lnTo>
                  <a:lnTo>
                    <a:pt x="2982" y="5806"/>
                  </a:lnTo>
                  <a:lnTo>
                    <a:pt x="2975" y="5804"/>
                  </a:lnTo>
                  <a:lnTo>
                    <a:pt x="2969" y="5801"/>
                  </a:lnTo>
                  <a:lnTo>
                    <a:pt x="2962" y="5799"/>
                  </a:lnTo>
                  <a:lnTo>
                    <a:pt x="2958" y="5795"/>
                  </a:lnTo>
                  <a:lnTo>
                    <a:pt x="2948" y="5787"/>
                  </a:lnTo>
                  <a:lnTo>
                    <a:pt x="2940" y="5776"/>
                  </a:lnTo>
                  <a:lnTo>
                    <a:pt x="2934" y="5765"/>
                  </a:lnTo>
                  <a:lnTo>
                    <a:pt x="2928" y="5752"/>
                  </a:lnTo>
                  <a:lnTo>
                    <a:pt x="2922" y="5741"/>
                  </a:lnTo>
                  <a:lnTo>
                    <a:pt x="2917" y="5730"/>
                  </a:lnTo>
                  <a:lnTo>
                    <a:pt x="2910" y="5722"/>
                  </a:lnTo>
                  <a:lnTo>
                    <a:pt x="2902" y="5714"/>
                  </a:lnTo>
                  <a:lnTo>
                    <a:pt x="2898" y="5711"/>
                  </a:lnTo>
                  <a:lnTo>
                    <a:pt x="2894" y="5708"/>
                  </a:lnTo>
                  <a:lnTo>
                    <a:pt x="2888" y="5707"/>
                  </a:lnTo>
                  <a:lnTo>
                    <a:pt x="2882" y="5707"/>
                  </a:lnTo>
                  <a:lnTo>
                    <a:pt x="2876" y="5707"/>
                  </a:lnTo>
                  <a:lnTo>
                    <a:pt x="2868" y="5708"/>
                  </a:lnTo>
                  <a:lnTo>
                    <a:pt x="2861" y="5711"/>
                  </a:lnTo>
                  <a:lnTo>
                    <a:pt x="2852" y="5714"/>
                  </a:lnTo>
                  <a:lnTo>
                    <a:pt x="2832" y="5725"/>
                  </a:lnTo>
                  <a:lnTo>
                    <a:pt x="2808" y="5741"/>
                  </a:lnTo>
                  <a:lnTo>
                    <a:pt x="2802" y="5745"/>
                  </a:lnTo>
                  <a:lnTo>
                    <a:pt x="2796" y="5752"/>
                  </a:lnTo>
                  <a:lnTo>
                    <a:pt x="2780" y="5769"/>
                  </a:lnTo>
                  <a:lnTo>
                    <a:pt x="2762" y="5794"/>
                  </a:lnTo>
                  <a:lnTo>
                    <a:pt x="2742" y="5822"/>
                  </a:lnTo>
                  <a:lnTo>
                    <a:pt x="2720" y="5855"/>
                  </a:lnTo>
                  <a:lnTo>
                    <a:pt x="2698" y="5890"/>
                  </a:lnTo>
                  <a:lnTo>
                    <a:pt x="2676" y="5928"/>
                  </a:lnTo>
                  <a:lnTo>
                    <a:pt x="2654" y="5966"/>
                  </a:lnTo>
                  <a:lnTo>
                    <a:pt x="2634" y="6004"/>
                  </a:lnTo>
                  <a:lnTo>
                    <a:pt x="2614" y="6042"/>
                  </a:lnTo>
                  <a:lnTo>
                    <a:pt x="2598" y="6078"/>
                  </a:lnTo>
                  <a:lnTo>
                    <a:pt x="2585" y="6109"/>
                  </a:lnTo>
                  <a:lnTo>
                    <a:pt x="2575" y="6139"/>
                  </a:lnTo>
                  <a:lnTo>
                    <a:pt x="2572" y="6151"/>
                  </a:lnTo>
                  <a:lnTo>
                    <a:pt x="2570" y="6162"/>
                  </a:lnTo>
                  <a:lnTo>
                    <a:pt x="2569" y="6172"/>
                  </a:lnTo>
                  <a:lnTo>
                    <a:pt x="2570" y="6180"/>
                  </a:lnTo>
                  <a:lnTo>
                    <a:pt x="2572" y="6186"/>
                  </a:lnTo>
                  <a:lnTo>
                    <a:pt x="2576" y="6191"/>
                  </a:lnTo>
                  <a:lnTo>
                    <a:pt x="2566" y="6183"/>
                  </a:lnTo>
                  <a:lnTo>
                    <a:pt x="2560" y="6174"/>
                  </a:lnTo>
                  <a:lnTo>
                    <a:pt x="2555" y="6164"/>
                  </a:lnTo>
                  <a:lnTo>
                    <a:pt x="2550" y="6155"/>
                  </a:lnTo>
                  <a:lnTo>
                    <a:pt x="2548" y="6144"/>
                  </a:lnTo>
                  <a:lnTo>
                    <a:pt x="2547" y="6133"/>
                  </a:lnTo>
                  <a:lnTo>
                    <a:pt x="2543" y="6112"/>
                  </a:lnTo>
                  <a:lnTo>
                    <a:pt x="2541" y="6102"/>
                  </a:lnTo>
                  <a:lnTo>
                    <a:pt x="2537" y="6091"/>
                  </a:lnTo>
                  <a:lnTo>
                    <a:pt x="2532" y="6081"/>
                  </a:lnTo>
                  <a:lnTo>
                    <a:pt x="2526" y="6073"/>
                  </a:lnTo>
                  <a:lnTo>
                    <a:pt x="2517" y="6064"/>
                  </a:lnTo>
                  <a:lnTo>
                    <a:pt x="2506" y="6057"/>
                  </a:lnTo>
                  <a:lnTo>
                    <a:pt x="2493" y="6051"/>
                  </a:lnTo>
                  <a:lnTo>
                    <a:pt x="2476" y="6045"/>
                  </a:lnTo>
                  <a:lnTo>
                    <a:pt x="2462" y="6043"/>
                  </a:lnTo>
                  <a:lnTo>
                    <a:pt x="2449" y="6043"/>
                  </a:lnTo>
                  <a:lnTo>
                    <a:pt x="2435" y="6045"/>
                  </a:lnTo>
                  <a:lnTo>
                    <a:pt x="2422" y="6048"/>
                  </a:lnTo>
                  <a:lnTo>
                    <a:pt x="2409" y="6053"/>
                  </a:lnTo>
                  <a:lnTo>
                    <a:pt x="2396" y="6059"/>
                  </a:lnTo>
                  <a:lnTo>
                    <a:pt x="2384" y="6067"/>
                  </a:lnTo>
                  <a:lnTo>
                    <a:pt x="2372" y="6075"/>
                  </a:lnTo>
                  <a:lnTo>
                    <a:pt x="2360" y="6086"/>
                  </a:lnTo>
                  <a:lnTo>
                    <a:pt x="2349" y="6097"/>
                  </a:lnTo>
                  <a:lnTo>
                    <a:pt x="2336" y="6109"/>
                  </a:lnTo>
                  <a:lnTo>
                    <a:pt x="2325" y="6123"/>
                  </a:lnTo>
                  <a:lnTo>
                    <a:pt x="2303" y="6151"/>
                  </a:lnTo>
                  <a:lnTo>
                    <a:pt x="2284" y="6181"/>
                  </a:lnTo>
                  <a:lnTo>
                    <a:pt x="2264" y="6213"/>
                  </a:lnTo>
                  <a:lnTo>
                    <a:pt x="2246" y="6246"/>
                  </a:lnTo>
                  <a:lnTo>
                    <a:pt x="2229" y="6279"/>
                  </a:lnTo>
                  <a:lnTo>
                    <a:pt x="2214" y="6312"/>
                  </a:lnTo>
                  <a:lnTo>
                    <a:pt x="2187" y="6370"/>
                  </a:lnTo>
                  <a:lnTo>
                    <a:pt x="2165" y="6415"/>
                  </a:lnTo>
                  <a:lnTo>
                    <a:pt x="2175" y="6398"/>
                  </a:lnTo>
                  <a:lnTo>
                    <a:pt x="2181" y="6383"/>
                  </a:lnTo>
                  <a:lnTo>
                    <a:pt x="2184" y="6370"/>
                  </a:lnTo>
                  <a:lnTo>
                    <a:pt x="2184" y="6357"/>
                  </a:lnTo>
                  <a:lnTo>
                    <a:pt x="2182" y="6353"/>
                  </a:lnTo>
                  <a:lnTo>
                    <a:pt x="2181" y="6348"/>
                  </a:lnTo>
                  <a:lnTo>
                    <a:pt x="2179" y="6344"/>
                  </a:lnTo>
                  <a:lnTo>
                    <a:pt x="2175" y="6340"/>
                  </a:lnTo>
                  <a:lnTo>
                    <a:pt x="2168" y="6333"/>
                  </a:lnTo>
                  <a:lnTo>
                    <a:pt x="2158" y="6328"/>
                  </a:lnTo>
                  <a:lnTo>
                    <a:pt x="2146" y="6324"/>
                  </a:lnTo>
                  <a:lnTo>
                    <a:pt x="2132" y="6322"/>
                  </a:lnTo>
                  <a:lnTo>
                    <a:pt x="2116" y="6321"/>
                  </a:lnTo>
                  <a:lnTo>
                    <a:pt x="2099" y="6321"/>
                  </a:lnTo>
                  <a:lnTo>
                    <a:pt x="2081" y="6323"/>
                  </a:lnTo>
                  <a:lnTo>
                    <a:pt x="2061" y="6326"/>
                  </a:lnTo>
                  <a:lnTo>
                    <a:pt x="2042" y="6329"/>
                  </a:lnTo>
                  <a:lnTo>
                    <a:pt x="2020" y="6334"/>
                  </a:lnTo>
                  <a:lnTo>
                    <a:pt x="1998" y="6340"/>
                  </a:lnTo>
                  <a:lnTo>
                    <a:pt x="1976" y="6348"/>
                  </a:lnTo>
                  <a:lnTo>
                    <a:pt x="1953" y="6355"/>
                  </a:lnTo>
                  <a:lnTo>
                    <a:pt x="1931" y="6365"/>
                  </a:lnTo>
                  <a:lnTo>
                    <a:pt x="1907" y="6373"/>
                  </a:lnTo>
                  <a:lnTo>
                    <a:pt x="1885" y="6384"/>
                  </a:lnTo>
                  <a:lnTo>
                    <a:pt x="1863" y="6394"/>
                  </a:lnTo>
                  <a:lnTo>
                    <a:pt x="1841" y="6406"/>
                  </a:lnTo>
                  <a:lnTo>
                    <a:pt x="1821" y="6419"/>
                  </a:lnTo>
                  <a:lnTo>
                    <a:pt x="1801" y="6431"/>
                  </a:lnTo>
                  <a:lnTo>
                    <a:pt x="1783" y="6443"/>
                  </a:lnTo>
                  <a:lnTo>
                    <a:pt x="1766" y="6456"/>
                  </a:lnTo>
                  <a:lnTo>
                    <a:pt x="1750" y="6470"/>
                  </a:lnTo>
                  <a:lnTo>
                    <a:pt x="1736" y="6485"/>
                  </a:lnTo>
                  <a:lnTo>
                    <a:pt x="1724" y="6498"/>
                  </a:lnTo>
                  <a:lnTo>
                    <a:pt x="1713" y="6513"/>
                  </a:lnTo>
                  <a:lnTo>
                    <a:pt x="1728" y="6485"/>
                  </a:lnTo>
                  <a:lnTo>
                    <a:pt x="1734" y="6471"/>
                  </a:lnTo>
                  <a:lnTo>
                    <a:pt x="1739" y="6459"/>
                  </a:lnTo>
                  <a:lnTo>
                    <a:pt x="1741" y="6449"/>
                  </a:lnTo>
                  <a:lnTo>
                    <a:pt x="1744" y="6438"/>
                  </a:lnTo>
                  <a:lnTo>
                    <a:pt x="1745" y="6430"/>
                  </a:lnTo>
                  <a:lnTo>
                    <a:pt x="1745" y="6421"/>
                  </a:lnTo>
                  <a:lnTo>
                    <a:pt x="1744" y="6412"/>
                  </a:lnTo>
                  <a:lnTo>
                    <a:pt x="1742" y="6406"/>
                  </a:lnTo>
                  <a:lnTo>
                    <a:pt x="1739" y="6399"/>
                  </a:lnTo>
                  <a:lnTo>
                    <a:pt x="1735" y="6394"/>
                  </a:lnTo>
                  <a:lnTo>
                    <a:pt x="1731" y="6389"/>
                  </a:lnTo>
                  <a:lnTo>
                    <a:pt x="1725" y="6384"/>
                  </a:lnTo>
                  <a:lnTo>
                    <a:pt x="1719" y="6381"/>
                  </a:lnTo>
                  <a:lnTo>
                    <a:pt x="1712" y="6378"/>
                  </a:lnTo>
                  <a:lnTo>
                    <a:pt x="1696" y="6375"/>
                  </a:lnTo>
                  <a:lnTo>
                    <a:pt x="1678" y="6372"/>
                  </a:lnTo>
                  <a:lnTo>
                    <a:pt x="1658" y="6372"/>
                  </a:lnTo>
                  <a:lnTo>
                    <a:pt x="1635" y="6375"/>
                  </a:lnTo>
                  <a:lnTo>
                    <a:pt x="1610" y="6377"/>
                  </a:lnTo>
                  <a:lnTo>
                    <a:pt x="1586" y="6382"/>
                  </a:lnTo>
                  <a:lnTo>
                    <a:pt x="1559" y="6389"/>
                  </a:lnTo>
                  <a:lnTo>
                    <a:pt x="1532" y="6397"/>
                  </a:lnTo>
                  <a:lnTo>
                    <a:pt x="1477" y="6414"/>
                  </a:lnTo>
                  <a:lnTo>
                    <a:pt x="1422" y="6433"/>
                  </a:lnTo>
                  <a:lnTo>
                    <a:pt x="1372" y="6454"/>
                  </a:lnTo>
                  <a:lnTo>
                    <a:pt x="1325" y="6474"/>
                  </a:lnTo>
                  <a:lnTo>
                    <a:pt x="1289" y="6491"/>
                  </a:lnTo>
                  <a:lnTo>
                    <a:pt x="1262" y="6505"/>
                  </a:lnTo>
                  <a:lnTo>
                    <a:pt x="1252" y="6511"/>
                  </a:lnTo>
                  <a:lnTo>
                    <a:pt x="1247" y="6515"/>
                  </a:lnTo>
                  <a:lnTo>
                    <a:pt x="1246" y="6518"/>
                  </a:lnTo>
                  <a:lnTo>
                    <a:pt x="1246" y="6519"/>
                  </a:lnTo>
                  <a:lnTo>
                    <a:pt x="1248" y="6519"/>
                  </a:lnTo>
                  <a:lnTo>
                    <a:pt x="1245" y="6518"/>
                  </a:lnTo>
                  <a:lnTo>
                    <a:pt x="1242" y="6515"/>
                  </a:lnTo>
                  <a:lnTo>
                    <a:pt x="1239" y="6513"/>
                  </a:lnTo>
                  <a:lnTo>
                    <a:pt x="1237" y="6508"/>
                  </a:lnTo>
                  <a:lnTo>
                    <a:pt x="1233" y="6496"/>
                  </a:lnTo>
                  <a:lnTo>
                    <a:pt x="1230" y="6480"/>
                  </a:lnTo>
                  <a:lnTo>
                    <a:pt x="1221" y="6442"/>
                  </a:lnTo>
                  <a:lnTo>
                    <a:pt x="1215" y="6422"/>
                  </a:lnTo>
                  <a:lnTo>
                    <a:pt x="1209" y="6403"/>
                  </a:lnTo>
                  <a:lnTo>
                    <a:pt x="1204" y="6394"/>
                  </a:lnTo>
                  <a:lnTo>
                    <a:pt x="1199" y="6386"/>
                  </a:lnTo>
                  <a:lnTo>
                    <a:pt x="1193" y="6378"/>
                  </a:lnTo>
                  <a:lnTo>
                    <a:pt x="1187" y="6371"/>
                  </a:lnTo>
                  <a:lnTo>
                    <a:pt x="1180" y="6365"/>
                  </a:lnTo>
                  <a:lnTo>
                    <a:pt x="1171" y="6360"/>
                  </a:lnTo>
                  <a:lnTo>
                    <a:pt x="1163" y="6355"/>
                  </a:lnTo>
                  <a:lnTo>
                    <a:pt x="1153" y="6353"/>
                  </a:lnTo>
                  <a:lnTo>
                    <a:pt x="1141" y="6351"/>
                  </a:lnTo>
                  <a:lnTo>
                    <a:pt x="1129" y="6351"/>
                  </a:lnTo>
                  <a:lnTo>
                    <a:pt x="1115" y="6354"/>
                  </a:lnTo>
                  <a:lnTo>
                    <a:pt x="1100" y="6357"/>
                  </a:lnTo>
                  <a:lnTo>
                    <a:pt x="1085" y="6364"/>
                  </a:lnTo>
                  <a:lnTo>
                    <a:pt x="1067" y="6371"/>
                  </a:lnTo>
                  <a:lnTo>
                    <a:pt x="1048" y="6381"/>
                  </a:lnTo>
                  <a:lnTo>
                    <a:pt x="1028" y="6393"/>
                  </a:lnTo>
                  <a:lnTo>
                    <a:pt x="1038" y="6384"/>
                  </a:lnTo>
                  <a:lnTo>
                    <a:pt x="1045" y="6376"/>
                  </a:lnTo>
                  <a:lnTo>
                    <a:pt x="1049" y="6368"/>
                  </a:lnTo>
                  <a:lnTo>
                    <a:pt x="1050" y="6361"/>
                  </a:lnTo>
                  <a:lnTo>
                    <a:pt x="1049" y="6354"/>
                  </a:lnTo>
                  <a:lnTo>
                    <a:pt x="1045" y="6348"/>
                  </a:lnTo>
                  <a:lnTo>
                    <a:pt x="1039" y="6343"/>
                  </a:lnTo>
                  <a:lnTo>
                    <a:pt x="1031" y="6337"/>
                  </a:lnTo>
                  <a:lnTo>
                    <a:pt x="1020" y="6332"/>
                  </a:lnTo>
                  <a:lnTo>
                    <a:pt x="1008" y="6328"/>
                  </a:lnTo>
                  <a:lnTo>
                    <a:pt x="994" y="6324"/>
                  </a:lnTo>
                  <a:lnTo>
                    <a:pt x="979" y="6321"/>
                  </a:lnTo>
                  <a:lnTo>
                    <a:pt x="945" y="6315"/>
                  </a:lnTo>
                  <a:lnTo>
                    <a:pt x="909" y="6310"/>
                  </a:lnTo>
                  <a:lnTo>
                    <a:pt x="871" y="6306"/>
                  </a:lnTo>
                  <a:lnTo>
                    <a:pt x="832" y="6302"/>
                  </a:lnTo>
                  <a:lnTo>
                    <a:pt x="761" y="6300"/>
                  </a:lnTo>
                  <a:lnTo>
                    <a:pt x="707" y="6299"/>
                  </a:lnTo>
                  <a:lnTo>
                    <a:pt x="684" y="6300"/>
                  </a:lnTo>
                  <a:lnTo>
                    <a:pt x="646" y="6306"/>
                  </a:lnTo>
                  <a:lnTo>
                    <a:pt x="607" y="6316"/>
                  </a:lnTo>
                  <a:lnTo>
                    <a:pt x="567" y="6328"/>
                  </a:lnTo>
                  <a:lnTo>
                    <a:pt x="526" y="6343"/>
                  </a:lnTo>
                  <a:lnTo>
                    <a:pt x="484" y="6357"/>
                  </a:lnTo>
                  <a:lnTo>
                    <a:pt x="442" y="6373"/>
                  </a:lnTo>
                  <a:lnTo>
                    <a:pt x="356" y="6408"/>
                  </a:lnTo>
                  <a:lnTo>
                    <a:pt x="313" y="6423"/>
                  </a:lnTo>
                  <a:lnTo>
                    <a:pt x="270" y="6438"/>
                  </a:lnTo>
                  <a:lnTo>
                    <a:pt x="229" y="6452"/>
                  </a:lnTo>
                  <a:lnTo>
                    <a:pt x="187" y="6464"/>
                  </a:lnTo>
                  <a:lnTo>
                    <a:pt x="146" y="6474"/>
                  </a:lnTo>
                  <a:lnTo>
                    <a:pt x="105" y="6480"/>
                  </a:lnTo>
                  <a:lnTo>
                    <a:pt x="86" y="6482"/>
                  </a:lnTo>
                  <a:lnTo>
                    <a:pt x="66" y="6483"/>
                  </a:lnTo>
                  <a:lnTo>
                    <a:pt x="48" y="6483"/>
                  </a:lnTo>
                  <a:lnTo>
                    <a:pt x="28" y="6482"/>
                  </a:lnTo>
                  <a:lnTo>
                    <a:pt x="37" y="6482"/>
                  </a:lnTo>
                  <a:lnTo>
                    <a:pt x="48" y="6478"/>
                  </a:lnTo>
                  <a:lnTo>
                    <a:pt x="61" y="6472"/>
                  </a:lnTo>
                  <a:lnTo>
                    <a:pt x="77" y="6465"/>
                  </a:lnTo>
                  <a:lnTo>
                    <a:pt x="115" y="6442"/>
                  </a:lnTo>
                  <a:lnTo>
                    <a:pt x="162" y="6412"/>
                  </a:lnTo>
                  <a:lnTo>
                    <a:pt x="213" y="6376"/>
                  </a:lnTo>
                  <a:lnTo>
                    <a:pt x="269" y="6335"/>
                  </a:lnTo>
                  <a:lnTo>
                    <a:pt x="327" y="6291"/>
                  </a:lnTo>
                  <a:lnTo>
                    <a:pt x="384" y="6244"/>
                  </a:lnTo>
                  <a:lnTo>
                    <a:pt x="442" y="6196"/>
                  </a:lnTo>
                  <a:lnTo>
                    <a:pt x="495" y="6148"/>
                  </a:lnTo>
                  <a:lnTo>
                    <a:pt x="544" y="6102"/>
                  </a:lnTo>
                  <a:lnTo>
                    <a:pt x="566" y="6080"/>
                  </a:lnTo>
                  <a:lnTo>
                    <a:pt x="586" y="6059"/>
                  </a:lnTo>
                  <a:lnTo>
                    <a:pt x="604" y="6038"/>
                  </a:lnTo>
                  <a:lnTo>
                    <a:pt x="620" y="6020"/>
                  </a:lnTo>
                  <a:lnTo>
                    <a:pt x="633" y="6002"/>
                  </a:lnTo>
                  <a:lnTo>
                    <a:pt x="643" y="5986"/>
                  </a:lnTo>
                  <a:lnTo>
                    <a:pt x="651" y="5970"/>
                  </a:lnTo>
                  <a:lnTo>
                    <a:pt x="655" y="5958"/>
                  </a:lnTo>
                  <a:lnTo>
                    <a:pt x="657" y="5952"/>
                  </a:lnTo>
                  <a:lnTo>
                    <a:pt x="657" y="5947"/>
                  </a:lnTo>
                  <a:lnTo>
                    <a:pt x="655" y="5942"/>
                  </a:lnTo>
                  <a:lnTo>
                    <a:pt x="654" y="5938"/>
                  </a:lnTo>
                  <a:lnTo>
                    <a:pt x="648" y="5928"/>
                  </a:lnTo>
                  <a:lnTo>
                    <a:pt x="641" y="5922"/>
                  </a:lnTo>
                  <a:lnTo>
                    <a:pt x="633" y="5917"/>
                  </a:lnTo>
                  <a:lnTo>
                    <a:pt x="624" y="5915"/>
                  </a:lnTo>
                  <a:lnTo>
                    <a:pt x="615" y="5914"/>
                  </a:lnTo>
                  <a:lnTo>
                    <a:pt x="605" y="5914"/>
                  </a:lnTo>
                  <a:lnTo>
                    <a:pt x="596" y="5915"/>
                  </a:lnTo>
                  <a:lnTo>
                    <a:pt x="585" y="5916"/>
                  </a:lnTo>
                  <a:lnTo>
                    <a:pt x="544" y="5925"/>
                  </a:lnTo>
                  <a:lnTo>
                    <a:pt x="534" y="5926"/>
                  </a:lnTo>
                  <a:lnTo>
                    <a:pt x="526" y="5926"/>
                  </a:lnTo>
                  <a:lnTo>
                    <a:pt x="517" y="5926"/>
                  </a:lnTo>
                  <a:lnTo>
                    <a:pt x="510" y="5925"/>
                  </a:lnTo>
                  <a:lnTo>
                    <a:pt x="521" y="5928"/>
                  </a:lnTo>
                  <a:lnTo>
                    <a:pt x="531" y="5931"/>
                  </a:lnTo>
                  <a:lnTo>
                    <a:pt x="542" y="5932"/>
                  </a:lnTo>
                  <a:lnTo>
                    <a:pt x="552" y="5932"/>
                  </a:lnTo>
                  <a:lnTo>
                    <a:pt x="561" y="5931"/>
                  </a:lnTo>
                  <a:lnTo>
                    <a:pt x="571" y="5928"/>
                  </a:lnTo>
                  <a:lnTo>
                    <a:pt x="581" y="5926"/>
                  </a:lnTo>
                  <a:lnTo>
                    <a:pt x="591" y="5921"/>
                  </a:lnTo>
                  <a:lnTo>
                    <a:pt x="599" y="5916"/>
                  </a:lnTo>
                  <a:lnTo>
                    <a:pt x="608" y="5910"/>
                  </a:lnTo>
                  <a:lnTo>
                    <a:pt x="618" y="5904"/>
                  </a:lnTo>
                  <a:lnTo>
                    <a:pt x="626" y="5895"/>
                  </a:lnTo>
                  <a:lnTo>
                    <a:pt x="642" y="5878"/>
                  </a:lnTo>
                  <a:lnTo>
                    <a:pt x="658" y="5859"/>
                  </a:lnTo>
                  <a:lnTo>
                    <a:pt x="673" y="5835"/>
                  </a:lnTo>
                  <a:lnTo>
                    <a:pt x="687" y="5811"/>
                  </a:lnTo>
                  <a:lnTo>
                    <a:pt x="699" y="5784"/>
                  </a:lnTo>
                  <a:lnTo>
                    <a:pt x="712" y="5756"/>
                  </a:lnTo>
                  <a:lnTo>
                    <a:pt x="721" y="5727"/>
                  </a:lnTo>
                  <a:lnTo>
                    <a:pt x="731" y="5696"/>
                  </a:lnTo>
                  <a:lnTo>
                    <a:pt x="740" y="5667"/>
                  </a:lnTo>
                  <a:lnTo>
                    <a:pt x="746" y="5635"/>
                  </a:lnTo>
                  <a:lnTo>
                    <a:pt x="752" y="5604"/>
                  </a:lnTo>
                  <a:lnTo>
                    <a:pt x="757" y="5575"/>
                  </a:lnTo>
                  <a:lnTo>
                    <a:pt x="759" y="5546"/>
                  </a:lnTo>
                  <a:lnTo>
                    <a:pt x="761" y="5518"/>
                  </a:lnTo>
                  <a:lnTo>
                    <a:pt x="761" y="5491"/>
                  </a:lnTo>
                  <a:lnTo>
                    <a:pt x="758" y="5466"/>
                  </a:lnTo>
                  <a:lnTo>
                    <a:pt x="756" y="5443"/>
                  </a:lnTo>
                  <a:lnTo>
                    <a:pt x="750" y="5424"/>
                  </a:lnTo>
                  <a:lnTo>
                    <a:pt x="743" y="5406"/>
                  </a:lnTo>
                  <a:lnTo>
                    <a:pt x="740" y="5398"/>
                  </a:lnTo>
                  <a:lnTo>
                    <a:pt x="735" y="5392"/>
                  </a:lnTo>
                  <a:lnTo>
                    <a:pt x="730" y="5386"/>
                  </a:lnTo>
                  <a:lnTo>
                    <a:pt x="725" y="5381"/>
                  </a:lnTo>
                  <a:lnTo>
                    <a:pt x="719" y="5376"/>
                  </a:lnTo>
                  <a:lnTo>
                    <a:pt x="713" y="5373"/>
                  </a:lnTo>
                  <a:lnTo>
                    <a:pt x="706" y="5371"/>
                  </a:lnTo>
                  <a:lnTo>
                    <a:pt x="698" y="5370"/>
                  </a:lnTo>
                  <a:lnTo>
                    <a:pt x="691" y="5370"/>
                  </a:lnTo>
                  <a:lnTo>
                    <a:pt x="682" y="5371"/>
                  </a:lnTo>
                  <a:lnTo>
                    <a:pt x="674" y="5373"/>
                  </a:lnTo>
                  <a:lnTo>
                    <a:pt x="664" y="5377"/>
                  </a:lnTo>
                  <a:lnTo>
                    <a:pt x="654" y="5382"/>
                  </a:lnTo>
                  <a:lnTo>
                    <a:pt x="643" y="5388"/>
                  </a:lnTo>
                  <a:lnTo>
                    <a:pt x="677" y="5367"/>
                  </a:lnTo>
                  <a:lnTo>
                    <a:pt x="710" y="5343"/>
                  </a:lnTo>
                  <a:lnTo>
                    <a:pt x="743" y="5315"/>
                  </a:lnTo>
                  <a:lnTo>
                    <a:pt x="775" y="5285"/>
                  </a:lnTo>
                  <a:lnTo>
                    <a:pt x="806" y="5254"/>
                  </a:lnTo>
                  <a:lnTo>
                    <a:pt x="819" y="5237"/>
                  </a:lnTo>
                  <a:lnTo>
                    <a:pt x="833" y="5219"/>
                  </a:lnTo>
                  <a:lnTo>
                    <a:pt x="845" y="5202"/>
                  </a:lnTo>
                  <a:lnTo>
                    <a:pt x="857" y="5185"/>
                  </a:lnTo>
                  <a:lnTo>
                    <a:pt x="868" y="5168"/>
                  </a:lnTo>
                  <a:lnTo>
                    <a:pt x="877" y="5150"/>
                  </a:lnTo>
                  <a:lnTo>
                    <a:pt x="885" y="5133"/>
                  </a:lnTo>
                  <a:lnTo>
                    <a:pt x="893" y="5114"/>
                  </a:lnTo>
                  <a:lnTo>
                    <a:pt x="899" y="5097"/>
                  </a:lnTo>
                  <a:lnTo>
                    <a:pt x="902" y="5080"/>
                  </a:lnTo>
                  <a:lnTo>
                    <a:pt x="905" y="5063"/>
                  </a:lnTo>
                  <a:lnTo>
                    <a:pt x="906" y="5046"/>
                  </a:lnTo>
                  <a:lnTo>
                    <a:pt x="906" y="5030"/>
                  </a:lnTo>
                  <a:lnTo>
                    <a:pt x="902" y="5014"/>
                  </a:lnTo>
                  <a:lnTo>
                    <a:pt x="899" y="4998"/>
                  </a:lnTo>
                  <a:lnTo>
                    <a:pt x="891" y="4983"/>
                  </a:lnTo>
                  <a:lnTo>
                    <a:pt x="883" y="4969"/>
                  </a:lnTo>
                  <a:lnTo>
                    <a:pt x="873" y="4955"/>
                  </a:lnTo>
                  <a:lnTo>
                    <a:pt x="860" y="4943"/>
                  </a:lnTo>
                  <a:lnTo>
                    <a:pt x="844" y="4931"/>
                  </a:lnTo>
                  <a:lnTo>
                    <a:pt x="827" y="4920"/>
                  </a:lnTo>
                  <a:lnTo>
                    <a:pt x="806" y="4909"/>
                  </a:lnTo>
                  <a:lnTo>
                    <a:pt x="814" y="4911"/>
                  </a:lnTo>
                  <a:lnTo>
                    <a:pt x="825" y="4913"/>
                  </a:lnTo>
                  <a:lnTo>
                    <a:pt x="838" y="4910"/>
                  </a:lnTo>
                  <a:lnTo>
                    <a:pt x="851" y="4906"/>
                  </a:lnTo>
                  <a:lnTo>
                    <a:pt x="866" y="4902"/>
                  </a:lnTo>
                  <a:lnTo>
                    <a:pt x="882" y="4894"/>
                  </a:lnTo>
                  <a:lnTo>
                    <a:pt x="899" y="4886"/>
                  </a:lnTo>
                  <a:lnTo>
                    <a:pt x="916" y="4875"/>
                  </a:lnTo>
                  <a:lnTo>
                    <a:pt x="933" y="4864"/>
                  </a:lnTo>
                  <a:lnTo>
                    <a:pt x="950" y="4850"/>
                  </a:lnTo>
                  <a:lnTo>
                    <a:pt x="968" y="4837"/>
                  </a:lnTo>
                  <a:lnTo>
                    <a:pt x="986" y="4821"/>
                  </a:lnTo>
                  <a:lnTo>
                    <a:pt x="1003" y="4805"/>
                  </a:lnTo>
                  <a:lnTo>
                    <a:pt x="1020" y="4788"/>
                  </a:lnTo>
                  <a:lnTo>
                    <a:pt x="1036" y="4770"/>
                  </a:lnTo>
                  <a:lnTo>
                    <a:pt x="1052" y="4751"/>
                  </a:lnTo>
                  <a:lnTo>
                    <a:pt x="1066" y="4732"/>
                  </a:lnTo>
                  <a:lnTo>
                    <a:pt x="1078" y="4712"/>
                  </a:lnTo>
                  <a:lnTo>
                    <a:pt x="1091" y="4693"/>
                  </a:lnTo>
                  <a:lnTo>
                    <a:pt x="1100" y="4673"/>
                  </a:lnTo>
                  <a:lnTo>
                    <a:pt x="1109" y="4652"/>
                  </a:lnTo>
                  <a:lnTo>
                    <a:pt x="1116" y="4633"/>
                  </a:lnTo>
                  <a:lnTo>
                    <a:pt x="1120" y="4612"/>
                  </a:lnTo>
                  <a:lnTo>
                    <a:pt x="1122" y="4592"/>
                  </a:lnTo>
                  <a:lnTo>
                    <a:pt x="1122" y="4573"/>
                  </a:lnTo>
                  <a:lnTo>
                    <a:pt x="1120" y="4553"/>
                  </a:lnTo>
                  <a:lnTo>
                    <a:pt x="1118" y="4543"/>
                  </a:lnTo>
                  <a:lnTo>
                    <a:pt x="1114" y="4535"/>
                  </a:lnTo>
                  <a:lnTo>
                    <a:pt x="1110" y="4525"/>
                  </a:lnTo>
                  <a:lnTo>
                    <a:pt x="1105" y="4517"/>
                  </a:lnTo>
                  <a:lnTo>
                    <a:pt x="1099" y="4507"/>
                  </a:lnTo>
                  <a:lnTo>
                    <a:pt x="1093" y="4498"/>
                  </a:lnTo>
                  <a:lnTo>
                    <a:pt x="1087" y="4491"/>
                  </a:lnTo>
                  <a:lnTo>
                    <a:pt x="1078" y="4482"/>
                  </a:lnTo>
                  <a:lnTo>
                    <a:pt x="1070" y="4474"/>
                  </a:lnTo>
                  <a:lnTo>
                    <a:pt x="1060" y="4466"/>
                  </a:lnTo>
                  <a:lnTo>
                    <a:pt x="1049" y="4459"/>
                  </a:lnTo>
                  <a:lnTo>
                    <a:pt x="1038" y="4452"/>
                  </a:lnTo>
                  <a:lnTo>
                    <a:pt x="1045" y="4455"/>
                  </a:lnTo>
                  <a:lnTo>
                    <a:pt x="1054" y="4457"/>
                  </a:lnTo>
                  <a:lnTo>
                    <a:pt x="1063" y="4457"/>
                  </a:lnTo>
                  <a:lnTo>
                    <a:pt x="1074" y="4455"/>
                  </a:lnTo>
                  <a:lnTo>
                    <a:pt x="1085" y="4454"/>
                  </a:lnTo>
                  <a:lnTo>
                    <a:pt x="1097" y="4451"/>
                  </a:lnTo>
                  <a:lnTo>
                    <a:pt x="1122" y="4442"/>
                  </a:lnTo>
                  <a:lnTo>
                    <a:pt x="1152" y="4428"/>
                  </a:lnTo>
                  <a:lnTo>
                    <a:pt x="1181" y="4414"/>
                  </a:lnTo>
                  <a:lnTo>
                    <a:pt x="1212" y="4395"/>
                  </a:lnTo>
                  <a:lnTo>
                    <a:pt x="1244" y="4377"/>
                  </a:lnTo>
                  <a:lnTo>
                    <a:pt x="1274" y="4356"/>
                  </a:lnTo>
                  <a:lnTo>
                    <a:pt x="1305" y="4336"/>
                  </a:lnTo>
                  <a:lnTo>
                    <a:pt x="1334" y="4314"/>
                  </a:lnTo>
                  <a:lnTo>
                    <a:pt x="1360" y="4294"/>
                  </a:lnTo>
                  <a:lnTo>
                    <a:pt x="1384" y="4274"/>
                  </a:lnTo>
                  <a:lnTo>
                    <a:pt x="1405" y="4257"/>
                  </a:lnTo>
                  <a:lnTo>
                    <a:pt x="1421" y="4241"/>
                  </a:lnTo>
                  <a:lnTo>
                    <a:pt x="1433" y="4229"/>
                  </a:lnTo>
                  <a:lnTo>
                    <a:pt x="1459" y="4200"/>
                  </a:lnTo>
                  <a:lnTo>
                    <a:pt x="1479" y="4174"/>
                  </a:lnTo>
                  <a:lnTo>
                    <a:pt x="1495" y="4152"/>
                  </a:lnTo>
                  <a:lnTo>
                    <a:pt x="1509" y="4133"/>
                  </a:lnTo>
                  <a:lnTo>
                    <a:pt x="1517" y="4117"/>
                  </a:lnTo>
                  <a:lnTo>
                    <a:pt x="1522" y="4101"/>
                  </a:lnTo>
                  <a:lnTo>
                    <a:pt x="1525" y="4094"/>
                  </a:lnTo>
                  <a:lnTo>
                    <a:pt x="1525" y="4087"/>
                  </a:lnTo>
                  <a:lnTo>
                    <a:pt x="1525" y="4080"/>
                  </a:lnTo>
                  <a:lnTo>
                    <a:pt x="1525" y="4074"/>
                  </a:lnTo>
                  <a:lnTo>
                    <a:pt x="1521" y="4061"/>
                  </a:lnTo>
                  <a:lnTo>
                    <a:pt x="1515" y="4047"/>
                  </a:lnTo>
                  <a:lnTo>
                    <a:pt x="1506" y="4032"/>
                  </a:lnTo>
                  <a:lnTo>
                    <a:pt x="1495" y="4015"/>
                  </a:lnTo>
                  <a:lnTo>
                    <a:pt x="1470" y="3976"/>
                  </a:lnTo>
                  <a:lnTo>
                    <a:pt x="1455" y="3952"/>
                  </a:lnTo>
                  <a:lnTo>
                    <a:pt x="1439" y="3925"/>
                  </a:lnTo>
                  <a:lnTo>
                    <a:pt x="1440" y="3927"/>
                  </a:lnTo>
                  <a:lnTo>
                    <a:pt x="1444" y="3931"/>
                  </a:lnTo>
                  <a:lnTo>
                    <a:pt x="1453" y="3936"/>
                  </a:lnTo>
                  <a:lnTo>
                    <a:pt x="1462" y="3940"/>
                  </a:lnTo>
                  <a:lnTo>
                    <a:pt x="1475" y="3942"/>
                  </a:lnTo>
                  <a:lnTo>
                    <a:pt x="1489" y="3942"/>
                  </a:lnTo>
                  <a:lnTo>
                    <a:pt x="1505" y="3942"/>
                  </a:lnTo>
                  <a:lnTo>
                    <a:pt x="1522" y="3941"/>
                  </a:lnTo>
                  <a:lnTo>
                    <a:pt x="1542" y="3937"/>
                  </a:lnTo>
                  <a:lnTo>
                    <a:pt x="1561" y="3933"/>
                  </a:lnTo>
                  <a:lnTo>
                    <a:pt x="1582" y="3929"/>
                  </a:lnTo>
                  <a:lnTo>
                    <a:pt x="1604" y="3922"/>
                  </a:lnTo>
                  <a:lnTo>
                    <a:pt x="1626" y="3915"/>
                  </a:lnTo>
                  <a:lnTo>
                    <a:pt x="1648" y="3907"/>
                  </a:lnTo>
                  <a:lnTo>
                    <a:pt x="1670" y="3897"/>
                  </a:lnTo>
                  <a:lnTo>
                    <a:pt x="1693" y="3886"/>
                  </a:lnTo>
                  <a:lnTo>
                    <a:pt x="1715" y="3875"/>
                  </a:lnTo>
                  <a:lnTo>
                    <a:pt x="1736" y="3863"/>
                  </a:lnTo>
                  <a:lnTo>
                    <a:pt x="1757" y="3849"/>
                  </a:lnTo>
                  <a:lnTo>
                    <a:pt x="1777" y="3834"/>
                  </a:lnTo>
                  <a:lnTo>
                    <a:pt x="1796" y="3820"/>
                  </a:lnTo>
                  <a:lnTo>
                    <a:pt x="1813" y="3804"/>
                  </a:lnTo>
                  <a:lnTo>
                    <a:pt x="1829" y="3787"/>
                  </a:lnTo>
                  <a:lnTo>
                    <a:pt x="1843" y="3770"/>
                  </a:lnTo>
                  <a:lnTo>
                    <a:pt x="1855" y="3751"/>
                  </a:lnTo>
                  <a:lnTo>
                    <a:pt x="1865" y="3732"/>
                  </a:lnTo>
                  <a:lnTo>
                    <a:pt x="1873" y="3712"/>
                  </a:lnTo>
                  <a:lnTo>
                    <a:pt x="1878" y="3693"/>
                  </a:lnTo>
                  <a:lnTo>
                    <a:pt x="1879" y="3682"/>
                  </a:lnTo>
                  <a:lnTo>
                    <a:pt x="1880" y="3672"/>
                  </a:lnTo>
                  <a:lnTo>
                    <a:pt x="1880" y="3661"/>
                  </a:lnTo>
                  <a:lnTo>
                    <a:pt x="1879" y="3650"/>
                  </a:lnTo>
                  <a:lnTo>
                    <a:pt x="1878" y="3640"/>
                  </a:lnTo>
                  <a:lnTo>
                    <a:pt x="1876" y="3629"/>
                  </a:lnTo>
                  <a:lnTo>
                    <a:pt x="1873" y="3617"/>
                  </a:lnTo>
                  <a:lnTo>
                    <a:pt x="1868" y="3606"/>
                  </a:lnTo>
                  <a:lnTo>
                    <a:pt x="1863" y="3595"/>
                  </a:lnTo>
                  <a:lnTo>
                    <a:pt x="1858" y="3584"/>
                  </a:lnTo>
                  <a:lnTo>
                    <a:pt x="1867" y="3596"/>
                  </a:lnTo>
                  <a:lnTo>
                    <a:pt x="1877" y="3606"/>
                  </a:lnTo>
                  <a:lnTo>
                    <a:pt x="1889" y="3613"/>
                  </a:lnTo>
                  <a:lnTo>
                    <a:pt x="1902" y="3619"/>
                  </a:lnTo>
                  <a:lnTo>
                    <a:pt x="1917" y="3624"/>
                  </a:lnTo>
                  <a:lnTo>
                    <a:pt x="1933" y="3627"/>
                  </a:lnTo>
                  <a:lnTo>
                    <a:pt x="1949" y="3627"/>
                  </a:lnTo>
                  <a:lnTo>
                    <a:pt x="1966" y="3627"/>
                  </a:lnTo>
                  <a:lnTo>
                    <a:pt x="1983" y="3624"/>
                  </a:lnTo>
                  <a:lnTo>
                    <a:pt x="2000" y="3622"/>
                  </a:lnTo>
                  <a:lnTo>
                    <a:pt x="2019" y="3617"/>
                  </a:lnTo>
                  <a:lnTo>
                    <a:pt x="2036" y="3611"/>
                  </a:lnTo>
                  <a:lnTo>
                    <a:pt x="2054" y="3605"/>
                  </a:lnTo>
                  <a:lnTo>
                    <a:pt x="2070" y="3596"/>
                  </a:lnTo>
                  <a:lnTo>
                    <a:pt x="2087" y="3587"/>
                  </a:lnTo>
                  <a:lnTo>
                    <a:pt x="2103" y="3579"/>
                  </a:lnTo>
                  <a:lnTo>
                    <a:pt x="2118" y="3569"/>
                  </a:lnTo>
                  <a:lnTo>
                    <a:pt x="2131" y="3558"/>
                  </a:lnTo>
                  <a:lnTo>
                    <a:pt x="2145" y="3547"/>
                  </a:lnTo>
                  <a:lnTo>
                    <a:pt x="2156" y="3536"/>
                  </a:lnTo>
                  <a:lnTo>
                    <a:pt x="2165" y="3525"/>
                  </a:lnTo>
                  <a:lnTo>
                    <a:pt x="2173" y="3513"/>
                  </a:lnTo>
                  <a:lnTo>
                    <a:pt x="2179" y="3502"/>
                  </a:lnTo>
                  <a:lnTo>
                    <a:pt x="2182" y="3490"/>
                  </a:lnTo>
                  <a:lnTo>
                    <a:pt x="2184" y="3479"/>
                  </a:lnTo>
                  <a:lnTo>
                    <a:pt x="2184" y="3468"/>
                  </a:lnTo>
                  <a:lnTo>
                    <a:pt x="2180" y="3457"/>
                  </a:lnTo>
                  <a:lnTo>
                    <a:pt x="2174" y="3447"/>
                  </a:lnTo>
                  <a:lnTo>
                    <a:pt x="2164" y="3437"/>
                  </a:lnTo>
                  <a:lnTo>
                    <a:pt x="2152" y="3429"/>
                  </a:lnTo>
                  <a:lnTo>
                    <a:pt x="2136" y="3420"/>
                  </a:lnTo>
                  <a:lnTo>
                    <a:pt x="2118" y="3413"/>
                  </a:lnTo>
                  <a:lnTo>
                    <a:pt x="2145" y="3421"/>
                  </a:lnTo>
                  <a:lnTo>
                    <a:pt x="2170" y="3429"/>
                  </a:lnTo>
                  <a:lnTo>
                    <a:pt x="2196" y="3433"/>
                  </a:lnTo>
                  <a:lnTo>
                    <a:pt x="2220" y="3437"/>
                  </a:lnTo>
                  <a:lnTo>
                    <a:pt x="2244" y="3441"/>
                  </a:lnTo>
                  <a:lnTo>
                    <a:pt x="2267" y="3442"/>
                  </a:lnTo>
                  <a:lnTo>
                    <a:pt x="2289" y="3442"/>
                  </a:lnTo>
                  <a:lnTo>
                    <a:pt x="2312" y="3441"/>
                  </a:lnTo>
                  <a:lnTo>
                    <a:pt x="2334" y="3440"/>
                  </a:lnTo>
                  <a:lnTo>
                    <a:pt x="2357" y="3437"/>
                  </a:lnTo>
                  <a:lnTo>
                    <a:pt x="2402" y="3430"/>
                  </a:lnTo>
                  <a:lnTo>
                    <a:pt x="2505" y="3410"/>
                  </a:lnTo>
                  <a:lnTo>
                    <a:pt x="2549" y="3400"/>
                  </a:lnTo>
                  <a:lnTo>
                    <a:pt x="2583" y="3391"/>
                  </a:lnTo>
                  <a:lnTo>
                    <a:pt x="2610" y="3381"/>
                  </a:lnTo>
                  <a:lnTo>
                    <a:pt x="2621" y="3376"/>
                  </a:lnTo>
                  <a:lnTo>
                    <a:pt x="2630" y="3371"/>
                  </a:lnTo>
                  <a:lnTo>
                    <a:pt x="2637" y="3366"/>
                  </a:lnTo>
                  <a:lnTo>
                    <a:pt x="2643" y="3361"/>
                  </a:lnTo>
                  <a:lnTo>
                    <a:pt x="2648" y="3356"/>
                  </a:lnTo>
                  <a:lnTo>
                    <a:pt x="2651" y="3352"/>
                  </a:lnTo>
                  <a:lnTo>
                    <a:pt x="2653" y="3347"/>
                  </a:lnTo>
                  <a:lnTo>
                    <a:pt x="2654" y="3342"/>
                  </a:lnTo>
                  <a:lnTo>
                    <a:pt x="2656" y="3337"/>
                  </a:lnTo>
                  <a:lnTo>
                    <a:pt x="2656" y="3332"/>
                  </a:lnTo>
                  <a:lnTo>
                    <a:pt x="2653" y="3322"/>
                  </a:lnTo>
                  <a:lnTo>
                    <a:pt x="2649" y="3312"/>
                  </a:lnTo>
                  <a:lnTo>
                    <a:pt x="2646" y="3303"/>
                  </a:lnTo>
                  <a:lnTo>
                    <a:pt x="2643" y="3293"/>
                  </a:lnTo>
                  <a:lnTo>
                    <a:pt x="2641" y="3283"/>
                  </a:lnTo>
                  <a:lnTo>
                    <a:pt x="2642" y="3278"/>
                  </a:lnTo>
                  <a:lnTo>
                    <a:pt x="2642" y="3272"/>
                  </a:lnTo>
                  <a:lnTo>
                    <a:pt x="2645" y="3267"/>
                  </a:lnTo>
                  <a:lnTo>
                    <a:pt x="2647" y="3262"/>
                  </a:lnTo>
                  <a:lnTo>
                    <a:pt x="2651" y="3257"/>
                  </a:lnTo>
                  <a:lnTo>
                    <a:pt x="2656" y="3251"/>
                  </a:lnTo>
                  <a:lnTo>
                    <a:pt x="2679" y="3257"/>
                  </a:lnTo>
                  <a:lnTo>
                    <a:pt x="2745" y="3272"/>
                  </a:lnTo>
                  <a:lnTo>
                    <a:pt x="2944" y="3316"/>
                  </a:lnTo>
                  <a:lnTo>
                    <a:pt x="3152" y="3361"/>
                  </a:lnTo>
                  <a:lnTo>
                    <a:pt x="3224" y="3377"/>
                  </a:lnTo>
                  <a:lnTo>
                    <a:pt x="3259" y="3386"/>
                  </a:lnTo>
                  <a:lnTo>
                    <a:pt x="3319" y="3403"/>
                  </a:lnTo>
                  <a:lnTo>
                    <a:pt x="3352" y="3411"/>
                  </a:lnTo>
                  <a:lnTo>
                    <a:pt x="3388" y="3420"/>
                  </a:lnTo>
                  <a:lnTo>
                    <a:pt x="3423" y="3429"/>
                  </a:lnTo>
                  <a:lnTo>
                    <a:pt x="3460" y="3435"/>
                  </a:lnTo>
                  <a:lnTo>
                    <a:pt x="3498" y="3440"/>
                  </a:lnTo>
                  <a:lnTo>
                    <a:pt x="3535" y="3442"/>
                  </a:lnTo>
                  <a:lnTo>
                    <a:pt x="3552" y="3441"/>
                  </a:lnTo>
                  <a:lnTo>
                    <a:pt x="3570" y="3441"/>
                  </a:lnTo>
                  <a:lnTo>
                    <a:pt x="3588" y="3438"/>
                  </a:lnTo>
                  <a:lnTo>
                    <a:pt x="3605" y="3436"/>
                  </a:lnTo>
                  <a:lnTo>
                    <a:pt x="3621" y="3432"/>
                  </a:lnTo>
                  <a:lnTo>
                    <a:pt x="3638" y="3427"/>
                  </a:lnTo>
                  <a:lnTo>
                    <a:pt x="3654" y="3421"/>
                  </a:lnTo>
                  <a:lnTo>
                    <a:pt x="3669" y="3414"/>
                  </a:lnTo>
                  <a:lnTo>
                    <a:pt x="3684" y="3405"/>
                  </a:lnTo>
                  <a:lnTo>
                    <a:pt x="3698" y="3396"/>
                  </a:lnTo>
                  <a:lnTo>
                    <a:pt x="3712" y="3385"/>
                  </a:lnTo>
                  <a:lnTo>
                    <a:pt x="3724" y="3371"/>
                  </a:lnTo>
                  <a:lnTo>
                    <a:pt x="3735" y="3356"/>
                  </a:lnTo>
                  <a:lnTo>
                    <a:pt x="3746" y="3341"/>
                  </a:lnTo>
                  <a:lnTo>
                    <a:pt x="3756" y="3323"/>
                  </a:lnTo>
                  <a:lnTo>
                    <a:pt x="3764" y="3304"/>
                  </a:lnTo>
                  <a:lnTo>
                    <a:pt x="3770" y="3288"/>
                  </a:lnTo>
                  <a:lnTo>
                    <a:pt x="3774" y="3273"/>
                  </a:lnTo>
                  <a:lnTo>
                    <a:pt x="3775" y="3259"/>
                  </a:lnTo>
                  <a:lnTo>
                    <a:pt x="3775" y="3245"/>
                  </a:lnTo>
                  <a:lnTo>
                    <a:pt x="3774" y="3233"/>
                  </a:lnTo>
                  <a:lnTo>
                    <a:pt x="3770" y="3221"/>
                  </a:lnTo>
                  <a:lnTo>
                    <a:pt x="3766" y="3210"/>
                  </a:lnTo>
                  <a:lnTo>
                    <a:pt x="3759" y="3200"/>
                  </a:lnTo>
                  <a:lnTo>
                    <a:pt x="3751" y="3190"/>
                  </a:lnTo>
                  <a:lnTo>
                    <a:pt x="3742" y="3182"/>
                  </a:lnTo>
                  <a:lnTo>
                    <a:pt x="3731" y="3174"/>
                  </a:lnTo>
                  <a:lnTo>
                    <a:pt x="3719" y="3167"/>
                  </a:lnTo>
                  <a:lnTo>
                    <a:pt x="3706" y="3160"/>
                  </a:lnTo>
                  <a:lnTo>
                    <a:pt x="3691" y="3155"/>
                  </a:lnTo>
                  <a:lnTo>
                    <a:pt x="3675" y="3149"/>
                  </a:lnTo>
                  <a:lnTo>
                    <a:pt x="3659" y="3144"/>
                  </a:lnTo>
                  <a:lnTo>
                    <a:pt x="3641" y="3140"/>
                  </a:lnTo>
                  <a:lnTo>
                    <a:pt x="3623" y="3136"/>
                  </a:lnTo>
                  <a:lnTo>
                    <a:pt x="3582" y="3132"/>
                  </a:lnTo>
                  <a:lnTo>
                    <a:pt x="3538" y="3128"/>
                  </a:lnTo>
                  <a:lnTo>
                    <a:pt x="3492" y="3125"/>
                  </a:lnTo>
                  <a:lnTo>
                    <a:pt x="3443" y="3125"/>
                  </a:lnTo>
                  <a:lnTo>
                    <a:pt x="3393" y="3128"/>
                  </a:lnTo>
                  <a:lnTo>
                    <a:pt x="3341" y="3130"/>
                  </a:lnTo>
                  <a:lnTo>
                    <a:pt x="3288" y="3134"/>
                  </a:lnTo>
                  <a:lnTo>
                    <a:pt x="3235" y="3139"/>
                  </a:lnTo>
                  <a:lnTo>
                    <a:pt x="3181" y="3145"/>
                  </a:lnTo>
                  <a:lnTo>
                    <a:pt x="3076" y="3160"/>
                  </a:lnTo>
                  <a:lnTo>
                    <a:pt x="2977" y="3174"/>
                  </a:lnTo>
                  <a:lnTo>
                    <a:pt x="2887" y="3190"/>
                  </a:lnTo>
                  <a:lnTo>
                    <a:pt x="2808" y="3204"/>
                  </a:lnTo>
                  <a:lnTo>
                    <a:pt x="2747" y="3216"/>
                  </a:lnTo>
                  <a:lnTo>
                    <a:pt x="2706" y="3224"/>
                  </a:lnTo>
                  <a:lnTo>
                    <a:pt x="2689" y="3227"/>
                  </a:lnTo>
                  <a:lnTo>
                    <a:pt x="2711" y="3227"/>
                  </a:lnTo>
                  <a:lnTo>
                    <a:pt x="2726" y="3224"/>
                  </a:lnTo>
                  <a:lnTo>
                    <a:pt x="2733" y="3222"/>
                  </a:lnTo>
                  <a:lnTo>
                    <a:pt x="2737" y="3221"/>
                  </a:lnTo>
                  <a:lnTo>
                    <a:pt x="2741" y="3218"/>
                  </a:lnTo>
                  <a:lnTo>
                    <a:pt x="2744" y="3216"/>
                  </a:lnTo>
                  <a:lnTo>
                    <a:pt x="2745" y="3212"/>
                  </a:lnTo>
                  <a:lnTo>
                    <a:pt x="2745" y="3209"/>
                  </a:lnTo>
                  <a:lnTo>
                    <a:pt x="2744" y="3205"/>
                  </a:lnTo>
                  <a:lnTo>
                    <a:pt x="2742" y="3201"/>
                  </a:lnTo>
                  <a:lnTo>
                    <a:pt x="2735" y="3191"/>
                  </a:lnTo>
                  <a:lnTo>
                    <a:pt x="2724" y="3182"/>
                  </a:lnTo>
                  <a:lnTo>
                    <a:pt x="2709" y="3172"/>
                  </a:lnTo>
                  <a:lnTo>
                    <a:pt x="2692" y="3160"/>
                  </a:lnTo>
                  <a:lnTo>
                    <a:pt x="2673" y="3149"/>
                  </a:lnTo>
                  <a:lnTo>
                    <a:pt x="2651" y="3136"/>
                  </a:lnTo>
                  <a:lnTo>
                    <a:pt x="2601" y="3111"/>
                  </a:lnTo>
                  <a:lnTo>
                    <a:pt x="2546" y="3085"/>
                  </a:lnTo>
                  <a:lnTo>
                    <a:pt x="2489" y="3061"/>
                  </a:lnTo>
                  <a:lnTo>
                    <a:pt x="2433" y="3039"/>
                  </a:lnTo>
                  <a:lnTo>
                    <a:pt x="2382" y="3020"/>
                  </a:lnTo>
                  <a:lnTo>
                    <a:pt x="2335" y="3006"/>
                  </a:lnTo>
                  <a:lnTo>
                    <a:pt x="2316" y="3000"/>
                  </a:lnTo>
                  <a:lnTo>
                    <a:pt x="2300" y="2996"/>
                  </a:lnTo>
                  <a:lnTo>
                    <a:pt x="2286" y="2993"/>
                  </a:lnTo>
                  <a:lnTo>
                    <a:pt x="2275" y="2993"/>
                  </a:lnTo>
                  <a:lnTo>
                    <a:pt x="2269" y="2995"/>
                  </a:lnTo>
                  <a:lnTo>
                    <a:pt x="2267" y="2996"/>
                  </a:lnTo>
                  <a:lnTo>
                    <a:pt x="2267" y="2998"/>
                  </a:lnTo>
                  <a:lnTo>
                    <a:pt x="2267" y="3000"/>
                  </a:lnTo>
                  <a:lnTo>
                    <a:pt x="2268" y="3003"/>
                  </a:lnTo>
                  <a:lnTo>
                    <a:pt x="2275" y="3011"/>
                  </a:lnTo>
                  <a:lnTo>
                    <a:pt x="2264" y="3000"/>
                  </a:lnTo>
                  <a:lnTo>
                    <a:pt x="2256" y="2990"/>
                  </a:lnTo>
                  <a:lnTo>
                    <a:pt x="2251" y="2979"/>
                  </a:lnTo>
                  <a:lnTo>
                    <a:pt x="2248" y="2968"/>
                  </a:lnTo>
                  <a:lnTo>
                    <a:pt x="2246" y="2958"/>
                  </a:lnTo>
                  <a:lnTo>
                    <a:pt x="2246" y="2948"/>
                  </a:lnTo>
                  <a:lnTo>
                    <a:pt x="2245" y="2937"/>
                  </a:lnTo>
                  <a:lnTo>
                    <a:pt x="2244" y="2927"/>
                  </a:lnTo>
                  <a:lnTo>
                    <a:pt x="2240" y="2916"/>
                  </a:lnTo>
                  <a:lnTo>
                    <a:pt x="2235" y="2907"/>
                  </a:lnTo>
                  <a:lnTo>
                    <a:pt x="2228" y="2896"/>
                  </a:lnTo>
                  <a:lnTo>
                    <a:pt x="2217" y="2886"/>
                  </a:lnTo>
                  <a:lnTo>
                    <a:pt x="2201" y="2875"/>
                  </a:lnTo>
                  <a:lnTo>
                    <a:pt x="2181" y="2864"/>
                  </a:lnTo>
                  <a:lnTo>
                    <a:pt x="2156" y="2854"/>
                  </a:lnTo>
                  <a:lnTo>
                    <a:pt x="2124" y="2842"/>
                  </a:lnTo>
                  <a:lnTo>
                    <a:pt x="2074" y="2827"/>
                  </a:lnTo>
                  <a:lnTo>
                    <a:pt x="2026" y="2816"/>
                  </a:lnTo>
                  <a:lnTo>
                    <a:pt x="1979" y="2808"/>
                  </a:lnTo>
                  <a:lnTo>
                    <a:pt x="1933" y="2800"/>
                  </a:lnTo>
                  <a:lnTo>
                    <a:pt x="1888" y="2797"/>
                  </a:lnTo>
                  <a:lnTo>
                    <a:pt x="1840" y="2793"/>
                  </a:lnTo>
                  <a:lnTo>
                    <a:pt x="1791" y="2792"/>
                  </a:lnTo>
                  <a:lnTo>
                    <a:pt x="1740" y="2792"/>
                  </a:lnTo>
                  <a:lnTo>
                    <a:pt x="1746" y="2792"/>
                  </a:lnTo>
                  <a:lnTo>
                    <a:pt x="1751" y="2790"/>
                  </a:lnTo>
                  <a:lnTo>
                    <a:pt x="1759" y="2786"/>
                  </a:lnTo>
                  <a:lnTo>
                    <a:pt x="1768" y="2779"/>
                  </a:lnTo>
                  <a:lnTo>
                    <a:pt x="1774" y="2771"/>
                  </a:lnTo>
                  <a:lnTo>
                    <a:pt x="1779" y="2761"/>
                  </a:lnTo>
                  <a:lnTo>
                    <a:pt x="1783" y="2749"/>
                  </a:lnTo>
                  <a:lnTo>
                    <a:pt x="1785" y="2737"/>
                  </a:lnTo>
                  <a:lnTo>
                    <a:pt x="1786" y="2723"/>
                  </a:lnTo>
                  <a:lnTo>
                    <a:pt x="1785" y="2710"/>
                  </a:lnTo>
                  <a:lnTo>
                    <a:pt x="1783" y="2696"/>
                  </a:lnTo>
                  <a:lnTo>
                    <a:pt x="1779" y="2683"/>
                  </a:lnTo>
                  <a:lnTo>
                    <a:pt x="1773" y="2671"/>
                  </a:lnTo>
                  <a:lnTo>
                    <a:pt x="1766" y="2658"/>
                  </a:lnTo>
                  <a:lnTo>
                    <a:pt x="1757" y="2649"/>
                  </a:lnTo>
                  <a:lnTo>
                    <a:pt x="1746" y="2640"/>
                  </a:lnTo>
                  <a:lnTo>
                    <a:pt x="1734" y="2634"/>
                  </a:lnTo>
                  <a:lnTo>
                    <a:pt x="1708" y="2624"/>
                  </a:lnTo>
                  <a:lnTo>
                    <a:pt x="1682" y="2616"/>
                  </a:lnTo>
                  <a:lnTo>
                    <a:pt x="1657" y="2610"/>
                  </a:lnTo>
                  <a:lnTo>
                    <a:pt x="1632" y="2603"/>
                  </a:lnTo>
                  <a:lnTo>
                    <a:pt x="1608" y="2600"/>
                  </a:lnTo>
                  <a:lnTo>
                    <a:pt x="1585" y="2596"/>
                  </a:lnTo>
                  <a:lnTo>
                    <a:pt x="1537" y="2590"/>
                  </a:lnTo>
                  <a:lnTo>
                    <a:pt x="1442" y="2583"/>
                  </a:lnTo>
                  <a:lnTo>
                    <a:pt x="1393" y="2578"/>
                  </a:lnTo>
                  <a:lnTo>
                    <a:pt x="1367" y="2574"/>
                  </a:lnTo>
                  <a:lnTo>
                    <a:pt x="1341" y="2569"/>
                  </a:lnTo>
                  <a:lnTo>
                    <a:pt x="1349" y="2569"/>
                  </a:lnTo>
                  <a:lnTo>
                    <a:pt x="1356" y="2569"/>
                  </a:lnTo>
                  <a:lnTo>
                    <a:pt x="1362" y="2568"/>
                  </a:lnTo>
                  <a:lnTo>
                    <a:pt x="1367" y="2567"/>
                  </a:lnTo>
                  <a:lnTo>
                    <a:pt x="1373" y="2564"/>
                  </a:lnTo>
                  <a:lnTo>
                    <a:pt x="1378" y="2561"/>
                  </a:lnTo>
                  <a:lnTo>
                    <a:pt x="1387" y="2552"/>
                  </a:lnTo>
                  <a:lnTo>
                    <a:pt x="1395" y="2542"/>
                  </a:lnTo>
                  <a:lnTo>
                    <a:pt x="1400" y="2531"/>
                  </a:lnTo>
                  <a:lnTo>
                    <a:pt x="1405" y="2518"/>
                  </a:lnTo>
                  <a:lnTo>
                    <a:pt x="1407" y="2503"/>
                  </a:lnTo>
                  <a:lnTo>
                    <a:pt x="1409" y="2490"/>
                  </a:lnTo>
                  <a:lnTo>
                    <a:pt x="1409" y="2474"/>
                  </a:lnTo>
                  <a:lnTo>
                    <a:pt x="1406" y="2460"/>
                  </a:lnTo>
                  <a:lnTo>
                    <a:pt x="1402" y="2446"/>
                  </a:lnTo>
                  <a:lnTo>
                    <a:pt x="1398" y="2432"/>
                  </a:lnTo>
                  <a:lnTo>
                    <a:pt x="1390" y="2421"/>
                  </a:lnTo>
                  <a:lnTo>
                    <a:pt x="1382" y="2410"/>
                  </a:lnTo>
                  <a:lnTo>
                    <a:pt x="1372" y="2402"/>
                  </a:lnTo>
                  <a:lnTo>
                    <a:pt x="1351" y="2390"/>
                  </a:lnTo>
                  <a:lnTo>
                    <a:pt x="1330" y="2379"/>
                  </a:lnTo>
                  <a:lnTo>
                    <a:pt x="1310" y="2370"/>
                  </a:lnTo>
                  <a:lnTo>
                    <a:pt x="1290" y="2363"/>
                  </a:lnTo>
                  <a:lnTo>
                    <a:pt x="1270" y="2358"/>
                  </a:lnTo>
                  <a:lnTo>
                    <a:pt x="1251" y="2353"/>
                  </a:lnTo>
                  <a:lnTo>
                    <a:pt x="1231" y="2349"/>
                  </a:lnTo>
                  <a:lnTo>
                    <a:pt x="1212" y="2348"/>
                  </a:lnTo>
                  <a:lnTo>
                    <a:pt x="1174" y="2344"/>
                  </a:lnTo>
                  <a:lnTo>
                    <a:pt x="1133" y="2342"/>
                  </a:lnTo>
                  <a:lnTo>
                    <a:pt x="1093" y="2339"/>
                  </a:lnTo>
                  <a:lnTo>
                    <a:pt x="1072" y="2336"/>
                  </a:lnTo>
                  <a:lnTo>
                    <a:pt x="1050" y="2333"/>
                  </a:lnTo>
                  <a:lnTo>
                    <a:pt x="1049" y="2332"/>
                  </a:lnTo>
                  <a:lnTo>
                    <a:pt x="1049" y="2331"/>
                  </a:lnTo>
                  <a:lnTo>
                    <a:pt x="1056" y="2324"/>
                  </a:lnTo>
                  <a:lnTo>
                    <a:pt x="1083" y="2304"/>
                  </a:lnTo>
                  <a:lnTo>
                    <a:pt x="1098" y="2291"/>
                  </a:lnTo>
                  <a:lnTo>
                    <a:pt x="1111" y="2277"/>
                  </a:lnTo>
                  <a:lnTo>
                    <a:pt x="1116" y="2271"/>
                  </a:lnTo>
                  <a:lnTo>
                    <a:pt x="1120" y="2264"/>
                  </a:lnTo>
                  <a:lnTo>
                    <a:pt x="1122" y="2258"/>
                  </a:lnTo>
                  <a:lnTo>
                    <a:pt x="1122" y="2253"/>
                  </a:lnTo>
                  <a:lnTo>
                    <a:pt x="1120" y="2242"/>
                  </a:lnTo>
                  <a:lnTo>
                    <a:pt x="1115" y="2231"/>
                  </a:lnTo>
                  <a:lnTo>
                    <a:pt x="1110" y="2222"/>
                  </a:lnTo>
                  <a:lnTo>
                    <a:pt x="1104" y="2214"/>
                  </a:lnTo>
                  <a:lnTo>
                    <a:pt x="1096" y="2205"/>
                  </a:lnTo>
                  <a:lnTo>
                    <a:pt x="1087" y="2199"/>
                  </a:lnTo>
                  <a:lnTo>
                    <a:pt x="1077" y="2192"/>
                  </a:lnTo>
                  <a:lnTo>
                    <a:pt x="1066" y="2187"/>
                  </a:lnTo>
                  <a:lnTo>
                    <a:pt x="1054" y="2181"/>
                  </a:lnTo>
                  <a:lnTo>
                    <a:pt x="1042" y="2176"/>
                  </a:lnTo>
                  <a:lnTo>
                    <a:pt x="1014" y="2168"/>
                  </a:lnTo>
                  <a:lnTo>
                    <a:pt x="986" y="2162"/>
                  </a:lnTo>
                  <a:lnTo>
                    <a:pt x="955" y="2157"/>
                  </a:lnTo>
                  <a:lnTo>
                    <a:pt x="923" y="2154"/>
                  </a:lnTo>
                  <a:lnTo>
                    <a:pt x="891" y="2151"/>
                  </a:lnTo>
                  <a:lnTo>
                    <a:pt x="832" y="2148"/>
                  </a:lnTo>
                  <a:lnTo>
                    <a:pt x="780" y="2145"/>
                  </a:lnTo>
                  <a:lnTo>
                    <a:pt x="759" y="2143"/>
                  </a:lnTo>
                  <a:lnTo>
                    <a:pt x="742" y="2140"/>
                  </a:lnTo>
                  <a:lnTo>
                    <a:pt x="772" y="2144"/>
                  </a:lnTo>
                  <a:lnTo>
                    <a:pt x="795" y="2145"/>
                  </a:lnTo>
                  <a:lnTo>
                    <a:pt x="805" y="2145"/>
                  </a:lnTo>
                  <a:lnTo>
                    <a:pt x="812" y="2144"/>
                  </a:lnTo>
                  <a:lnTo>
                    <a:pt x="819" y="2141"/>
                  </a:lnTo>
                  <a:lnTo>
                    <a:pt x="824" y="2139"/>
                  </a:lnTo>
                  <a:lnTo>
                    <a:pt x="828" y="2136"/>
                  </a:lnTo>
                  <a:lnTo>
                    <a:pt x="832" y="2133"/>
                  </a:lnTo>
                  <a:lnTo>
                    <a:pt x="833" y="2128"/>
                  </a:lnTo>
                  <a:lnTo>
                    <a:pt x="833" y="2123"/>
                  </a:lnTo>
                  <a:lnTo>
                    <a:pt x="833" y="2118"/>
                  </a:lnTo>
                  <a:lnTo>
                    <a:pt x="830" y="2112"/>
                  </a:lnTo>
                  <a:lnTo>
                    <a:pt x="824" y="2100"/>
                  </a:lnTo>
                  <a:lnTo>
                    <a:pt x="814" y="2085"/>
                  </a:lnTo>
                  <a:lnTo>
                    <a:pt x="801" y="2069"/>
                  </a:lnTo>
                  <a:lnTo>
                    <a:pt x="785" y="2053"/>
                  </a:lnTo>
                  <a:lnTo>
                    <a:pt x="765" y="2035"/>
                  </a:lnTo>
                  <a:lnTo>
                    <a:pt x="743" y="2017"/>
                  </a:lnTo>
                  <a:lnTo>
                    <a:pt x="720" y="1997"/>
                  </a:lnTo>
                  <a:lnTo>
                    <a:pt x="669" y="1958"/>
                  </a:lnTo>
                  <a:lnTo>
                    <a:pt x="615" y="1920"/>
                  </a:lnTo>
                  <a:lnTo>
                    <a:pt x="559" y="1883"/>
                  </a:lnTo>
                  <a:lnTo>
                    <a:pt x="505" y="1850"/>
                  </a:lnTo>
                  <a:lnTo>
                    <a:pt x="456" y="1822"/>
                  </a:lnTo>
                  <a:lnTo>
                    <a:pt x="434" y="1811"/>
                  </a:lnTo>
                  <a:lnTo>
                    <a:pt x="415" y="1802"/>
                  </a:lnTo>
                  <a:lnTo>
                    <a:pt x="398" y="1794"/>
                  </a:lnTo>
                  <a:lnTo>
                    <a:pt x="384" y="1789"/>
                  </a:lnTo>
                  <a:lnTo>
                    <a:pt x="373" y="1787"/>
                  </a:lnTo>
                  <a:lnTo>
                    <a:pt x="369" y="1787"/>
                  </a:lnTo>
                  <a:lnTo>
                    <a:pt x="366" y="1787"/>
                  </a:lnTo>
                  <a:lnTo>
                    <a:pt x="363" y="1788"/>
                  </a:lnTo>
                  <a:lnTo>
                    <a:pt x="362" y="1791"/>
                  </a:lnTo>
                  <a:lnTo>
                    <a:pt x="362" y="1793"/>
                  </a:lnTo>
                  <a:lnTo>
                    <a:pt x="363" y="1797"/>
                  </a:lnTo>
                  <a:lnTo>
                    <a:pt x="363" y="1795"/>
                  </a:lnTo>
                  <a:lnTo>
                    <a:pt x="364" y="1793"/>
                  </a:lnTo>
                  <a:lnTo>
                    <a:pt x="371" y="1788"/>
                  </a:lnTo>
                  <a:lnTo>
                    <a:pt x="390" y="1772"/>
                  </a:lnTo>
                  <a:lnTo>
                    <a:pt x="404" y="1762"/>
                  </a:lnTo>
                  <a:lnTo>
                    <a:pt x="417" y="1751"/>
                  </a:lnTo>
                  <a:lnTo>
                    <a:pt x="432" y="1739"/>
                  </a:lnTo>
                  <a:lnTo>
                    <a:pt x="445" y="1725"/>
                  </a:lnTo>
                  <a:lnTo>
                    <a:pt x="459" y="1709"/>
                  </a:lnTo>
                  <a:lnTo>
                    <a:pt x="464" y="1700"/>
                  </a:lnTo>
                  <a:lnTo>
                    <a:pt x="468" y="1692"/>
                  </a:lnTo>
                  <a:lnTo>
                    <a:pt x="472" y="1682"/>
                  </a:lnTo>
                  <a:lnTo>
                    <a:pt x="476" y="1672"/>
                  </a:lnTo>
                  <a:lnTo>
                    <a:pt x="477" y="1662"/>
                  </a:lnTo>
                  <a:lnTo>
                    <a:pt x="478" y="1652"/>
                  </a:lnTo>
                  <a:lnTo>
                    <a:pt x="478" y="1641"/>
                  </a:lnTo>
                  <a:lnTo>
                    <a:pt x="477" y="1630"/>
                  </a:lnTo>
                  <a:lnTo>
                    <a:pt x="475" y="1619"/>
                  </a:lnTo>
                  <a:lnTo>
                    <a:pt x="471" y="1607"/>
                  </a:lnTo>
                  <a:lnTo>
                    <a:pt x="465" y="1595"/>
                  </a:lnTo>
                  <a:lnTo>
                    <a:pt x="457" y="1583"/>
                  </a:lnTo>
                  <a:lnTo>
                    <a:pt x="449" y="1569"/>
                  </a:lnTo>
                  <a:lnTo>
                    <a:pt x="438" y="1557"/>
                  </a:lnTo>
                  <a:lnTo>
                    <a:pt x="416" y="1533"/>
                  </a:lnTo>
                  <a:lnTo>
                    <a:pt x="387" y="1505"/>
                  </a:lnTo>
                  <a:lnTo>
                    <a:pt x="352" y="1474"/>
                  </a:lnTo>
                  <a:lnTo>
                    <a:pt x="316" y="1445"/>
                  </a:lnTo>
                  <a:lnTo>
                    <a:pt x="279" y="1418"/>
                  </a:lnTo>
                  <a:lnTo>
                    <a:pt x="261" y="1406"/>
                  </a:lnTo>
                  <a:lnTo>
                    <a:pt x="243" y="1396"/>
                  </a:lnTo>
                  <a:lnTo>
                    <a:pt x="228" y="1387"/>
                  </a:lnTo>
                  <a:lnTo>
                    <a:pt x="213" y="1381"/>
                  </a:lnTo>
                  <a:lnTo>
                    <a:pt x="199" y="1377"/>
                  </a:lnTo>
                  <a:lnTo>
                    <a:pt x="188" y="1376"/>
                  </a:lnTo>
                  <a:lnTo>
                    <a:pt x="213" y="1375"/>
                  </a:lnTo>
                  <a:lnTo>
                    <a:pt x="236" y="1370"/>
                  </a:lnTo>
                  <a:lnTo>
                    <a:pt x="257" y="1364"/>
                  </a:lnTo>
                  <a:lnTo>
                    <a:pt x="274" y="1357"/>
                  </a:lnTo>
                  <a:lnTo>
                    <a:pt x="290" y="1347"/>
                  </a:lnTo>
                  <a:lnTo>
                    <a:pt x="305" y="1336"/>
                  </a:lnTo>
                  <a:lnTo>
                    <a:pt x="316" y="1324"/>
                  </a:lnTo>
                  <a:lnTo>
                    <a:pt x="325" y="1309"/>
                  </a:lnTo>
                  <a:lnTo>
                    <a:pt x="333" y="1294"/>
                  </a:lnTo>
                  <a:lnTo>
                    <a:pt x="339" y="1278"/>
                  </a:lnTo>
                  <a:lnTo>
                    <a:pt x="342" y="1261"/>
                  </a:lnTo>
                  <a:lnTo>
                    <a:pt x="345" y="1244"/>
                  </a:lnTo>
                  <a:lnTo>
                    <a:pt x="346" y="1226"/>
                  </a:lnTo>
                  <a:lnTo>
                    <a:pt x="345" y="1207"/>
                  </a:lnTo>
                  <a:lnTo>
                    <a:pt x="342" y="1189"/>
                  </a:lnTo>
                  <a:lnTo>
                    <a:pt x="339" y="1170"/>
                  </a:lnTo>
                  <a:lnTo>
                    <a:pt x="334" y="1151"/>
                  </a:lnTo>
                  <a:lnTo>
                    <a:pt x="328" y="1132"/>
                  </a:lnTo>
                  <a:lnTo>
                    <a:pt x="322" y="1113"/>
                  </a:lnTo>
                  <a:lnTo>
                    <a:pt x="313" y="1095"/>
                  </a:lnTo>
                  <a:lnTo>
                    <a:pt x="305" y="1078"/>
                  </a:lnTo>
                  <a:lnTo>
                    <a:pt x="294" y="1061"/>
                  </a:lnTo>
                  <a:lnTo>
                    <a:pt x="284" y="1045"/>
                  </a:lnTo>
                  <a:lnTo>
                    <a:pt x="272" y="1030"/>
                  </a:lnTo>
                  <a:lnTo>
                    <a:pt x="261" y="1016"/>
                  </a:lnTo>
                  <a:lnTo>
                    <a:pt x="248" y="1003"/>
                  </a:lnTo>
                  <a:lnTo>
                    <a:pt x="235" y="992"/>
                  </a:lnTo>
                  <a:lnTo>
                    <a:pt x="221" y="983"/>
                  </a:lnTo>
                  <a:lnTo>
                    <a:pt x="208" y="974"/>
                  </a:lnTo>
                  <a:lnTo>
                    <a:pt x="195" y="968"/>
                  </a:lnTo>
                  <a:lnTo>
                    <a:pt x="181" y="964"/>
                  </a:lnTo>
                  <a:lnTo>
                    <a:pt x="166" y="962"/>
                  </a:lnTo>
                  <a:lnTo>
                    <a:pt x="191" y="964"/>
                  </a:lnTo>
                  <a:lnTo>
                    <a:pt x="212" y="964"/>
                  </a:lnTo>
                  <a:lnTo>
                    <a:pt x="232" y="964"/>
                  </a:lnTo>
                  <a:lnTo>
                    <a:pt x="251" y="963"/>
                  </a:lnTo>
                  <a:lnTo>
                    <a:pt x="267" y="961"/>
                  </a:lnTo>
                  <a:lnTo>
                    <a:pt x="283" y="958"/>
                  </a:lnTo>
                  <a:lnTo>
                    <a:pt x="296" y="953"/>
                  </a:lnTo>
                  <a:lnTo>
                    <a:pt x="307" y="948"/>
                  </a:lnTo>
                  <a:lnTo>
                    <a:pt x="318" y="941"/>
                  </a:lnTo>
                  <a:lnTo>
                    <a:pt x="328" y="935"/>
                  </a:lnTo>
                  <a:lnTo>
                    <a:pt x="335" y="926"/>
                  </a:lnTo>
                  <a:lnTo>
                    <a:pt x="341" y="917"/>
                  </a:lnTo>
                  <a:lnTo>
                    <a:pt x="347" y="907"/>
                  </a:lnTo>
                  <a:lnTo>
                    <a:pt x="351" y="897"/>
                  </a:lnTo>
                  <a:lnTo>
                    <a:pt x="353" y="885"/>
                  </a:lnTo>
                  <a:lnTo>
                    <a:pt x="356" y="874"/>
                  </a:lnTo>
                  <a:lnTo>
                    <a:pt x="356" y="860"/>
                  </a:lnTo>
                  <a:lnTo>
                    <a:pt x="356" y="847"/>
                  </a:lnTo>
                  <a:lnTo>
                    <a:pt x="355" y="833"/>
                  </a:lnTo>
                  <a:lnTo>
                    <a:pt x="352" y="819"/>
                  </a:lnTo>
                  <a:lnTo>
                    <a:pt x="345" y="788"/>
                  </a:lnTo>
                  <a:lnTo>
                    <a:pt x="335" y="755"/>
                  </a:lnTo>
                  <a:lnTo>
                    <a:pt x="322" y="721"/>
                  </a:lnTo>
                  <a:lnTo>
                    <a:pt x="306" y="686"/>
                  </a:lnTo>
                  <a:lnTo>
                    <a:pt x="287" y="649"/>
                  </a:lnTo>
                  <a:lnTo>
                    <a:pt x="268" y="611"/>
                  </a:lnTo>
                  <a:lnTo>
                    <a:pt x="246" y="573"/>
                  </a:lnTo>
                  <a:lnTo>
                    <a:pt x="224" y="535"/>
                  </a:lnTo>
                  <a:lnTo>
                    <a:pt x="177" y="459"/>
                  </a:lnTo>
                  <a:lnTo>
                    <a:pt x="88" y="318"/>
                  </a:lnTo>
                  <a:lnTo>
                    <a:pt x="50" y="255"/>
                  </a:lnTo>
                  <a:lnTo>
                    <a:pt x="34" y="228"/>
                  </a:lnTo>
                  <a:lnTo>
                    <a:pt x="21" y="203"/>
                  </a:lnTo>
                  <a:lnTo>
                    <a:pt x="11" y="181"/>
                  </a:lnTo>
                  <a:lnTo>
                    <a:pt x="4" y="161"/>
                  </a:lnTo>
                  <a:lnTo>
                    <a:pt x="1" y="153"/>
                  </a:lnTo>
                  <a:lnTo>
                    <a:pt x="0" y="145"/>
                  </a:lnTo>
                  <a:lnTo>
                    <a:pt x="0" y="139"/>
                  </a:lnTo>
                  <a:lnTo>
                    <a:pt x="1" y="133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1218503">
                <a:defRPr/>
              </a:pPr>
              <a:endParaRPr lang="zh-CN" altLang="en-US" sz="996" kern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4" name="组合 9"/>
          <p:cNvGrpSpPr>
            <a:grpSpLocks/>
          </p:cNvGrpSpPr>
          <p:nvPr/>
        </p:nvGrpSpPr>
        <p:grpSpPr bwMode="auto">
          <a:xfrm>
            <a:off x="3276672" y="1563744"/>
            <a:ext cx="1127063" cy="1128650"/>
            <a:chOff x="1845734" y="2255838"/>
            <a:chExt cx="1128713" cy="1128713"/>
          </a:xfrm>
        </p:grpSpPr>
        <p:sp>
          <p:nvSpPr>
            <p:cNvPr id="11" name="MH_Other_4"/>
            <p:cNvSpPr/>
            <p:nvPr>
              <p:custDataLst>
                <p:tags r:id="rId2"/>
              </p:custDataLst>
            </p:nvPr>
          </p:nvSpPr>
          <p:spPr>
            <a:xfrm rot="5400000">
              <a:off x="1845735" y="2255837"/>
              <a:ext cx="1128713" cy="1128713"/>
            </a:xfrm>
            <a:prstGeom prst="teardrop">
              <a:avLst/>
            </a:prstGeom>
            <a:solidFill>
              <a:schemeClr val="accent1"/>
            </a:solidFill>
            <a:ln w="12700" cap="flat" cmpd="sng" algn="ctr">
              <a:noFill/>
              <a:prstDash val="solid"/>
              <a:miter lim="800000"/>
            </a:ln>
            <a:effectLst>
              <a:outerShdw blurRad="76200" dist="508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vert270" lIns="107994" tIns="35998" rIns="0" anchor="ctr"/>
            <a:lstStyle/>
            <a:p>
              <a:pPr algn="ctr" defTabSz="1218503">
                <a:defRPr/>
              </a:pPr>
              <a:endParaRPr lang="th-TH" sz="3129" kern="0" dirty="0">
                <a:solidFill>
                  <a:schemeClr val="bg1">
                    <a:lumMod val="50000"/>
                  </a:schemeClr>
                </a:solidFill>
                <a:latin typeface="Calibri" panose="020F0502020204030204"/>
                <a:cs typeface="Cordia New" panose="020B0304020202020204"/>
              </a:endParaRPr>
            </a:p>
          </p:txBody>
        </p:sp>
        <p:sp>
          <p:nvSpPr>
            <p:cNvPr id="12" name="KSO_Shape"/>
            <p:cNvSpPr/>
            <p:nvPr/>
          </p:nvSpPr>
          <p:spPr bwMode="auto">
            <a:xfrm>
              <a:off x="2279733" y="2513013"/>
              <a:ext cx="322716" cy="700088"/>
            </a:xfrm>
            <a:custGeom>
              <a:avLst/>
              <a:gdLst>
                <a:gd name="T0" fmla="*/ 834078 w 9999"/>
                <a:gd name="T1" fmla="*/ 1190852 h 9435"/>
                <a:gd name="T2" fmla="*/ 794242 w 9999"/>
                <a:gd name="T3" fmla="*/ 0 h 9435"/>
                <a:gd name="T4" fmla="*/ 794242 w 9999"/>
                <a:gd name="T5" fmla="*/ 0 h 9435"/>
                <a:gd name="T6" fmla="*/ 169014 w 9999"/>
                <a:gd name="T7" fmla="*/ 495280 h 9435"/>
                <a:gd name="T8" fmla="*/ 264 w 9999"/>
                <a:gd name="T9" fmla="*/ 978849 h 9435"/>
                <a:gd name="T10" fmla="*/ 139116 w 9999"/>
                <a:gd name="T11" fmla="*/ 1756598 h 9435"/>
                <a:gd name="T12" fmla="*/ 139116 w 9999"/>
                <a:gd name="T13" fmla="*/ 1756598 h 9435"/>
                <a:gd name="T14" fmla="*/ 139116 w 9999"/>
                <a:gd name="T15" fmla="*/ 1756598 h 9435"/>
                <a:gd name="T16" fmla="*/ 139116 w 9999"/>
                <a:gd name="T17" fmla="*/ 1756598 h 9435"/>
                <a:gd name="T18" fmla="*/ 397297 w 9999"/>
                <a:gd name="T19" fmla="*/ 919488 h 9435"/>
                <a:gd name="T20" fmla="*/ 397297 w 9999"/>
                <a:gd name="T21" fmla="*/ 919488 h 9435"/>
                <a:gd name="T22" fmla="*/ 169981 w 9999"/>
                <a:gd name="T23" fmla="*/ 1901971 h 9435"/>
                <a:gd name="T24" fmla="*/ 834078 w 9999"/>
                <a:gd name="T25" fmla="*/ 1190852 h 9435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</a:gdLst>
              <a:ahLst/>
              <a:cxnLst>
                <a:cxn ang="T26">
                  <a:pos x="T0" y="T1"/>
                </a:cxn>
                <a:cxn ang="T27">
                  <a:pos x="T2" y="T3"/>
                </a:cxn>
                <a:cxn ang="T28">
                  <a:pos x="T4" y="T5"/>
                </a:cxn>
                <a:cxn ang="T29">
                  <a:pos x="T6" y="T7"/>
                </a:cxn>
                <a:cxn ang="T30">
                  <a:pos x="T8" y="T9"/>
                </a:cxn>
                <a:cxn ang="T31">
                  <a:pos x="T10" y="T11"/>
                </a:cxn>
                <a:cxn ang="T32">
                  <a:pos x="T12" y="T13"/>
                </a:cxn>
                <a:cxn ang="T33">
                  <a:pos x="T14" y="T15"/>
                </a:cxn>
                <a:cxn ang="T34">
                  <a:pos x="T16" y="T17"/>
                </a:cxn>
                <a:cxn ang="T35">
                  <a:pos x="T18" y="T19"/>
                </a:cxn>
                <a:cxn ang="T36">
                  <a:pos x="T20" y="T21"/>
                </a:cxn>
                <a:cxn ang="T37">
                  <a:pos x="T22" y="T23"/>
                </a:cxn>
                <a:cxn ang="T38">
                  <a:pos x="T24" y="T25"/>
                </a:cxn>
              </a:cxnLst>
              <a:rect l="0" t="0" r="r" b="b"/>
              <a:pathLst>
                <a:path w="9999" h="9435">
                  <a:moveTo>
                    <a:pt x="9485" y="5898"/>
                  </a:moveTo>
                  <a:cubicBezTo>
                    <a:pt x="10836" y="4628"/>
                    <a:pt x="9108" y="983"/>
                    <a:pt x="9032" y="0"/>
                  </a:cubicBezTo>
                  <a:cubicBezTo>
                    <a:pt x="7848" y="409"/>
                    <a:pt x="2860" y="1899"/>
                    <a:pt x="1922" y="2453"/>
                  </a:cubicBezTo>
                  <a:cubicBezTo>
                    <a:pt x="982" y="3006"/>
                    <a:pt x="58" y="3806"/>
                    <a:pt x="3" y="4848"/>
                  </a:cubicBezTo>
                  <a:cubicBezTo>
                    <a:pt x="-54" y="5888"/>
                    <a:pt x="753" y="8078"/>
                    <a:pt x="1582" y="8700"/>
                  </a:cubicBezTo>
                  <a:lnTo>
                    <a:pt x="4518" y="4554"/>
                  </a:lnTo>
                  <a:lnTo>
                    <a:pt x="1933" y="9420"/>
                  </a:lnTo>
                  <a:cubicBezTo>
                    <a:pt x="2761" y="9644"/>
                    <a:pt x="8302" y="7468"/>
                    <a:pt x="9485" y="5898"/>
                  </a:cubicBez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1218503">
                <a:defRPr/>
              </a:pPr>
              <a:endParaRPr lang="zh-CN" altLang="en-US" sz="996" kern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7" name="组合 12"/>
          <p:cNvGrpSpPr>
            <a:grpSpLocks/>
          </p:cNvGrpSpPr>
          <p:nvPr/>
        </p:nvGrpSpPr>
        <p:grpSpPr bwMode="auto">
          <a:xfrm>
            <a:off x="4465644" y="2736841"/>
            <a:ext cx="1587413" cy="1587413"/>
            <a:chOff x="3036358" y="3429000"/>
            <a:chExt cx="1587500" cy="1587500"/>
          </a:xfrm>
        </p:grpSpPr>
        <p:sp>
          <p:nvSpPr>
            <p:cNvPr id="14" name="MH_Other_1"/>
            <p:cNvSpPr/>
            <p:nvPr>
              <p:custDataLst>
                <p:tags r:id="rId1"/>
              </p:custDataLst>
            </p:nvPr>
          </p:nvSpPr>
          <p:spPr>
            <a:xfrm rot="16200000">
              <a:off x="3036358" y="3429000"/>
              <a:ext cx="1587500" cy="1587500"/>
            </a:xfrm>
            <a:prstGeom prst="teardrop">
              <a:avLst/>
            </a:prstGeom>
            <a:solidFill>
              <a:schemeClr val="accent3"/>
            </a:solidFill>
            <a:ln w="12700" cap="flat" cmpd="sng" algn="ctr">
              <a:noFill/>
              <a:prstDash val="solid"/>
              <a:miter lim="800000"/>
            </a:ln>
            <a:effectLst>
              <a:outerShdw blurRad="76200" dist="50800" dir="8100000" algn="tr" rotWithShape="0">
                <a:prstClr val="black">
                  <a:alpha val="40000"/>
                </a:prstClr>
              </a:outerShdw>
            </a:effectLst>
          </p:spPr>
          <p:txBody>
            <a:bodyPr vert="vert" lIns="35998" tIns="35998" rIns="107994" anchor="ctr"/>
            <a:lstStyle/>
            <a:p>
              <a:pPr algn="ctr" defTabSz="1218503">
                <a:defRPr/>
              </a:pPr>
              <a:endParaRPr lang="th-TH" sz="3129" kern="0" dirty="0">
                <a:solidFill>
                  <a:schemeClr val="bg1">
                    <a:lumMod val="50000"/>
                  </a:schemeClr>
                </a:solidFill>
                <a:latin typeface="Calibri" panose="020F0502020204030204"/>
                <a:cs typeface="Cordia New" panose="020B0304020202020204"/>
              </a:endParaRPr>
            </a:p>
          </p:txBody>
        </p:sp>
        <p:sp>
          <p:nvSpPr>
            <p:cNvPr id="15" name="KSO_Shape"/>
            <p:cNvSpPr/>
            <p:nvPr/>
          </p:nvSpPr>
          <p:spPr bwMode="auto">
            <a:xfrm>
              <a:off x="3306233" y="3748088"/>
              <a:ext cx="860425" cy="649287"/>
            </a:xfrm>
            <a:custGeom>
              <a:avLst/>
              <a:gdLst>
                <a:gd name="T0" fmla="*/ 131779585 w 12600"/>
                <a:gd name="T1" fmla="*/ 176296350 h 9505"/>
                <a:gd name="T2" fmla="*/ 126659217 w 12600"/>
                <a:gd name="T3" fmla="*/ 185424592 h 9505"/>
                <a:gd name="T4" fmla="*/ 115184313 w 12600"/>
                <a:gd name="T5" fmla="*/ 191281345 h 9505"/>
                <a:gd name="T6" fmla="*/ 105766507 w 12600"/>
                <a:gd name="T7" fmla="*/ 195056117 h 9505"/>
                <a:gd name="T8" fmla="*/ 94337263 w 12600"/>
                <a:gd name="T9" fmla="*/ 177325916 h 9505"/>
                <a:gd name="T10" fmla="*/ 85239527 w 12600"/>
                <a:gd name="T11" fmla="*/ 172155540 h 9505"/>
                <a:gd name="T12" fmla="*/ 77970592 w 12600"/>
                <a:gd name="T13" fmla="*/ 203063397 h 9505"/>
                <a:gd name="T14" fmla="*/ 72827394 w 12600"/>
                <a:gd name="T15" fmla="*/ 215142940 h 9505"/>
                <a:gd name="T16" fmla="*/ 77719162 w 12600"/>
                <a:gd name="T17" fmla="*/ 174443313 h 9505"/>
                <a:gd name="T18" fmla="*/ 74518913 w 12600"/>
                <a:gd name="T19" fmla="*/ 164354204 h 9505"/>
                <a:gd name="T20" fmla="*/ 55591982 w 12600"/>
                <a:gd name="T21" fmla="*/ 173688389 h 9505"/>
                <a:gd name="T22" fmla="*/ 37968011 w 12600"/>
                <a:gd name="T23" fmla="*/ 165200675 h 9505"/>
                <a:gd name="T24" fmla="*/ 32344935 w 12600"/>
                <a:gd name="T25" fmla="*/ 158085716 h 9505"/>
                <a:gd name="T26" fmla="*/ 17441031 w 12600"/>
                <a:gd name="T27" fmla="*/ 141247533 h 9505"/>
                <a:gd name="T28" fmla="*/ 8891965 w 12600"/>
                <a:gd name="T29" fmla="*/ 130014613 h 9505"/>
                <a:gd name="T30" fmla="*/ 1371449 w 12600"/>
                <a:gd name="T31" fmla="*/ 117202995 h 9505"/>
                <a:gd name="T32" fmla="*/ 7703306 w 12600"/>
                <a:gd name="T33" fmla="*/ 112398657 h 9505"/>
                <a:gd name="T34" fmla="*/ 24207258 w 12600"/>
                <a:gd name="T35" fmla="*/ 112375808 h 9505"/>
                <a:gd name="T36" fmla="*/ 37670921 w 12600"/>
                <a:gd name="T37" fmla="*/ 112009770 h 9505"/>
                <a:gd name="T38" fmla="*/ 57054901 w 12600"/>
                <a:gd name="T39" fmla="*/ 116173580 h 9505"/>
                <a:gd name="T40" fmla="*/ 72713094 w 12600"/>
                <a:gd name="T41" fmla="*/ 126216840 h 9505"/>
                <a:gd name="T42" fmla="*/ 82839379 w 12600"/>
                <a:gd name="T43" fmla="*/ 138593722 h 9505"/>
                <a:gd name="T44" fmla="*/ 82496479 w 12600"/>
                <a:gd name="T45" fmla="*/ 159732809 h 9505"/>
                <a:gd name="T46" fmla="*/ 87959746 w 12600"/>
                <a:gd name="T47" fmla="*/ 142208400 h 9505"/>
                <a:gd name="T48" fmla="*/ 77170492 w 12600"/>
                <a:gd name="T49" fmla="*/ 114205996 h 9505"/>
                <a:gd name="T50" fmla="*/ 81239330 w 12600"/>
                <a:gd name="T51" fmla="*/ 81216159 h 9505"/>
                <a:gd name="T52" fmla="*/ 89034106 w 12600"/>
                <a:gd name="T53" fmla="*/ 62593637 h 9505"/>
                <a:gd name="T54" fmla="*/ 95365963 w 12600"/>
                <a:gd name="T55" fmla="*/ 47013964 h 9505"/>
                <a:gd name="T56" fmla="*/ 98451761 w 12600"/>
                <a:gd name="T57" fmla="*/ 40699627 h 9505"/>
                <a:gd name="T58" fmla="*/ 117904381 w 12600"/>
                <a:gd name="T59" fmla="*/ 14664655 h 9505"/>
                <a:gd name="T60" fmla="*/ 129310946 w 12600"/>
                <a:gd name="T61" fmla="*/ 983717 h 9505"/>
                <a:gd name="T62" fmla="*/ 140305820 w 12600"/>
                <a:gd name="T63" fmla="*/ 24570821 h 9505"/>
                <a:gd name="T64" fmla="*/ 146409077 w 12600"/>
                <a:gd name="T65" fmla="*/ 44405852 h 9505"/>
                <a:gd name="T66" fmla="*/ 149632156 w 12600"/>
                <a:gd name="T67" fmla="*/ 62319147 h 9505"/>
                <a:gd name="T68" fmla="*/ 152992364 w 12600"/>
                <a:gd name="T69" fmla="*/ 78379405 h 9505"/>
                <a:gd name="T70" fmla="*/ 151643745 w 12600"/>
                <a:gd name="T71" fmla="*/ 96795983 h 9505"/>
                <a:gd name="T72" fmla="*/ 145860407 w 12600"/>
                <a:gd name="T73" fmla="*/ 113039185 h 9505"/>
                <a:gd name="T74" fmla="*/ 139734320 w 12600"/>
                <a:gd name="T75" fmla="*/ 126102444 h 9505"/>
                <a:gd name="T76" fmla="*/ 122933279 w 12600"/>
                <a:gd name="T77" fmla="*/ 143581155 h 9505"/>
                <a:gd name="T78" fmla="*/ 98131842 w 12600"/>
                <a:gd name="T79" fmla="*/ 146463757 h 9505"/>
                <a:gd name="T80" fmla="*/ 87753976 w 12600"/>
                <a:gd name="T81" fmla="*/ 163736525 h 9505"/>
                <a:gd name="T82" fmla="*/ 96737412 w 12600"/>
                <a:gd name="T83" fmla="*/ 171034427 h 9505"/>
                <a:gd name="T84" fmla="*/ 107298067 w 12600"/>
                <a:gd name="T85" fmla="*/ 166870769 h 9505"/>
                <a:gd name="T86" fmla="*/ 125013508 w 12600"/>
                <a:gd name="T87" fmla="*/ 174077276 h 9505"/>
                <a:gd name="T88" fmla="*/ 133699704 w 12600"/>
                <a:gd name="T89" fmla="*/ 157856923 h 9505"/>
                <a:gd name="T90" fmla="*/ 145106118 w 12600"/>
                <a:gd name="T91" fmla="*/ 141545023 h 9505"/>
                <a:gd name="T92" fmla="*/ 159735611 w 12600"/>
                <a:gd name="T93" fmla="*/ 144633570 h 9505"/>
                <a:gd name="T94" fmla="*/ 150775005 w 12600"/>
                <a:gd name="T95" fmla="*/ 163141695 h 9505"/>
                <a:gd name="T96" fmla="*/ 146203307 w 12600"/>
                <a:gd name="T97" fmla="*/ 173139257 h 9505"/>
                <a:gd name="T98" fmla="*/ 161907160 w 12600"/>
                <a:gd name="T99" fmla="*/ 163072996 h 9505"/>
                <a:gd name="T100" fmla="*/ 172033595 w 12600"/>
                <a:gd name="T101" fmla="*/ 133286102 h 9505"/>
                <a:gd name="T102" fmla="*/ 205658508 w 12600"/>
                <a:gd name="T103" fmla="*/ 113885656 h 9505"/>
                <a:gd name="T104" fmla="*/ 239374892 w 12600"/>
                <a:gd name="T105" fmla="*/ 110660016 h 9505"/>
                <a:gd name="T106" fmla="*/ 255330174 w 12600"/>
                <a:gd name="T107" fmla="*/ 107983205 h 9505"/>
                <a:gd name="T108" fmla="*/ 271742505 w 12600"/>
                <a:gd name="T109" fmla="*/ 105741282 h 9505"/>
                <a:gd name="T110" fmla="*/ 288017857 w 12600"/>
                <a:gd name="T111" fmla="*/ 101302982 h 9505"/>
                <a:gd name="T112" fmla="*/ 245981008 w 12600"/>
                <a:gd name="T113" fmla="*/ 161700393 h 9505"/>
                <a:gd name="T114" fmla="*/ 228379867 w 12600"/>
                <a:gd name="T115" fmla="*/ 177691953 h 9505"/>
                <a:gd name="T116" fmla="*/ 210275865 w 12600"/>
                <a:gd name="T117" fmla="*/ 186980290 h 9505"/>
                <a:gd name="T118" fmla="*/ 194640654 w 12600"/>
                <a:gd name="T119" fmla="*/ 189862892 h 9505"/>
                <a:gd name="T120" fmla="*/ 170159136 w 12600"/>
                <a:gd name="T121" fmla="*/ 182038707 h 9505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</a:gdLst>
              <a:ahLst/>
              <a:cxnLst>
                <a:cxn ang="T122">
                  <a:pos x="T0" y="T1"/>
                </a:cxn>
                <a:cxn ang="T123">
                  <a:pos x="T2" y="T3"/>
                </a:cxn>
                <a:cxn ang="T124">
                  <a:pos x="T4" y="T5"/>
                </a:cxn>
                <a:cxn ang="T125">
                  <a:pos x="T6" y="T7"/>
                </a:cxn>
                <a:cxn ang="T126">
                  <a:pos x="T8" y="T9"/>
                </a:cxn>
                <a:cxn ang="T127">
                  <a:pos x="T10" y="T11"/>
                </a:cxn>
                <a:cxn ang="T128">
                  <a:pos x="T12" y="T13"/>
                </a:cxn>
                <a:cxn ang="T129">
                  <a:pos x="T14" y="T15"/>
                </a:cxn>
                <a:cxn ang="T130">
                  <a:pos x="T16" y="T17"/>
                </a:cxn>
                <a:cxn ang="T131">
                  <a:pos x="T18" y="T19"/>
                </a:cxn>
                <a:cxn ang="T132">
                  <a:pos x="T20" y="T21"/>
                </a:cxn>
                <a:cxn ang="T133">
                  <a:pos x="T22" y="T23"/>
                </a:cxn>
                <a:cxn ang="T134">
                  <a:pos x="T24" y="T25"/>
                </a:cxn>
                <a:cxn ang="T135">
                  <a:pos x="T26" y="T27"/>
                </a:cxn>
                <a:cxn ang="T136">
                  <a:pos x="T28" y="T29"/>
                </a:cxn>
                <a:cxn ang="T137">
                  <a:pos x="T30" y="T31"/>
                </a:cxn>
                <a:cxn ang="T138">
                  <a:pos x="T32" y="T33"/>
                </a:cxn>
                <a:cxn ang="T139">
                  <a:pos x="T34" y="T35"/>
                </a:cxn>
                <a:cxn ang="T140">
                  <a:pos x="T36" y="T37"/>
                </a:cxn>
                <a:cxn ang="T141">
                  <a:pos x="T38" y="T39"/>
                </a:cxn>
                <a:cxn ang="T142">
                  <a:pos x="T40" y="T41"/>
                </a:cxn>
                <a:cxn ang="T143">
                  <a:pos x="T42" y="T43"/>
                </a:cxn>
                <a:cxn ang="T144">
                  <a:pos x="T44" y="T45"/>
                </a:cxn>
                <a:cxn ang="T145">
                  <a:pos x="T46" y="T47"/>
                </a:cxn>
                <a:cxn ang="T146">
                  <a:pos x="T48" y="T49"/>
                </a:cxn>
                <a:cxn ang="T147">
                  <a:pos x="T50" y="T51"/>
                </a:cxn>
                <a:cxn ang="T148">
                  <a:pos x="T52" y="T53"/>
                </a:cxn>
                <a:cxn ang="T149">
                  <a:pos x="T54" y="T55"/>
                </a:cxn>
                <a:cxn ang="T150">
                  <a:pos x="T56" y="T57"/>
                </a:cxn>
                <a:cxn ang="T151">
                  <a:pos x="T58" y="T59"/>
                </a:cxn>
                <a:cxn ang="T152">
                  <a:pos x="T60" y="T61"/>
                </a:cxn>
                <a:cxn ang="T153">
                  <a:pos x="T62" y="T63"/>
                </a:cxn>
                <a:cxn ang="T154">
                  <a:pos x="T64" y="T65"/>
                </a:cxn>
                <a:cxn ang="T155">
                  <a:pos x="T66" y="T67"/>
                </a:cxn>
                <a:cxn ang="T156">
                  <a:pos x="T68" y="T69"/>
                </a:cxn>
                <a:cxn ang="T157">
                  <a:pos x="T70" y="T71"/>
                </a:cxn>
                <a:cxn ang="T158">
                  <a:pos x="T72" y="T73"/>
                </a:cxn>
                <a:cxn ang="T159">
                  <a:pos x="T74" y="T75"/>
                </a:cxn>
                <a:cxn ang="T160">
                  <a:pos x="T76" y="T77"/>
                </a:cxn>
                <a:cxn ang="T161">
                  <a:pos x="T78" y="T79"/>
                </a:cxn>
                <a:cxn ang="T162">
                  <a:pos x="T80" y="T81"/>
                </a:cxn>
                <a:cxn ang="T163">
                  <a:pos x="T82" y="T83"/>
                </a:cxn>
                <a:cxn ang="T164">
                  <a:pos x="T84" y="T85"/>
                </a:cxn>
                <a:cxn ang="T165">
                  <a:pos x="T86" y="T87"/>
                </a:cxn>
                <a:cxn ang="T166">
                  <a:pos x="T88" y="T89"/>
                </a:cxn>
                <a:cxn ang="T167">
                  <a:pos x="T90" y="T91"/>
                </a:cxn>
                <a:cxn ang="T168">
                  <a:pos x="T92" y="T93"/>
                </a:cxn>
                <a:cxn ang="T169">
                  <a:pos x="T94" y="T95"/>
                </a:cxn>
                <a:cxn ang="T170">
                  <a:pos x="T96" y="T97"/>
                </a:cxn>
                <a:cxn ang="T171">
                  <a:pos x="T98" y="T99"/>
                </a:cxn>
                <a:cxn ang="T172">
                  <a:pos x="T100" y="T101"/>
                </a:cxn>
                <a:cxn ang="T173">
                  <a:pos x="T102" y="T103"/>
                </a:cxn>
                <a:cxn ang="T174">
                  <a:pos x="T104" y="T105"/>
                </a:cxn>
                <a:cxn ang="T175">
                  <a:pos x="T106" y="T107"/>
                </a:cxn>
                <a:cxn ang="T176">
                  <a:pos x="T108" y="T109"/>
                </a:cxn>
                <a:cxn ang="T177">
                  <a:pos x="T110" y="T111"/>
                </a:cxn>
                <a:cxn ang="T178">
                  <a:pos x="T112" y="T113"/>
                </a:cxn>
                <a:cxn ang="T179">
                  <a:pos x="T114" y="T115"/>
                </a:cxn>
                <a:cxn ang="T180">
                  <a:pos x="T116" y="T117"/>
                </a:cxn>
                <a:cxn ang="T181">
                  <a:pos x="T118" y="T119"/>
                </a:cxn>
                <a:cxn ang="T182">
                  <a:pos x="T120" y="T121"/>
                </a:cxn>
              </a:cxnLst>
              <a:rect l="0" t="0" r="r" b="b"/>
              <a:pathLst>
                <a:path w="12600" h="9505">
                  <a:moveTo>
                    <a:pt x="7155" y="7617"/>
                  </a:moveTo>
                  <a:lnTo>
                    <a:pt x="7155" y="7617"/>
                  </a:lnTo>
                  <a:lnTo>
                    <a:pt x="7091" y="7633"/>
                  </a:lnTo>
                  <a:lnTo>
                    <a:pt x="7028" y="7649"/>
                  </a:lnTo>
                  <a:lnTo>
                    <a:pt x="6964" y="7663"/>
                  </a:lnTo>
                  <a:lnTo>
                    <a:pt x="6899" y="7675"/>
                  </a:lnTo>
                  <a:lnTo>
                    <a:pt x="6836" y="7688"/>
                  </a:lnTo>
                  <a:lnTo>
                    <a:pt x="6771" y="7699"/>
                  </a:lnTo>
                  <a:lnTo>
                    <a:pt x="6706" y="7708"/>
                  </a:lnTo>
                  <a:lnTo>
                    <a:pt x="6641" y="7717"/>
                  </a:lnTo>
                  <a:lnTo>
                    <a:pt x="6575" y="7724"/>
                  </a:lnTo>
                  <a:lnTo>
                    <a:pt x="6510" y="7730"/>
                  </a:lnTo>
                  <a:lnTo>
                    <a:pt x="6444" y="7735"/>
                  </a:lnTo>
                  <a:lnTo>
                    <a:pt x="6380" y="7738"/>
                  </a:lnTo>
                  <a:lnTo>
                    <a:pt x="6314" y="7739"/>
                  </a:lnTo>
                  <a:lnTo>
                    <a:pt x="6249" y="7739"/>
                  </a:lnTo>
                  <a:lnTo>
                    <a:pt x="6183" y="7738"/>
                  </a:lnTo>
                  <a:lnTo>
                    <a:pt x="6118" y="7734"/>
                  </a:lnTo>
                  <a:lnTo>
                    <a:pt x="6076" y="7732"/>
                  </a:lnTo>
                  <a:lnTo>
                    <a:pt x="6032" y="7727"/>
                  </a:lnTo>
                  <a:lnTo>
                    <a:pt x="5944" y="7716"/>
                  </a:lnTo>
                  <a:lnTo>
                    <a:pt x="5899" y="7711"/>
                  </a:lnTo>
                  <a:lnTo>
                    <a:pt x="5854" y="7707"/>
                  </a:lnTo>
                  <a:lnTo>
                    <a:pt x="5810" y="7706"/>
                  </a:lnTo>
                  <a:lnTo>
                    <a:pt x="5765" y="7706"/>
                  </a:lnTo>
                  <a:lnTo>
                    <a:pt x="5743" y="7706"/>
                  </a:lnTo>
                  <a:lnTo>
                    <a:pt x="5721" y="7708"/>
                  </a:lnTo>
                  <a:lnTo>
                    <a:pt x="5700" y="7711"/>
                  </a:lnTo>
                  <a:lnTo>
                    <a:pt x="5678" y="7715"/>
                  </a:lnTo>
                  <a:lnTo>
                    <a:pt x="5657" y="7718"/>
                  </a:lnTo>
                  <a:lnTo>
                    <a:pt x="5636" y="7723"/>
                  </a:lnTo>
                  <a:lnTo>
                    <a:pt x="5617" y="7729"/>
                  </a:lnTo>
                  <a:lnTo>
                    <a:pt x="5597" y="7737"/>
                  </a:lnTo>
                  <a:lnTo>
                    <a:pt x="5578" y="7745"/>
                  </a:lnTo>
                  <a:lnTo>
                    <a:pt x="5558" y="7755"/>
                  </a:lnTo>
                  <a:lnTo>
                    <a:pt x="5540" y="7766"/>
                  </a:lnTo>
                  <a:lnTo>
                    <a:pt x="5523" y="7779"/>
                  </a:lnTo>
                  <a:lnTo>
                    <a:pt x="5506" y="7793"/>
                  </a:lnTo>
                  <a:lnTo>
                    <a:pt x="5488" y="7809"/>
                  </a:lnTo>
                  <a:lnTo>
                    <a:pt x="5473" y="7825"/>
                  </a:lnTo>
                  <a:lnTo>
                    <a:pt x="5458" y="7844"/>
                  </a:lnTo>
                  <a:lnTo>
                    <a:pt x="5487" y="7905"/>
                  </a:lnTo>
                  <a:lnTo>
                    <a:pt x="5501" y="7937"/>
                  </a:lnTo>
                  <a:lnTo>
                    <a:pt x="5514" y="7970"/>
                  </a:lnTo>
                  <a:lnTo>
                    <a:pt x="5525" y="8005"/>
                  </a:lnTo>
                  <a:lnTo>
                    <a:pt x="5529" y="8024"/>
                  </a:lnTo>
                  <a:lnTo>
                    <a:pt x="5534" y="8042"/>
                  </a:lnTo>
                  <a:lnTo>
                    <a:pt x="5536" y="8062"/>
                  </a:lnTo>
                  <a:lnTo>
                    <a:pt x="5539" y="8083"/>
                  </a:lnTo>
                  <a:lnTo>
                    <a:pt x="5541" y="8105"/>
                  </a:lnTo>
                  <a:lnTo>
                    <a:pt x="5541" y="8128"/>
                  </a:lnTo>
                  <a:lnTo>
                    <a:pt x="5518" y="8130"/>
                  </a:lnTo>
                  <a:lnTo>
                    <a:pt x="5495" y="8133"/>
                  </a:lnTo>
                  <a:lnTo>
                    <a:pt x="5471" y="8133"/>
                  </a:lnTo>
                  <a:lnTo>
                    <a:pt x="5448" y="8134"/>
                  </a:lnTo>
                  <a:lnTo>
                    <a:pt x="5402" y="8131"/>
                  </a:lnTo>
                  <a:lnTo>
                    <a:pt x="5355" y="8128"/>
                  </a:lnTo>
                  <a:lnTo>
                    <a:pt x="5310" y="8122"/>
                  </a:lnTo>
                  <a:lnTo>
                    <a:pt x="5265" y="8114"/>
                  </a:lnTo>
                  <a:lnTo>
                    <a:pt x="5219" y="8106"/>
                  </a:lnTo>
                  <a:lnTo>
                    <a:pt x="5174" y="8096"/>
                  </a:lnTo>
                  <a:lnTo>
                    <a:pt x="5087" y="8076"/>
                  </a:lnTo>
                  <a:lnTo>
                    <a:pt x="5045" y="8067"/>
                  </a:lnTo>
                  <a:lnTo>
                    <a:pt x="5003" y="8058"/>
                  </a:lnTo>
                  <a:lnTo>
                    <a:pt x="4962" y="8052"/>
                  </a:lnTo>
                  <a:lnTo>
                    <a:pt x="4921" y="8047"/>
                  </a:lnTo>
                  <a:lnTo>
                    <a:pt x="4882" y="8043"/>
                  </a:lnTo>
                  <a:lnTo>
                    <a:pt x="4844" y="8043"/>
                  </a:lnTo>
                  <a:lnTo>
                    <a:pt x="4865" y="8085"/>
                  </a:lnTo>
                  <a:lnTo>
                    <a:pt x="4887" y="8127"/>
                  </a:lnTo>
                  <a:lnTo>
                    <a:pt x="4910" y="8166"/>
                  </a:lnTo>
                  <a:lnTo>
                    <a:pt x="4935" y="8205"/>
                  </a:lnTo>
                  <a:lnTo>
                    <a:pt x="4987" y="8283"/>
                  </a:lnTo>
                  <a:lnTo>
                    <a:pt x="5039" y="8361"/>
                  </a:lnTo>
                  <a:lnTo>
                    <a:pt x="5063" y="8400"/>
                  </a:lnTo>
                  <a:lnTo>
                    <a:pt x="5086" y="8442"/>
                  </a:lnTo>
                  <a:lnTo>
                    <a:pt x="5108" y="8482"/>
                  </a:lnTo>
                  <a:lnTo>
                    <a:pt x="5128" y="8525"/>
                  </a:lnTo>
                  <a:lnTo>
                    <a:pt x="5136" y="8547"/>
                  </a:lnTo>
                  <a:lnTo>
                    <a:pt x="5144" y="8569"/>
                  </a:lnTo>
                  <a:lnTo>
                    <a:pt x="5151" y="8591"/>
                  </a:lnTo>
                  <a:lnTo>
                    <a:pt x="5158" y="8614"/>
                  </a:lnTo>
                  <a:lnTo>
                    <a:pt x="5164" y="8637"/>
                  </a:lnTo>
                  <a:lnTo>
                    <a:pt x="5168" y="8662"/>
                  </a:lnTo>
                  <a:lnTo>
                    <a:pt x="5173" y="8686"/>
                  </a:lnTo>
                  <a:lnTo>
                    <a:pt x="5175" y="8711"/>
                  </a:lnTo>
                  <a:lnTo>
                    <a:pt x="5108" y="8699"/>
                  </a:lnTo>
                  <a:lnTo>
                    <a:pt x="5041" y="8684"/>
                  </a:lnTo>
                  <a:lnTo>
                    <a:pt x="4975" y="8667"/>
                  </a:lnTo>
                  <a:lnTo>
                    <a:pt x="4909" y="8647"/>
                  </a:lnTo>
                  <a:lnTo>
                    <a:pt x="4876" y="8637"/>
                  </a:lnTo>
                  <a:lnTo>
                    <a:pt x="4843" y="8625"/>
                  </a:lnTo>
                  <a:lnTo>
                    <a:pt x="4811" y="8614"/>
                  </a:lnTo>
                  <a:lnTo>
                    <a:pt x="4779" y="8601"/>
                  </a:lnTo>
                  <a:lnTo>
                    <a:pt x="4748" y="8587"/>
                  </a:lnTo>
                  <a:lnTo>
                    <a:pt x="4717" y="8574"/>
                  </a:lnTo>
                  <a:lnTo>
                    <a:pt x="4686" y="8558"/>
                  </a:lnTo>
                  <a:lnTo>
                    <a:pt x="4656" y="8543"/>
                  </a:lnTo>
                  <a:lnTo>
                    <a:pt x="4627" y="8526"/>
                  </a:lnTo>
                  <a:lnTo>
                    <a:pt x="4597" y="8509"/>
                  </a:lnTo>
                  <a:lnTo>
                    <a:pt x="4569" y="8491"/>
                  </a:lnTo>
                  <a:lnTo>
                    <a:pt x="4541" y="8471"/>
                  </a:lnTo>
                  <a:lnTo>
                    <a:pt x="4514" y="8452"/>
                  </a:lnTo>
                  <a:lnTo>
                    <a:pt x="4488" y="8431"/>
                  </a:lnTo>
                  <a:lnTo>
                    <a:pt x="4463" y="8409"/>
                  </a:lnTo>
                  <a:lnTo>
                    <a:pt x="4437" y="8386"/>
                  </a:lnTo>
                  <a:lnTo>
                    <a:pt x="4414" y="8362"/>
                  </a:lnTo>
                  <a:lnTo>
                    <a:pt x="4389" y="8338"/>
                  </a:lnTo>
                  <a:lnTo>
                    <a:pt x="4367" y="8312"/>
                  </a:lnTo>
                  <a:lnTo>
                    <a:pt x="4347" y="8285"/>
                  </a:lnTo>
                  <a:lnTo>
                    <a:pt x="4326" y="8257"/>
                  </a:lnTo>
                  <a:lnTo>
                    <a:pt x="4306" y="8229"/>
                  </a:lnTo>
                  <a:lnTo>
                    <a:pt x="4288" y="8200"/>
                  </a:lnTo>
                  <a:lnTo>
                    <a:pt x="4270" y="8168"/>
                  </a:lnTo>
                  <a:lnTo>
                    <a:pt x="4257" y="8144"/>
                  </a:lnTo>
                  <a:lnTo>
                    <a:pt x="4246" y="8118"/>
                  </a:lnTo>
                  <a:lnTo>
                    <a:pt x="4235" y="8091"/>
                  </a:lnTo>
                  <a:lnTo>
                    <a:pt x="4226" y="8063"/>
                  </a:lnTo>
                  <a:lnTo>
                    <a:pt x="4207" y="8002"/>
                  </a:lnTo>
                  <a:lnTo>
                    <a:pt x="4188" y="7939"/>
                  </a:lnTo>
                  <a:lnTo>
                    <a:pt x="4169" y="7876"/>
                  </a:lnTo>
                  <a:lnTo>
                    <a:pt x="4150" y="7812"/>
                  </a:lnTo>
                  <a:lnTo>
                    <a:pt x="4139" y="7782"/>
                  </a:lnTo>
                  <a:lnTo>
                    <a:pt x="4127" y="7751"/>
                  </a:lnTo>
                  <a:lnTo>
                    <a:pt x="4114" y="7722"/>
                  </a:lnTo>
                  <a:lnTo>
                    <a:pt x="4102" y="7693"/>
                  </a:lnTo>
                  <a:lnTo>
                    <a:pt x="4087" y="7666"/>
                  </a:lnTo>
                  <a:lnTo>
                    <a:pt x="4072" y="7640"/>
                  </a:lnTo>
                  <a:lnTo>
                    <a:pt x="4056" y="7617"/>
                  </a:lnTo>
                  <a:lnTo>
                    <a:pt x="4037" y="7595"/>
                  </a:lnTo>
                  <a:lnTo>
                    <a:pt x="4018" y="7574"/>
                  </a:lnTo>
                  <a:lnTo>
                    <a:pt x="4007" y="7565"/>
                  </a:lnTo>
                  <a:lnTo>
                    <a:pt x="3996" y="7557"/>
                  </a:lnTo>
                  <a:lnTo>
                    <a:pt x="3985" y="7548"/>
                  </a:lnTo>
                  <a:lnTo>
                    <a:pt x="3972" y="7541"/>
                  </a:lnTo>
                  <a:lnTo>
                    <a:pt x="3960" y="7535"/>
                  </a:lnTo>
                  <a:lnTo>
                    <a:pt x="3948" y="7529"/>
                  </a:lnTo>
                  <a:lnTo>
                    <a:pt x="3935" y="7524"/>
                  </a:lnTo>
                  <a:lnTo>
                    <a:pt x="3920" y="7519"/>
                  </a:lnTo>
                  <a:lnTo>
                    <a:pt x="3906" y="7515"/>
                  </a:lnTo>
                  <a:lnTo>
                    <a:pt x="3891" y="7512"/>
                  </a:lnTo>
                  <a:lnTo>
                    <a:pt x="3876" y="7510"/>
                  </a:lnTo>
                  <a:lnTo>
                    <a:pt x="3860" y="7509"/>
                  </a:lnTo>
                  <a:lnTo>
                    <a:pt x="3843" y="7508"/>
                  </a:lnTo>
                  <a:lnTo>
                    <a:pt x="3826" y="7509"/>
                  </a:lnTo>
                  <a:lnTo>
                    <a:pt x="3807" y="7510"/>
                  </a:lnTo>
                  <a:lnTo>
                    <a:pt x="3789" y="7512"/>
                  </a:lnTo>
                  <a:lnTo>
                    <a:pt x="3770" y="7515"/>
                  </a:lnTo>
                  <a:lnTo>
                    <a:pt x="3750" y="7519"/>
                  </a:lnTo>
                  <a:lnTo>
                    <a:pt x="3729" y="7525"/>
                  </a:lnTo>
                  <a:lnTo>
                    <a:pt x="3708" y="7531"/>
                  </a:lnTo>
                  <a:lnTo>
                    <a:pt x="3686" y="7539"/>
                  </a:lnTo>
                  <a:lnTo>
                    <a:pt x="3663" y="7547"/>
                  </a:lnTo>
                  <a:lnTo>
                    <a:pt x="3636" y="7606"/>
                  </a:lnTo>
                  <a:lnTo>
                    <a:pt x="3611" y="7664"/>
                  </a:lnTo>
                  <a:lnTo>
                    <a:pt x="3587" y="7724"/>
                  </a:lnTo>
                  <a:lnTo>
                    <a:pt x="3567" y="7783"/>
                  </a:lnTo>
                  <a:lnTo>
                    <a:pt x="3546" y="7843"/>
                  </a:lnTo>
                  <a:lnTo>
                    <a:pt x="3527" y="7903"/>
                  </a:lnTo>
                  <a:lnTo>
                    <a:pt x="3512" y="7963"/>
                  </a:lnTo>
                  <a:lnTo>
                    <a:pt x="3496" y="8023"/>
                  </a:lnTo>
                  <a:lnTo>
                    <a:pt x="3482" y="8083"/>
                  </a:lnTo>
                  <a:lnTo>
                    <a:pt x="3470" y="8142"/>
                  </a:lnTo>
                  <a:lnTo>
                    <a:pt x="3459" y="8204"/>
                  </a:lnTo>
                  <a:lnTo>
                    <a:pt x="3449" y="8263"/>
                  </a:lnTo>
                  <a:lnTo>
                    <a:pt x="3441" y="8325"/>
                  </a:lnTo>
                  <a:lnTo>
                    <a:pt x="3433" y="8386"/>
                  </a:lnTo>
                  <a:lnTo>
                    <a:pt x="3428" y="8447"/>
                  </a:lnTo>
                  <a:lnTo>
                    <a:pt x="3422" y="8507"/>
                  </a:lnTo>
                  <a:lnTo>
                    <a:pt x="3419" y="8568"/>
                  </a:lnTo>
                  <a:lnTo>
                    <a:pt x="3416" y="8630"/>
                  </a:lnTo>
                  <a:lnTo>
                    <a:pt x="3414" y="8691"/>
                  </a:lnTo>
                  <a:lnTo>
                    <a:pt x="3413" y="8752"/>
                  </a:lnTo>
                  <a:lnTo>
                    <a:pt x="3411" y="8815"/>
                  </a:lnTo>
                  <a:lnTo>
                    <a:pt x="3411" y="8876"/>
                  </a:lnTo>
                  <a:lnTo>
                    <a:pt x="3414" y="8999"/>
                  </a:lnTo>
                  <a:lnTo>
                    <a:pt x="3419" y="9124"/>
                  </a:lnTo>
                  <a:lnTo>
                    <a:pt x="3425" y="9249"/>
                  </a:lnTo>
                  <a:lnTo>
                    <a:pt x="3432" y="9375"/>
                  </a:lnTo>
                  <a:lnTo>
                    <a:pt x="3441" y="9499"/>
                  </a:lnTo>
                  <a:lnTo>
                    <a:pt x="3422" y="9502"/>
                  </a:lnTo>
                  <a:lnTo>
                    <a:pt x="3404" y="9504"/>
                  </a:lnTo>
                  <a:lnTo>
                    <a:pt x="3387" y="9505"/>
                  </a:lnTo>
                  <a:lnTo>
                    <a:pt x="3370" y="9505"/>
                  </a:lnTo>
                  <a:lnTo>
                    <a:pt x="3354" y="9505"/>
                  </a:lnTo>
                  <a:lnTo>
                    <a:pt x="3339" y="9503"/>
                  </a:lnTo>
                  <a:lnTo>
                    <a:pt x="3325" y="9500"/>
                  </a:lnTo>
                  <a:lnTo>
                    <a:pt x="3310" y="9498"/>
                  </a:lnTo>
                  <a:lnTo>
                    <a:pt x="3296" y="9494"/>
                  </a:lnTo>
                  <a:lnTo>
                    <a:pt x="3284" y="9489"/>
                  </a:lnTo>
                  <a:lnTo>
                    <a:pt x="3272" y="9485"/>
                  </a:lnTo>
                  <a:lnTo>
                    <a:pt x="3260" y="9478"/>
                  </a:lnTo>
                  <a:lnTo>
                    <a:pt x="3249" y="9471"/>
                  </a:lnTo>
                  <a:lnTo>
                    <a:pt x="3239" y="9464"/>
                  </a:lnTo>
                  <a:lnTo>
                    <a:pt x="3229" y="9455"/>
                  </a:lnTo>
                  <a:lnTo>
                    <a:pt x="3219" y="9447"/>
                  </a:lnTo>
                  <a:lnTo>
                    <a:pt x="3211" y="9437"/>
                  </a:lnTo>
                  <a:lnTo>
                    <a:pt x="3202" y="9426"/>
                  </a:lnTo>
                  <a:lnTo>
                    <a:pt x="3194" y="9415"/>
                  </a:lnTo>
                  <a:lnTo>
                    <a:pt x="3186" y="9404"/>
                  </a:lnTo>
                  <a:lnTo>
                    <a:pt x="3174" y="9378"/>
                  </a:lnTo>
                  <a:lnTo>
                    <a:pt x="3162" y="9351"/>
                  </a:lnTo>
                  <a:lnTo>
                    <a:pt x="3153" y="9321"/>
                  </a:lnTo>
                  <a:lnTo>
                    <a:pt x="3145" y="9289"/>
                  </a:lnTo>
                  <a:lnTo>
                    <a:pt x="3139" y="9255"/>
                  </a:lnTo>
                  <a:lnTo>
                    <a:pt x="3135" y="9218"/>
                  </a:lnTo>
                  <a:lnTo>
                    <a:pt x="3133" y="9180"/>
                  </a:lnTo>
                  <a:lnTo>
                    <a:pt x="3130" y="9141"/>
                  </a:lnTo>
                  <a:lnTo>
                    <a:pt x="3130" y="9100"/>
                  </a:lnTo>
                  <a:lnTo>
                    <a:pt x="3131" y="9056"/>
                  </a:lnTo>
                  <a:lnTo>
                    <a:pt x="3135" y="9012"/>
                  </a:lnTo>
                  <a:lnTo>
                    <a:pt x="3139" y="8965"/>
                  </a:lnTo>
                  <a:lnTo>
                    <a:pt x="3144" y="8919"/>
                  </a:lnTo>
                  <a:lnTo>
                    <a:pt x="3148" y="8870"/>
                  </a:lnTo>
                  <a:lnTo>
                    <a:pt x="3156" y="8820"/>
                  </a:lnTo>
                  <a:lnTo>
                    <a:pt x="3163" y="8769"/>
                  </a:lnTo>
                  <a:lnTo>
                    <a:pt x="3180" y="8667"/>
                  </a:lnTo>
                  <a:lnTo>
                    <a:pt x="3201" y="8560"/>
                  </a:lnTo>
                  <a:lnTo>
                    <a:pt x="3223" y="8453"/>
                  </a:lnTo>
                  <a:lnTo>
                    <a:pt x="3246" y="8344"/>
                  </a:lnTo>
                  <a:lnTo>
                    <a:pt x="3271" y="8235"/>
                  </a:lnTo>
                  <a:lnTo>
                    <a:pt x="3320" y="8020"/>
                  </a:lnTo>
                  <a:lnTo>
                    <a:pt x="3343" y="7916"/>
                  </a:lnTo>
                  <a:lnTo>
                    <a:pt x="3364" y="7815"/>
                  </a:lnTo>
                  <a:lnTo>
                    <a:pt x="3383" y="7718"/>
                  </a:lnTo>
                  <a:lnTo>
                    <a:pt x="3400" y="7625"/>
                  </a:lnTo>
                  <a:lnTo>
                    <a:pt x="3414" y="7540"/>
                  </a:lnTo>
                  <a:lnTo>
                    <a:pt x="3419" y="7498"/>
                  </a:lnTo>
                  <a:lnTo>
                    <a:pt x="3422" y="7459"/>
                  </a:lnTo>
                  <a:lnTo>
                    <a:pt x="3426" y="7422"/>
                  </a:lnTo>
                  <a:lnTo>
                    <a:pt x="3427" y="7387"/>
                  </a:lnTo>
                  <a:lnTo>
                    <a:pt x="3427" y="7353"/>
                  </a:lnTo>
                  <a:lnTo>
                    <a:pt x="3427" y="7322"/>
                  </a:lnTo>
                  <a:lnTo>
                    <a:pt x="3425" y="7293"/>
                  </a:lnTo>
                  <a:lnTo>
                    <a:pt x="3420" y="7267"/>
                  </a:lnTo>
                  <a:lnTo>
                    <a:pt x="3415" y="7243"/>
                  </a:lnTo>
                  <a:lnTo>
                    <a:pt x="3408" y="7221"/>
                  </a:lnTo>
                  <a:lnTo>
                    <a:pt x="3399" y="7202"/>
                  </a:lnTo>
                  <a:lnTo>
                    <a:pt x="3394" y="7194"/>
                  </a:lnTo>
                  <a:lnTo>
                    <a:pt x="3388" y="7185"/>
                  </a:lnTo>
                  <a:lnTo>
                    <a:pt x="3382" y="7179"/>
                  </a:lnTo>
                  <a:lnTo>
                    <a:pt x="3376" y="7173"/>
                  </a:lnTo>
                  <a:lnTo>
                    <a:pt x="3369" y="7167"/>
                  </a:lnTo>
                  <a:lnTo>
                    <a:pt x="3361" y="7162"/>
                  </a:lnTo>
                  <a:lnTo>
                    <a:pt x="3345" y="7161"/>
                  </a:lnTo>
                  <a:lnTo>
                    <a:pt x="3331" y="7162"/>
                  </a:lnTo>
                  <a:lnTo>
                    <a:pt x="3316" y="7164"/>
                  </a:lnTo>
                  <a:lnTo>
                    <a:pt x="3301" y="7167"/>
                  </a:lnTo>
                  <a:lnTo>
                    <a:pt x="3287" y="7172"/>
                  </a:lnTo>
                  <a:lnTo>
                    <a:pt x="3273" y="7178"/>
                  </a:lnTo>
                  <a:lnTo>
                    <a:pt x="3260" y="7184"/>
                  </a:lnTo>
                  <a:lnTo>
                    <a:pt x="3248" y="7193"/>
                  </a:lnTo>
                  <a:lnTo>
                    <a:pt x="3234" y="7201"/>
                  </a:lnTo>
                  <a:lnTo>
                    <a:pt x="3222" y="7210"/>
                  </a:lnTo>
                  <a:lnTo>
                    <a:pt x="3197" y="7230"/>
                  </a:lnTo>
                  <a:lnTo>
                    <a:pt x="3174" y="7254"/>
                  </a:lnTo>
                  <a:lnTo>
                    <a:pt x="3151" y="7278"/>
                  </a:lnTo>
                  <a:lnTo>
                    <a:pt x="3107" y="7331"/>
                  </a:lnTo>
                  <a:lnTo>
                    <a:pt x="3085" y="7356"/>
                  </a:lnTo>
                  <a:lnTo>
                    <a:pt x="3063" y="7382"/>
                  </a:lnTo>
                  <a:lnTo>
                    <a:pt x="3041" y="7405"/>
                  </a:lnTo>
                  <a:lnTo>
                    <a:pt x="3019" y="7426"/>
                  </a:lnTo>
                  <a:lnTo>
                    <a:pt x="2996" y="7446"/>
                  </a:lnTo>
                  <a:lnTo>
                    <a:pt x="2985" y="7453"/>
                  </a:lnTo>
                  <a:lnTo>
                    <a:pt x="2972" y="7460"/>
                  </a:lnTo>
                  <a:lnTo>
                    <a:pt x="2935" y="7480"/>
                  </a:lnTo>
                  <a:lnTo>
                    <a:pt x="2892" y="7498"/>
                  </a:lnTo>
                  <a:lnTo>
                    <a:pt x="2845" y="7515"/>
                  </a:lnTo>
                  <a:lnTo>
                    <a:pt x="2795" y="7531"/>
                  </a:lnTo>
                  <a:lnTo>
                    <a:pt x="2743" y="7546"/>
                  </a:lnTo>
                  <a:lnTo>
                    <a:pt x="2688" y="7559"/>
                  </a:lnTo>
                  <a:lnTo>
                    <a:pt x="2631" y="7570"/>
                  </a:lnTo>
                  <a:lnTo>
                    <a:pt x="2574" y="7580"/>
                  </a:lnTo>
                  <a:lnTo>
                    <a:pt x="2516" y="7587"/>
                  </a:lnTo>
                  <a:lnTo>
                    <a:pt x="2459" y="7591"/>
                  </a:lnTo>
                  <a:lnTo>
                    <a:pt x="2432" y="7592"/>
                  </a:lnTo>
                  <a:lnTo>
                    <a:pt x="2404" y="7592"/>
                  </a:lnTo>
                  <a:lnTo>
                    <a:pt x="2377" y="7592"/>
                  </a:lnTo>
                  <a:lnTo>
                    <a:pt x="2350" y="7591"/>
                  </a:lnTo>
                  <a:lnTo>
                    <a:pt x="2324" y="7589"/>
                  </a:lnTo>
                  <a:lnTo>
                    <a:pt x="2300" y="7586"/>
                  </a:lnTo>
                  <a:lnTo>
                    <a:pt x="2276" y="7583"/>
                  </a:lnTo>
                  <a:lnTo>
                    <a:pt x="2252" y="7578"/>
                  </a:lnTo>
                  <a:lnTo>
                    <a:pt x="2229" y="7572"/>
                  </a:lnTo>
                  <a:lnTo>
                    <a:pt x="2208" y="7565"/>
                  </a:lnTo>
                  <a:lnTo>
                    <a:pt x="2188" y="7557"/>
                  </a:lnTo>
                  <a:lnTo>
                    <a:pt x="2169" y="7548"/>
                  </a:lnTo>
                  <a:lnTo>
                    <a:pt x="2135" y="7530"/>
                  </a:lnTo>
                  <a:lnTo>
                    <a:pt x="2102" y="7510"/>
                  </a:lnTo>
                  <a:lnTo>
                    <a:pt x="2070" y="7488"/>
                  </a:lnTo>
                  <a:lnTo>
                    <a:pt x="2037" y="7465"/>
                  </a:lnTo>
                  <a:lnTo>
                    <a:pt x="1974" y="7418"/>
                  </a:lnTo>
                  <a:lnTo>
                    <a:pt x="1910" y="7369"/>
                  </a:lnTo>
                  <a:lnTo>
                    <a:pt x="1878" y="7344"/>
                  </a:lnTo>
                  <a:lnTo>
                    <a:pt x="1846" y="7321"/>
                  </a:lnTo>
                  <a:lnTo>
                    <a:pt x="1815" y="7299"/>
                  </a:lnTo>
                  <a:lnTo>
                    <a:pt x="1782" y="7278"/>
                  </a:lnTo>
                  <a:lnTo>
                    <a:pt x="1747" y="7260"/>
                  </a:lnTo>
                  <a:lnTo>
                    <a:pt x="1713" y="7241"/>
                  </a:lnTo>
                  <a:lnTo>
                    <a:pt x="1679" y="7227"/>
                  </a:lnTo>
                  <a:lnTo>
                    <a:pt x="1661" y="7221"/>
                  </a:lnTo>
                  <a:lnTo>
                    <a:pt x="1644" y="7215"/>
                  </a:lnTo>
                  <a:lnTo>
                    <a:pt x="1624" y="7208"/>
                  </a:lnTo>
                  <a:lnTo>
                    <a:pt x="1607" y="7202"/>
                  </a:lnTo>
                  <a:lnTo>
                    <a:pt x="1592" y="7195"/>
                  </a:lnTo>
                  <a:lnTo>
                    <a:pt x="1579" y="7188"/>
                  </a:lnTo>
                  <a:lnTo>
                    <a:pt x="1567" y="7179"/>
                  </a:lnTo>
                  <a:lnTo>
                    <a:pt x="1556" y="7171"/>
                  </a:lnTo>
                  <a:lnTo>
                    <a:pt x="1547" y="7162"/>
                  </a:lnTo>
                  <a:lnTo>
                    <a:pt x="1538" y="7152"/>
                  </a:lnTo>
                  <a:lnTo>
                    <a:pt x="1532" y="7142"/>
                  </a:lnTo>
                  <a:lnTo>
                    <a:pt x="1526" y="7133"/>
                  </a:lnTo>
                  <a:lnTo>
                    <a:pt x="1520" y="7123"/>
                  </a:lnTo>
                  <a:lnTo>
                    <a:pt x="1516" y="7112"/>
                  </a:lnTo>
                  <a:lnTo>
                    <a:pt x="1508" y="7090"/>
                  </a:lnTo>
                  <a:lnTo>
                    <a:pt x="1502" y="7068"/>
                  </a:lnTo>
                  <a:lnTo>
                    <a:pt x="1496" y="7043"/>
                  </a:lnTo>
                  <a:lnTo>
                    <a:pt x="1487" y="7020"/>
                  </a:lnTo>
                  <a:lnTo>
                    <a:pt x="1478" y="6996"/>
                  </a:lnTo>
                  <a:lnTo>
                    <a:pt x="1472" y="6984"/>
                  </a:lnTo>
                  <a:lnTo>
                    <a:pt x="1466" y="6971"/>
                  </a:lnTo>
                  <a:lnTo>
                    <a:pt x="1459" y="6959"/>
                  </a:lnTo>
                  <a:lnTo>
                    <a:pt x="1449" y="6947"/>
                  </a:lnTo>
                  <a:lnTo>
                    <a:pt x="1439" y="6935"/>
                  </a:lnTo>
                  <a:lnTo>
                    <a:pt x="1428" y="6922"/>
                  </a:lnTo>
                  <a:lnTo>
                    <a:pt x="1415" y="6910"/>
                  </a:lnTo>
                  <a:lnTo>
                    <a:pt x="1401" y="6898"/>
                  </a:lnTo>
                  <a:lnTo>
                    <a:pt x="1384" y="6887"/>
                  </a:lnTo>
                  <a:lnTo>
                    <a:pt x="1366" y="6875"/>
                  </a:lnTo>
                  <a:lnTo>
                    <a:pt x="1351" y="6865"/>
                  </a:lnTo>
                  <a:lnTo>
                    <a:pt x="1335" y="6854"/>
                  </a:lnTo>
                  <a:lnTo>
                    <a:pt x="1320" y="6842"/>
                  </a:lnTo>
                  <a:lnTo>
                    <a:pt x="1304" y="6828"/>
                  </a:lnTo>
                  <a:lnTo>
                    <a:pt x="1272" y="6799"/>
                  </a:lnTo>
                  <a:lnTo>
                    <a:pt x="1240" y="6766"/>
                  </a:lnTo>
                  <a:lnTo>
                    <a:pt x="1208" y="6732"/>
                  </a:lnTo>
                  <a:lnTo>
                    <a:pt x="1178" y="6694"/>
                  </a:lnTo>
                  <a:lnTo>
                    <a:pt x="1147" y="6655"/>
                  </a:lnTo>
                  <a:lnTo>
                    <a:pt x="1117" y="6614"/>
                  </a:lnTo>
                  <a:lnTo>
                    <a:pt x="1087" y="6574"/>
                  </a:lnTo>
                  <a:lnTo>
                    <a:pt x="1059" y="6533"/>
                  </a:lnTo>
                  <a:lnTo>
                    <a:pt x="1004" y="6449"/>
                  </a:lnTo>
                  <a:lnTo>
                    <a:pt x="909" y="6301"/>
                  </a:lnTo>
                  <a:lnTo>
                    <a:pt x="893" y="6279"/>
                  </a:lnTo>
                  <a:lnTo>
                    <a:pt x="877" y="6261"/>
                  </a:lnTo>
                  <a:lnTo>
                    <a:pt x="859" y="6244"/>
                  </a:lnTo>
                  <a:lnTo>
                    <a:pt x="840" y="6228"/>
                  </a:lnTo>
                  <a:lnTo>
                    <a:pt x="822" y="6213"/>
                  </a:lnTo>
                  <a:lnTo>
                    <a:pt x="802" y="6200"/>
                  </a:lnTo>
                  <a:lnTo>
                    <a:pt x="763" y="6174"/>
                  </a:lnTo>
                  <a:lnTo>
                    <a:pt x="745" y="6161"/>
                  </a:lnTo>
                  <a:lnTo>
                    <a:pt x="725" y="6147"/>
                  </a:lnTo>
                  <a:lnTo>
                    <a:pt x="708" y="6133"/>
                  </a:lnTo>
                  <a:lnTo>
                    <a:pt x="691" y="6116"/>
                  </a:lnTo>
                  <a:lnTo>
                    <a:pt x="675" y="6099"/>
                  </a:lnTo>
                  <a:lnTo>
                    <a:pt x="661" y="6078"/>
                  </a:lnTo>
                  <a:lnTo>
                    <a:pt x="648" y="6056"/>
                  </a:lnTo>
                  <a:lnTo>
                    <a:pt x="642" y="6042"/>
                  </a:lnTo>
                  <a:lnTo>
                    <a:pt x="637" y="6030"/>
                  </a:lnTo>
                  <a:lnTo>
                    <a:pt x="615" y="5971"/>
                  </a:lnTo>
                  <a:lnTo>
                    <a:pt x="603" y="5937"/>
                  </a:lnTo>
                  <a:lnTo>
                    <a:pt x="588" y="5902"/>
                  </a:lnTo>
                  <a:lnTo>
                    <a:pt x="573" y="5868"/>
                  </a:lnTo>
                  <a:lnTo>
                    <a:pt x="557" y="5835"/>
                  </a:lnTo>
                  <a:lnTo>
                    <a:pt x="548" y="5820"/>
                  </a:lnTo>
                  <a:lnTo>
                    <a:pt x="538" y="5806"/>
                  </a:lnTo>
                  <a:lnTo>
                    <a:pt x="530" y="5794"/>
                  </a:lnTo>
                  <a:lnTo>
                    <a:pt x="521" y="5783"/>
                  </a:lnTo>
                  <a:lnTo>
                    <a:pt x="507" y="5769"/>
                  </a:lnTo>
                  <a:lnTo>
                    <a:pt x="491" y="5755"/>
                  </a:lnTo>
                  <a:lnTo>
                    <a:pt x="475" y="5742"/>
                  </a:lnTo>
                  <a:lnTo>
                    <a:pt x="458" y="5729"/>
                  </a:lnTo>
                  <a:lnTo>
                    <a:pt x="425" y="5705"/>
                  </a:lnTo>
                  <a:lnTo>
                    <a:pt x="389" y="5683"/>
                  </a:lnTo>
                  <a:lnTo>
                    <a:pt x="355" y="5660"/>
                  </a:lnTo>
                  <a:lnTo>
                    <a:pt x="321" y="5636"/>
                  </a:lnTo>
                  <a:lnTo>
                    <a:pt x="305" y="5623"/>
                  </a:lnTo>
                  <a:lnTo>
                    <a:pt x="289" y="5610"/>
                  </a:lnTo>
                  <a:lnTo>
                    <a:pt x="274" y="5595"/>
                  </a:lnTo>
                  <a:lnTo>
                    <a:pt x="261" y="5580"/>
                  </a:lnTo>
                  <a:lnTo>
                    <a:pt x="245" y="5561"/>
                  </a:lnTo>
                  <a:lnTo>
                    <a:pt x="232" y="5540"/>
                  </a:lnTo>
                  <a:lnTo>
                    <a:pt x="221" y="5520"/>
                  </a:lnTo>
                  <a:lnTo>
                    <a:pt x="211" y="5498"/>
                  </a:lnTo>
                  <a:lnTo>
                    <a:pt x="203" y="5478"/>
                  </a:lnTo>
                  <a:lnTo>
                    <a:pt x="196" y="5456"/>
                  </a:lnTo>
                  <a:lnTo>
                    <a:pt x="185" y="5413"/>
                  </a:lnTo>
                  <a:lnTo>
                    <a:pt x="173" y="5368"/>
                  </a:lnTo>
                  <a:lnTo>
                    <a:pt x="167" y="5346"/>
                  </a:lnTo>
                  <a:lnTo>
                    <a:pt x="159" y="5324"/>
                  </a:lnTo>
                  <a:lnTo>
                    <a:pt x="151" y="5302"/>
                  </a:lnTo>
                  <a:lnTo>
                    <a:pt x="141" y="5278"/>
                  </a:lnTo>
                  <a:lnTo>
                    <a:pt x="130" y="5256"/>
                  </a:lnTo>
                  <a:lnTo>
                    <a:pt x="115" y="5234"/>
                  </a:lnTo>
                  <a:lnTo>
                    <a:pt x="104" y="5216"/>
                  </a:lnTo>
                  <a:lnTo>
                    <a:pt x="91" y="5190"/>
                  </a:lnTo>
                  <a:lnTo>
                    <a:pt x="76" y="5159"/>
                  </a:lnTo>
                  <a:lnTo>
                    <a:pt x="60" y="5123"/>
                  </a:lnTo>
                  <a:lnTo>
                    <a:pt x="46" y="5084"/>
                  </a:lnTo>
                  <a:lnTo>
                    <a:pt x="32" y="5042"/>
                  </a:lnTo>
                  <a:lnTo>
                    <a:pt x="20" y="4998"/>
                  </a:lnTo>
                  <a:lnTo>
                    <a:pt x="10" y="4954"/>
                  </a:lnTo>
                  <a:lnTo>
                    <a:pt x="7" y="4932"/>
                  </a:lnTo>
                  <a:lnTo>
                    <a:pt x="3" y="4910"/>
                  </a:lnTo>
                  <a:lnTo>
                    <a:pt x="0" y="4890"/>
                  </a:lnTo>
                  <a:lnTo>
                    <a:pt x="0" y="4868"/>
                  </a:lnTo>
                  <a:lnTo>
                    <a:pt x="0" y="4848"/>
                  </a:lnTo>
                  <a:lnTo>
                    <a:pt x="2" y="4828"/>
                  </a:lnTo>
                  <a:lnTo>
                    <a:pt x="4" y="4809"/>
                  </a:lnTo>
                  <a:lnTo>
                    <a:pt x="8" y="4792"/>
                  </a:lnTo>
                  <a:lnTo>
                    <a:pt x="14" y="4775"/>
                  </a:lnTo>
                  <a:lnTo>
                    <a:pt x="21" y="4759"/>
                  </a:lnTo>
                  <a:lnTo>
                    <a:pt x="30" y="4745"/>
                  </a:lnTo>
                  <a:lnTo>
                    <a:pt x="40" y="4733"/>
                  </a:lnTo>
                  <a:lnTo>
                    <a:pt x="52" y="4722"/>
                  </a:lnTo>
                  <a:lnTo>
                    <a:pt x="66" y="4712"/>
                  </a:lnTo>
                  <a:lnTo>
                    <a:pt x="82" y="4705"/>
                  </a:lnTo>
                  <a:lnTo>
                    <a:pt x="101" y="4699"/>
                  </a:lnTo>
                  <a:lnTo>
                    <a:pt x="157" y="4755"/>
                  </a:lnTo>
                  <a:lnTo>
                    <a:pt x="216" y="4810"/>
                  </a:lnTo>
                  <a:lnTo>
                    <a:pt x="276" y="4863"/>
                  </a:lnTo>
                  <a:lnTo>
                    <a:pt x="337" y="4913"/>
                  </a:lnTo>
                  <a:lnTo>
                    <a:pt x="356" y="4919"/>
                  </a:lnTo>
                  <a:lnTo>
                    <a:pt x="376" y="4923"/>
                  </a:lnTo>
                  <a:lnTo>
                    <a:pt x="395" y="4925"/>
                  </a:lnTo>
                  <a:lnTo>
                    <a:pt x="416" y="4926"/>
                  </a:lnTo>
                  <a:lnTo>
                    <a:pt x="459" y="4926"/>
                  </a:lnTo>
                  <a:lnTo>
                    <a:pt x="502" y="4926"/>
                  </a:lnTo>
                  <a:lnTo>
                    <a:pt x="522" y="4926"/>
                  </a:lnTo>
                  <a:lnTo>
                    <a:pt x="543" y="4929"/>
                  </a:lnTo>
                  <a:lnTo>
                    <a:pt x="564" y="4931"/>
                  </a:lnTo>
                  <a:lnTo>
                    <a:pt x="584" y="4936"/>
                  </a:lnTo>
                  <a:lnTo>
                    <a:pt x="603" y="4942"/>
                  </a:lnTo>
                  <a:lnTo>
                    <a:pt x="621" y="4951"/>
                  </a:lnTo>
                  <a:lnTo>
                    <a:pt x="630" y="4957"/>
                  </a:lnTo>
                  <a:lnTo>
                    <a:pt x="639" y="4963"/>
                  </a:lnTo>
                  <a:lnTo>
                    <a:pt x="646" y="4970"/>
                  </a:lnTo>
                  <a:lnTo>
                    <a:pt x="655" y="4978"/>
                  </a:lnTo>
                  <a:lnTo>
                    <a:pt x="684" y="4969"/>
                  </a:lnTo>
                  <a:lnTo>
                    <a:pt x="718" y="4960"/>
                  </a:lnTo>
                  <a:lnTo>
                    <a:pt x="758" y="4952"/>
                  </a:lnTo>
                  <a:lnTo>
                    <a:pt x="804" y="4943"/>
                  </a:lnTo>
                  <a:lnTo>
                    <a:pt x="851" y="4935"/>
                  </a:lnTo>
                  <a:lnTo>
                    <a:pt x="903" y="4927"/>
                  </a:lnTo>
                  <a:lnTo>
                    <a:pt x="954" y="4920"/>
                  </a:lnTo>
                  <a:lnTo>
                    <a:pt x="1007" y="4915"/>
                  </a:lnTo>
                  <a:lnTo>
                    <a:pt x="1059" y="4912"/>
                  </a:lnTo>
                  <a:lnTo>
                    <a:pt x="1111" y="4909"/>
                  </a:lnTo>
                  <a:lnTo>
                    <a:pt x="1159" y="4909"/>
                  </a:lnTo>
                  <a:lnTo>
                    <a:pt x="1206" y="4912"/>
                  </a:lnTo>
                  <a:lnTo>
                    <a:pt x="1228" y="4914"/>
                  </a:lnTo>
                  <a:lnTo>
                    <a:pt x="1249" y="4916"/>
                  </a:lnTo>
                  <a:lnTo>
                    <a:pt x="1268" y="4920"/>
                  </a:lnTo>
                  <a:lnTo>
                    <a:pt x="1287" y="4924"/>
                  </a:lnTo>
                  <a:lnTo>
                    <a:pt x="1304" y="4930"/>
                  </a:lnTo>
                  <a:lnTo>
                    <a:pt x="1318" y="4935"/>
                  </a:lnTo>
                  <a:lnTo>
                    <a:pt x="1332" y="4942"/>
                  </a:lnTo>
                  <a:lnTo>
                    <a:pt x="1344" y="4949"/>
                  </a:lnTo>
                  <a:lnTo>
                    <a:pt x="1366" y="4956"/>
                  </a:lnTo>
                  <a:lnTo>
                    <a:pt x="1387" y="4958"/>
                  </a:lnTo>
                  <a:lnTo>
                    <a:pt x="1408" y="4958"/>
                  </a:lnTo>
                  <a:lnTo>
                    <a:pt x="1428" y="4956"/>
                  </a:lnTo>
                  <a:lnTo>
                    <a:pt x="1449" y="4953"/>
                  </a:lnTo>
                  <a:lnTo>
                    <a:pt x="1469" y="4948"/>
                  </a:lnTo>
                  <a:lnTo>
                    <a:pt x="1488" y="4942"/>
                  </a:lnTo>
                  <a:lnTo>
                    <a:pt x="1508" y="4935"/>
                  </a:lnTo>
                  <a:lnTo>
                    <a:pt x="1547" y="4921"/>
                  </a:lnTo>
                  <a:lnTo>
                    <a:pt x="1567" y="4914"/>
                  </a:lnTo>
                  <a:lnTo>
                    <a:pt x="1587" y="4908"/>
                  </a:lnTo>
                  <a:lnTo>
                    <a:pt x="1607" y="4902"/>
                  </a:lnTo>
                  <a:lnTo>
                    <a:pt x="1628" y="4898"/>
                  </a:lnTo>
                  <a:lnTo>
                    <a:pt x="1648" y="4896"/>
                  </a:lnTo>
                  <a:lnTo>
                    <a:pt x="1670" y="4896"/>
                  </a:lnTo>
                  <a:lnTo>
                    <a:pt x="1691" y="4897"/>
                  </a:lnTo>
                  <a:lnTo>
                    <a:pt x="1713" y="4902"/>
                  </a:lnTo>
                  <a:lnTo>
                    <a:pt x="1733" y="4907"/>
                  </a:lnTo>
                  <a:lnTo>
                    <a:pt x="1752" y="4915"/>
                  </a:lnTo>
                  <a:lnTo>
                    <a:pt x="1772" y="4924"/>
                  </a:lnTo>
                  <a:lnTo>
                    <a:pt x="1790" y="4934"/>
                  </a:lnTo>
                  <a:lnTo>
                    <a:pt x="1827" y="4954"/>
                  </a:lnTo>
                  <a:lnTo>
                    <a:pt x="1864" y="4976"/>
                  </a:lnTo>
                  <a:lnTo>
                    <a:pt x="1883" y="4986"/>
                  </a:lnTo>
                  <a:lnTo>
                    <a:pt x="1901" y="4996"/>
                  </a:lnTo>
                  <a:lnTo>
                    <a:pt x="1921" y="5005"/>
                  </a:lnTo>
                  <a:lnTo>
                    <a:pt x="1941" y="5011"/>
                  </a:lnTo>
                  <a:lnTo>
                    <a:pt x="1961" y="5016"/>
                  </a:lnTo>
                  <a:lnTo>
                    <a:pt x="1982" y="5019"/>
                  </a:lnTo>
                  <a:lnTo>
                    <a:pt x="2069" y="5024"/>
                  </a:lnTo>
                  <a:lnTo>
                    <a:pt x="2156" y="5029"/>
                  </a:lnTo>
                  <a:lnTo>
                    <a:pt x="2241" y="5036"/>
                  </a:lnTo>
                  <a:lnTo>
                    <a:pt x="2284" y="5040"/>
                  </a:lnTo>
                  <a:lnTo>
                    <a:pt x="2327" y="5046"/>
                  </a:lnTo>
                  <a:lnTo>
                    <a:pt x="2370" y="5052"/>
                  </a:lnTo>
                  <a:lnTo>
                    <a:pt x="2411" y="5060"/>
                  </a:lnTo>
                  <a:lnTo>
                    <a:pt x="2454" y="5068"/>
                  </a:lnTo>
                  <a:lnTo>
                    <a:pt x="2496" y="5078"/>
                  </a:lnTo>
                  <a:lnTo>
                    <a:pt x="2537" y="5090"/>
                  </a:lnTo>
                  <a:lnTo>
                    <a:pt x="2579" y="5102"/>
                  </a:lnTo>
                  <a:lnTo>
                    <a:pt x="2619" y="5117"/>
                  </a:lnTo>
                  <a:lnTo>
                    <a:pt x="2661" y="5134"/>
                  </a:lnTo>
                  <a:lnTo>
                    <a:pt x="2854" y="5314"/>
                  </a:lnTo>
                  <a:lnTo>
                    <a:pt x="2880" y="5311"/>
                  </a:lnTo>
                  <a:lnTo>
                    <a:pt x="2904" y="5313"/>
                  </a:lnTo>
                  <a:lnTo>
                    <a:pt x="2930" y="5314"/>
                  </a:lnTo>
                  <a:lnTo>
                    <a:pt x="2953" y="5319"/>
                  </a:lnTo>
                  <a:lnTo>
                    <a:pt x="2977" y="5325"/>
                  </a:lnTo>
                  <a:lnTo>
                    <a:pt x="2999" y="5333"/>
                  </a:lnTo>
                  <a:lnTo>
                    <a:pt x="3021" y="5343"/>
                  </a:lnTo>
                  <a:lnTo>
                    <a:pt x="3043" y="5355"/>
                  </a:lnTo>
                  <a:lnTo>
                    <a:pt x="3064" y="5368"/>
                  </a:lnTo>
                  <a:lnTo>
                    <a:pt x="3084" y="5382"/>
                  </a:lnTo>
                  <a:lnTo>
                    <a:pt x="3102" y="5399"/>
                  </a:lnTo>
                  <a:lnTo>
                    <a:pt x="3119" y="5416"/>
                  </a:lnTo>
                  <a:lnTo>
                    <a:pt x="3136" y="5435"/>
                  </a:lnTo>
                  <a:lnTo>
                    <a:pt x="3151" y="5454"/>
                  </a:lnTo>
                  <a:lnTo>
                    <a:pt x="3166" y="5474"/>
                  </a:lnTo>
                  <a:lnTo>
                    <a:pt x="3178" y="5495"/>
                  </a:lnTo>
                  <a:lnTo>
                    <a:pt x="3179" y="5506"/>
                  </a:lnTo>
                  <a:lnTo>
                    <a:pt x="3181" y="5517"/>
                  </a:lnTo>
                  <a:lnTo>
                    <a:pt x="3186" y="5529"/>
                  </a:lnTo>
                  <a:lnTo>
                    <a:pt x="3191" y="5544"/>
                  </a:lnTo>
                  <a:lnTo>
                    <a:pt x="3199" y="5558"/>
                  </a:lnTo>
                  <a:lnTo>
                    <a:pt x="3208" y="5574"/>
                  </a:lnTo>
                  <a:lnTo>
                    <a:pt x="3229" y="5608"/>
                  </a:lnTo>
                  <a:lnTo>
                    <a:pt x="3255" y="5645"/>
                  </a:lnTo>
                  <a:lnTo>
                    <a:pt x="3284" y="5683"/>
                  </a:lnTo>
                  <a:lnTo>
                    <a:pt x="3315" y="5722"/>
                  </a:lnTo>
                  <a:lnTo>
                    <a:pt x="3349" y="5760"/>
                  </a:lnTo>
                  <a:lnTo>
                    <a:pt x="3382" y="5798"/>
                  </a:lnTo>
                  <a:lnTo>
                    <a:pt x="3416" y="5833"/>
                  </a:lnTo>
                  <a:lnTo>
                    <a:pt x="3448" y="5865"/>
                  </a:lnTo>
                  <a:lnTo>
                    <a:pt x="3480" y="5893"/>
                  </a:lnTo>
                  <a:lnTo>
                    <a:pt x="3507" y="5918"/>
                  </a:lnTo>
                  <a:lnTo>
                    <a:pt x="3531" y="5935"/>
                  </a:lnTo>
                  <a:lnTo>
                    <a:pt x="3542" y="5942"/>
                  </a:lnTo>
                  <a:lnTo>
                    <a:pt x="3551" y="5947"/>
                  </a:lnTo>
                  <a:lnTo>
                    <a:pt x="3558" y="5949"/>
                  </a:lnTo>
                  <a:lnTo>
                    <a:pt x="3565" y="5951"/>
                  </a:lnTo>
                  <a:lnTo>
                    <a:pt x="3574" y="5962"/>
                  </a:lnTo>
                  <a:lnTo>
                    <a:pt x="3582" y="5975"/>
                  </a:lnTo>
                  <a:lnTo>
                    <a:pt x="3591" y="5987"/>
                  </a:lnTo>
                  <a:lnTo>
                    <a:pt x="3598" y="6001"/>
                  </a:lnTo>
                  <a:lnTo>
                    <a:pt x="3612" y="6029"/>
                  </a:lnTo>
                  <a:lnTo>
                    <a:pt x="3624" y="6058"/>
                  </a:lnTo>
                  <a:lnTo>
                    <a:pt x="3634" y="6090"/>
                  </a:lnTo>
                  <a:lnTo>
                    <a:pt x="3641" y="6122"/>
                  </a:lnTo>
                  <a:lnTo>
                    <a:pt x="3649" y="6155"/>
                  </a:lnTo>
                  <a:lnTo>
                    <a:pt x="3655" y="6189"/>
                  </a:lnTo>
                  <a:lnTo>
                    <a:pt x="3664" y="6257"/>
                  </a:lnTo>
                  <a:lnTo>
                    <a:pt x="3672" y="6325"/>
                  </a:lnTo>
                  <a:lnTo>
                    <a:pt x="3680" y="6391"/>
                  </a:lnTo>
                  <a:lnTo>
                    <a:pt x="3685" y="6422"/>
                  </a:lnTo>
                  <a:lnTo>
                    <a:pt x="3691" y="6453"/>
                  </a:lnTo>
                  <a:lnTo>
                    <a:pt x="3694" y="6466"/>
                  </a:lnTo>
                  <a:lnTo>
                    <a:pt x="3694" y="6482"/>
                  </a:lnTo>
                  <a:lnTo>
                    <a:pt x="3694" y="6499"/>
                  </a:lnTo>
                  <a:lnTo>
                    <a:pt x="3693" y="6518"/>
                  </a:lnTo>
                  <a:lnTo>
                    <a:pt x="3688" y="6557"/>
                  </a:lnTo>
                  <a:lnTo>
                    <a:pt x="3679" y="6600"/>
                  </a:lnTo>
                  <a:lnTo>
                    <a:pt x="3669" y="6644"/>
                  </a:lnTo>
                  <a:lnTo>
                    <a:pt x="3658" y="6690"/>
                  </a:lnTo>
                  <a:lnTo>
                    <a:pt x="3635" y="6784"/>
                  </a:lnTo>
                  <a:lnTo>
                    <a:pt x="3624" y="6830"/>
                  </a:lnTo>
                  <a:lnTo>
                    <a:pt x="3615" y="6874"/>
                  </a:lnTo>
                  <a:lnTo>
                    <a:pt x="3609" y="6914"/>
                  </a:lnTo>
                  <a:lnTo>
                    <a:pt x="3608" y="6932"/>
                  </a:lnTo>
                  <a:lnTo>
                    <a:pt x="3607" y="6951"/>
                  </a:lnTo>
                  <a:lnTo>
                    <a:pt x="3608" y="6966"/>
                  </a:lnTo>
                  <a:lnTo>
                    <a:pt x="3609" y="6982"/>
                  </a:lnTo>
                  <a:lnTo>
                    <a:pt x="3612" y="6996"/>
                  </a:lnTo>
                  <a:lnTo>
                    <a:pt x="3617" y="7008"/>
                  </a:lnTo>
                  <a:lnTo>
                    <a:pt x="3622" y="7018"/>
                  </a:lnTo>
                  <a:lnTo>
                    <a:pt x="3629" y="7026"/>
                  </a:lnTo>
                  <a:lnTo>
                    <a:pt x="3639" y="7034"/>
                  </a:lnTo>
                  <a:lnTo>
                    <a:pt x="3649" y="7039"/>
                  </a:lnTo>
                  <a:lnTo>
                    <a:pt x="3649" y="7025"/>
                  </a:lnTo>
                  <a:lnTo>
                    <a:pt x="3650" y="7012"/>
                  </a:lnTo>
                  <a:lnTo>
                    <a:pt x="3651" y="6996"/>
                  </a:lnTo>
                  <a:lnTo>
                    <a:pt x="3653" y="6981"/>
                  </a:lnTo>
                  <a:lnTo>
                    <a:pt x="3661" y="6947"/>
                  </a:lnTo>
                  <a:lnTo>
                    <a:pt x="3671" y="6911"/>
                  </a:lnTo>
                  <a:lnTo>
                    <a:pt x="3683" y="6874"/>
                  </a:lnTo>
                  <a:lnTo>
                    <a:pt x="3697" y="6834"/>
                  </a:lnTo>
                  <a:lnTo>
                    <a:pt x="3713" y="6794"/>
                  </a:lnTo>
                  <a:lnTo>
                    <a:pt x="3730" y="6754"/>
                  </a:lnTo>
                  <a:lnTo>
                    <a:pt x="3768" y="6672"/>
                  </a:lnTo>
                  <a:lnTo>
                    <a:pt x="3806" y="6592"/>
                  </a:lnTo>
                  <a:lnTo>
                    <a:pt x="3875" y="6457"/>
                  </a:lnTo>
                  <a:lnTo>
                    <a:pt x="3872" y="6398"/>
                  </a:lnTo>
                  <a:lnTo>
                    <a:pt x="3867" y="6344"/>
                  </a:lnTo>
                  <a:lnTo>
                    <a:pt x="3862" y="6297"/>
                  </a:lnTo>
                  <a:lnTo>
                    <a:pt x="3855" y="6255"/>
                  </a:lnTo>
                  <a:lnTo>
                    <a:pt x="3848" y="6216"/>
                  </a:lnTo>
                  <a:lnTo>
                    <a:pt x="3837" y="6180"/>
                  </a:lnTo>
                  <a:lnTo>
                    <a:pt x="3826" y="6146"/>
                  </a:lnTo>
                  <a:lnTo>
                    <a:pt x="3812" y="6114"/>
                  </a:lnTo>
                  <a:lnTo>
                    <a:pt x="3798" y="6083"/>
                  </a:lnTo>
                  <a:lnTo>
                    <a:pt x="3782" y="6051"/>
                  </a:lnTo>
                  <a:lnTo>
                    <a:pt x="3745" y="5982"/>
                  </a:lnTo>
                  <a:lnTo>
                    <a:pt x="3701" y="5903"/>
                  </a:lnTo>
                  <a:lnTo>
                    <a:pt x="3677" y="5857"/>
                  </a:lnTo>
                  <a:lnTo>
                    <a:pt x="3651" y="5805"/>
                  </a:lnTo>
                  <a:lnTo>
                    <a:pt x="3624" y="5750"/>
                  </a:lnTo>
                  <a:lnTo>
                    <a:pt x="3598" y="5695"/>
                  </a:lnTo>
                  <a:lnTo>
                    <a:pt x="3574" y="5641"/>
                  </a:lnTo>
                  <a:lnTo>
                    <a:pt x="3551" y="5589"/>
                  </a:lnTo>
                  <a:lnTo>
                    <a:pt x="3529" y="5536"/>
                  </a:lnTo>
                  <a:lnTo>
                    <a:pt x="3509" y="5485"/>
                  </a:lnTo>
                  <a:lnTo>
                    <a:pt x="3490" y="5434"/>
                  </a:lnTo>
                  <a:lnTo>
                    <a:pt x="3472" y="5383"/>
                  </a:lnTo>
                  <a:lnTo>
                    <a:pt x="3455" y="5335"/>
                  </a:lnTo>
                  <a:lnTo>
                    <a:pt x="3441" y="5284"/>
                  </a:lnTo>
                  <a:lnTo>
                    <a:pt x="3426" y="5236"/>
                  </a:lnTo>
                  <a:lnTo>
                    <a:pt x="3414" y="5187"/>
                  </a:lnTo>
                  <a:lnTo>
                    <a:pt x="3403" y="5138"/>
                  </a:lnTo>
                  <a:lnTo>
                    <a:pt x="3392" y="5090"/>
                  </a:lnTo>
                  <a:lnTo>
                    <a:pt x="3383" y="5041"/>
                  </a:lnTo>
                  <a:lnTo>
                    <a:pt x="3376" y="4992"/>
                  </a:lnTo>
                  <a:lnTo>
                    <a:pt x="3369" y="4945"/>
                  </a:lnTo>
                  <a:lnTo>
                    <a:pt x="3364" y="4896"/>
                  </a:lnTo>
                  <a:lnTo>
                    <a:pt x="3359" y="4847"/>
                  </a:lnTo>
                  <a:lnTo>
                    <a:pt x="3356" y="4797"/>
                  </a:lnTo>
                  <a:lnTo>
                    <a:pt x="3355" y="4747"/>
                  </a:lnTo>
                  <a:lnTo>
                    <a:pt x="3354" y="4696"/>
                  </a:lnTo>
                  <a:lnTo>
                    <a:pt x="3355" y="4646"/>
                  </a:lnTo>
                  <a:lnTo>
                    <a:pt x="3356" y="4595"/>
                  </a:lnTo>
                  <a:lnTo>
                    <a:pt x="3359" y="4542"/>
                  </a:lnTo>
                  <a:lnTo>
                    <a:pt x="3364" y="4490"/>
                  </a:lnTo>
                  <a:lnTo>
                    <a:pt x="3369" y="4436"/>
                  </a:lnTo>
                  <a:lnTo>
                    <a:pt x="3375" y="4381"/>
                  </a:lnTo>
                  <a:lnTo>
                    <a:pt x="3382" y="4326"/>
                  </a:lnTo>
                  <a:lnTo>
                    <a:pt x="3391" y="4270"/>
                  </a:lnTo>
                  <a:lnTo>
                    <a:pt x="3400" y="4211"/>
                  </a:lnTo>
                  <a:lnTo>
                    <a:pt x="3411" y="4152"/>
                  </a:lnTo>
                  <a:lnTo>
                    <a:pt x="3443" y="3979"/>
                  </a:lnTo>
                  <a:lnTo>
                    <a:pt x="3461" y="3882"/>
                  </a:lnTo>
                  <a:lnTo>
                    <a:pt x="3472" y="3832"/>
                  </a:lnTo>
                  <a:lnTo>
                    <a:pt x="3483" y="3782"/>
                  </a:lnTo>
                  <a:lnTo>
                    <a:pt x="3496" y="3733"/>
                  </a:lnTo>
                  <a:lnTo>
                    <a:pt x="3509" y="3684"/>
                  </a:lnTo>
                  <a:lnTo>
                    <a:pt x="3523" y="3638"/>
                  </a:lnTo>
                  <a:lnTo>
                    <a:pt x="3537" y="3593"/>
                  </a:lnTo>
                  <a:lnTo>
                    <a:pt x="3554" y="3550"/>
                  </a:lnTo>
                  <a:lnTo>
                    <a:pt x="3571" y="3510"/>
                  </a:lnTo>
                  <a:lnTo>
                    <a:pt x="3590" y="3473"/>
                  </a:lnTo>
                  <a:lnTo>
                    <a:pt x="3600" y="3456"/>
                  </a:lnTo>
                  <a:lnTo>
                    <a:pt x="3609" y="3440"/>
                  </a:lnTo>
                  <a:lnTo>
                    <a:pt x="3631" y="3404"/>
                  </a:lnTo>
                  <a:lnTo>
                    <a:pt x="3651" y="3370"/>
                  </a:lnTo>
                  <a:lnTo>
                    <a:pt x="3667" y="3337"/>
                  </a:lnTo>
                  <a:lnTo>
                    <a:pt x="3680" y="3304"/>
                  </a:lnTo>
                  <a:lnTo>
                    <a:pt x="3693" y="3271"/>
                  </a:lnTo>
                  <a:lnTo>
                    <a:pt x="3702" y="3239"/>
                  </a:lnTo>
                  <a:lnTo>
                    <a:pt x="3711" y="3208"/>
                  </a:lnTo>
                  <a:lnTo>
                    <a:pt x="3718" y="3176"/>
                  </a:lnTo>
                  <a:lnTo>
                    <a:pt x="3732" y="3113"/>
                  </a:lnTo>
                  <a:lnTo>
                    <a:pt x="3746" y="3050"/>
                  </a:lnTo>
                  <a:lnTo>
                    <a:pt x="3755" y="3018"/>
                  </a:lnTo>
                  <a:lnTo>
                    <a:pt x="3763" y="2985"/>
                  </a:lnTo>
                  <a:lnTo>
                    <a:pt x="3774" y="2952"/>
                  </a:lnTo>
                  <a:lnTo>
                    <a:pt x="3787" y="2919"/>
                  </a:lnTo>
                  <a:lnTo>
                    <a:pt x="3798" y="2893"/>
                  </a:lnTo>
                  <a:lnTo>
                    <a:pt x="3810" y="2869"/>
                  </a:lnTo>
                  <a:lnTo>
                    <a:pt x="3823" y="2845"/>
                  </a:lnTo>
                  <a:lnTo>
                    <a:pt x="3837" y="2823"/>
                  </a:lnTo>
                  <a:lnTo>
                    <a:pt x="3866" y="2779"/>
                  </a:lnTo>
                  <a:lnTo>
                    <a:pt x="3895" y="2736"/>
                  </a:lnTo>
                  <a:lnTo>
                    <a:pt x="3924" y="2693"/>
                  </a:lnTo>
                  <a:lnTo>
                    <a:pt x="3937" y="2670"/>
                  </a:lnTo>
                  <a:lnTo>
                    <a:pt x="3949" y="2646"/>
                  </a:lnTo>
                  <a:lnTo>
                    <a:pt x="3960" y="2623"/>
                  </a:lnTo>
                  <a:lnTo>
                    <a:pt x="3970" y="2598"/>
                  </a:lnTo>
                  <a:lnTo>
                    <a:pt x="3979" y="2571"/>
                  </a:lnTo>
                  <a:lnTo>
                    <a:pt x="3986" y="2543"/>
                  </a:lnTo>
                  <a:lnTo>
                    <a:pt x="3990" y="2517"/>
                  </a:lnTo>
                  <a:lnTo>
                    <a:pt x="3993" y="2492"/>
                  </a:lnTo>
                  <a:lnTo>
                    <a:pt x="3998" y="2445"/>
                  </a:lnTo>
                  <a:lnTo>
                    <a:pt x="4003" y="2398"/>
                  </a:lnTo>
                  <a:lnTo>
                    <a:pt x="4007" y="2353"/>
                  </a:lnTo>
                  <a:lnTo>
                    <a:pt x="4010" y="2331"/>
                  </a:lnTo>
                  <a:lnTo>
                    <a:pt x="4014" y="2310"/>
                  </a:lnTo>
                  <a:lnTo>
                    <a:pt x="4019" y="2288"/>
                  </a:lnTo>
                  <a:lnTo>
                    <a:pt x="4025" y="2266"/>
                  </a:lnTo>
                  <a:lnTo>
                    <a:pt x="4032" y="2246"/>
                  </a:lnTo>
                  <a:lnTo>
                    <a:pt x="4042" y="2225"/>
                  </a:lnTo>
                  <a:lnTo>
                    <a:pt x="4053" y="2203"/>
                  </a:lnTo>
                  <a:lnTo>
                    <a:pt x="4067" y="2182"/>
                  </a:lnTo>
                  <a:lnTo>
                    <a:pt x="4083" y="2161"/>
                  </a:lnTo>
                  <a:lnTo>
                    <a:pt x="4098" y="2140"/>
                  </a:lnTo>
                  <a:lnTo>
                    <a:pt x="4134" y="2099"/>
                  </a:lnTo>
                  <a:lnTo>
                    <a:pt x="4172" y="2055"/>
                  </a:lnTo>
                  <a:lnTo>
                    <a:pt x="4211" y="2011"/>
                  </a:lnTo>
                  <a:lnTo>
                    <a:pt x="4230" y="1988"/>
                  </a:lnTo>
                  <a:lnTo>
                    <a:pt x="4249" y="1963"/>
                  </a:lnTo>
                  <a:lnTo>
                    <a:pt x="4266" y="1939"/>
                  </a:lnTo>
                  <a:lnTo>
                    <a:pt x="4283" y="1913"/>
                  </a:lnTo>
                  <a:lnTo>
                    <a:pt x="4298" y="1887"/>
                  </a:lnTo>
                  <a:lnTo>
                    <a:pt x="4311" y="1860"/>
                  </a:lnTo>
                  <a:lnTo>
                    <a:pt x="4323" y="1832"/>
                  </a:lnTo>
                  <a:lnTo>
                    <a:pt x="4333" y="1803"/>
                  </a:lnTo>
                  <a:lnTo>
                    <a:pt x="4326" y="1804"/>
                  </a:lnTo>
                  <a:lnTo>
                    <a:pt x="4318" y="1805"/>
                  </a:lnTo>
                  <a:lnTo>
                    <a:pt x="4314" y="1807"/>
                  </a:lnTo>
                  <a:lnTo>
                    <a:pt x="4310" y="1810"/>
                  </a:lnTo>
                  <a:lnTo>
                    <a:pt x="4307" y="1813"/>
                  </a:lnTo>
                  <a:lnTo>
                    <a:pt x="4305" y="1816"/>
                  </a:lnTo>
                  <a:lnTo>
                    <a:pt x="4303" y="1824"/>
                  </a:lnTo>
                  <a:lnTo>
                    <a:pt x="4301" y="1831"/>
                  </a:lnTo>
                  <a:lnTo>
                    <a:pt x="4299" y="1834"/>
                  </a:lnTo>
                  <a:lnTo>
                    <a:pt x="4298" y="1837"/>
                  </a:lnTo>
                  <a:lnTo>
                    <a:pt x="4295" y="1838"/>
                  </a:lnTo>
                  <a:lnTo>
                    <a:pt x="4290" y="1840"/>
                  </a:lnTo>
                  <a:lnTo>
                    <a:pt x="4285" y="1841"/>
                  </a:lnTo>
                  <a:lnTo>
                    <a:pt x="4279" y="1840"/>
                  </a:lnTo>
                  <a:lnTo>
                    <a:pt x="4307" y="1779"/>
                  </a:lnTo>
                  <a:lnTo>
                    <a:pt x="4337" y="1715"/>
                  </a:lnTo>
                  <a:lnTo>
                    <a:pt x="4369" y="1651"/>
                  </a:lnTo>
                  <a:lnTo>
                    <a:pt x="4403" y="1585"/>
                  </a:lnTo>
                  <a:lnTo>
                    <a:pt x="4437" y="1521"/>
                  </a:lnTo>
                  <a:lnTo>
                    <a:pt x="4474" y="1455"/>
                  </a:lnTo>
                  <a:lnTo>
                    <a:pt x="4512" y="1389"/>
                  </a:lnTo>
                  <a:lnTo>
                    <a:pt x="4550" y="1324"/>
                  </a:lnTo>
                  <a:lnTo>
                    <a:pt x="4590" y="1259"/>
                  </a:lnTo>
                  <a:lnTo>
                    <a:pt x="4630" y="1196"/>
                  </a:lnTo>
                  <a:lnTo>
                    <a:pt x="4672" y="1133"/>
                  </a:lnTo>
                  <a:lnTo>
                    <a:pt x="4715" y="1073"/>
                  </a:lnTo>
                  <a:lnTo>
                    <a:pt x="4757" y="1015"/>
                  </a:lnTo>
                  <a:lnTo>
                    <a:pt x="4801" y="958"/>
                  </a:lnTo>
                  <a:lnTo>
                    <a:pt x="4844" y="906"/>
                  </a:lnTo>
                  <a:lnTo>
                    <a:pt x="4889" y="856"/>
                  </a:lnTo>
                  <a:lnTo>
                    <a:pt x="4908" y="847"/>
                  </a:lnTo>
                  <a:lnTo>
                    <a:pt x="4925" y="839"/>
                  </a:lnTo>
                  <a:lnTo>
                    <a:pt x="4959" y="820"/>
                  </a:lnTo>
                  <a:lnTo>
                    <a:pt x="4992" y="799"/>
                  </a:lnTo>
                  <a:lnTo>
                    <a:pt x="5023" y="776"/>
                  </a:lnTo>
                  <a:lnTo>
                    <a:pt x="5052" y="752"/>
                  </a:lnTo>
                  <a:lnTo>
                    <a:pt x="5080" y="726"/>
                  </a:lnTo>
                  <a:lnTo>
                    <a:pt x="5107" y="698"/>
                  </a:lnTo>
                  <a:lnTo>
                    <a:pt x="5134" y="670"/>
                  </a:lnTo>
                  <a:lnTo>
                    <a:pt x="5158" y="641"/>
                  </a:lnTo>
                  <a:lnTo>
                    <a:pt x="5183" y="611"/>
                  </a:lnTo>
                  <a:lnTo>
                    <a:pt x="5230" y="549"/>
                  </a:lnTo>
                  <a:lnTo>
                    <a:pt x="5278" y="488"/>
                  </a:lnTo>
                  <a:lnTo>
                    <a:pt x="5326" y="428"/>
                  </a:lnTo>
                  <a:lnTo>
                    <a:pt x="5344" y="405"/>
                  </a:lnTo>
                  <a:lnTo>
                    <a:pt x="5360" y="379"/>
                  </a:lnTo>
                  <a:lnTo>
                    <a:pt x="5377" y="352"/>
                  </a:lnTo>
                  <a:lnTo>
                    <a:pt x="5392" y="323"/>
                  </a:lnTo>
                  <a:lnTo>
                    <a:pt x="5424" y="262"/>
                  </a:lnTo>
                  <a:lnTo>
                    <a:pt x="5455" y="198"/>
                  </a:lnTo>
                  <a:lnTo>
                    <a:pt x="5471" y="167"/>
                  </a:lnTo>
                  <a:lnTo>
                    <a:pt x="5488" y="137"/>
                  </a:lnTo>
                  <a:lnTo>
                    <a:pt x="5506" y="109"/>
                  </a:lnTo>
                  <a:lnTo>
                    <a:pt x="5525" y="82"/>
                  </a:lnTo>
                  <a:lnTo>
                    <a:pt x="5545" y="57"/>
                  </a:lnTo>
                  <a:lnTo>
                    <a:pt x="5554" y="45"/>
                  </a:lnTo>
                  <a:lnTo>
                    <a:pt x="5565" y="34"/>
                  </a:lnTo>
                  <a:lnTo>
                    <a:pt x="5576" y="24"/>
                  </a:lnTo>
                  <a:lnTo>
                    <a:pt x="5587" y="16"/>
                  </a:lnTo>
                  <a:lnTo>
                    <a:pt x="5600" y="7"/>
                  </a:lnTo>
                  <a:lnTo>
                    <a:pt x="5612" y="0"/>
                  </a:lnTo>
                  <a:lnTo>
                    <a:pt x="5628" y="12"/>
                  </a:lnTo>
                  <a:lnTo>
                    <a:pt x="5642" y="27"/>
                  </a:lnTo>
                  <a:lnTo>
                    <a:pt x="5657" y="43"/>
                  </a:lnTo>
                  <a:lnTo>
                    <a:pt x="5671" y="59"/>
                  </a:lnTo>
                  <a:lnTo>
                    <a:pt x="5684" y="77"/>
                  </a:lnTo>
                  <a:lnTo>
                    <a:pt x="5696" y="95"/>
                  </a:lnTo>
                  <a:lnTo>
                    <a:pt x="5708" y="115"/>
                  </a:lnTo>
                  <a:lnTo>
                    <a:pt x="5719" y="134"/>
                  </a:lnTo>
                  <a:lnTo>
                    <a:pt x="5730" y="155"/>
                  </a:lnTo>
                  <a:lnTo>
                    <a:pt x="5740" y="177"/>
                  </a:lnTo>
                  <a:lnTo>
                    <a:pt x="5760" y="222"/>
                  </a:lnTo>
                  <a:lnTo>
                    <a:pt x="5777" y="269"/>
                  </a:lnTo>
                  <a:lnTo>
                    <a:pt x="5794" y="318"/>
                  </a:lnTo>
                  <a:lnTo>
                    <a:pt x="5826" y="414"/>
                  </a:lnTo>
                  <a:lnTo>
                    <a:pt x="5842" y="463"/>
                  </a:lnTo>
                  <a:lnTo>
                    <a:pt x="5858" y="510"/>
                  </a:lnTo>
                  <a:lnTo>
                    <a:pt x="5875" y="555"/>
                  </a:lnTo>
                  <a:lnTo>
                    <a:pt x="5892" y="598"/>
                  </a:lnTo>
                  <a:lnTo>
                    <a:pt x="5910" y="637"/>
                  </a:lnTo>
                  <a:lnTo>
                    <a:pt x="5921" y="656"/>
                  </a:lnTo>
                  <a:lnTo>
                    <a:pt x="5931" y="674"/>
                  </a:lnTo>
                  <a:lnTo>
                    <a:pt x="5953" y="709"/>
                  </a:lnTo>
                  <a:lnTo>
                    <a:pt x="5974" y="746"/>
                  </a:lnTo>
                  <a:lnTo>
                    <a:pt x="5996" y="785"/>
                  </a:lnTo>
                  <a:lnTo>
                    <a:pt x="6017" y="824"/>
                  </a:lnTo>
                  <a:lnTo>
                    <a:pt x="6058" y="905"/>
                  </a:lnTo>
                  <a:lnTo>
                    <a:pt x="6098" y="989"/>
                  </a:lnTo>
                  <a:lnTo>
                    <a:pt x="6138" y="1074"/>
                  </a:lnTo>
                  <a:lnTo>
                    <a:pt x="6175" y="1159"/>
                  </a:lnTo>
                  <a:lnTo>
                    <a:pt x="6248" y="1320"/>
                  </a:lnTo>
                  <a:lnTo>
                    <a:pt x="6275" y="1379"/>
                  </a:lnTo>
                  <a:lnTo>
                    <a:pt x="6308" y="1458"/>
                  </a:lnTo>
                  <a:lnTo>
                    <a:pt x="6326" y="1504"/>
                  </a:lnTo>
                  <a:lnTo>
                    <a:pt x="6344" y="1550"/>
                  </a:lnTo>
                  <a:lnTo>
                    <a:pt x="6361" y="1598"/>
                  </a:lnTo>
                  <a:lnTo>
                    <a:pt x="6376" y="1645"/>
                  </a:lnTo>
                  <a:lnTo>
                    <a:pt x="6391" y="1692"/>
                  </a:lnTo>
                  <a:lnTo>
                    <a:pt x="6400" y="1736"/>
                  </a:lnTo>
                  <a:lnTo>
                    <a:pt x="6405" y="1757"/>
                  </a:lnTo>
                  <a:lnTo>
                    <a:pt x="6408" y="1776"/>
                  </a:lnTo>
                  <a:lnTo>
                    <a:pt x="6410" y="1794"/>
                  </a:lnTo>
                  <a:lnTo>
                    <a:pt x="6411" y="1813"/>
                  </a:lnTo>
                  <a:lnTo>
                    <a:pt x="6411" y="1829"/>
                  </a:lnTo>
                  <a:lnTo>
                    <a:pt x="6410" y="1843"/>
                  </a:lnTo>
                  <a:lnTo>
                    <a:pt x="6407" y="1856"/>
                  </a:lnTo>
                  <a:lnTo>
                    <a:pt x="6403" y="1867"/>
                  </a:lnTo>
                  <a:lnTo>
                    <a:pt x="6397" y="1876"/>
                  </a:lnTo>
                  <a:lnTo>
                    <a:pt x="6389" y="1884"/>
                  </a:lnTo>
                  <a:lnTo>
                    <a:pt x="6381" y="1889"/>
                  </a:lnTo>
                  <a:lnTo>
                    <a:pt x="6370" y="1891"/>
                  </a:lnTo>
                  <a:lnTo>
                    <a:pt x="6388" y="1917"/>
                  </a:lnTo>
                  <a:lnTo>
                    <a:pt x="6405" y="1941"/>
                  </a:lnTo>
                  <a:lnTo>
                    <a:pt x="6421" y="1964"/>
                  </a:lnTo>
                  <a:lnTo>
                    <a:pt x="6436" y="1988"/>
                  </a:lnTo>
                  <a:lnTo>
                    <a:pt x="6449" y="2010"/>
                  </a:lnTo>
                  <a:lnTo>
                    <a:pt x="6462" y="2032"/>
                  </a:lnTo>
                  <a:lnTo>
                    <a:pt x="6471" y="2052"/>
                  </a:lnTo>
                  <a:lnTo>
                    <a:pt x="6481" y="2073"/>
                  </a:lnTo>
                  <a:lnTo>
                    <a:pt x="6490" y="2094"/>
                  </a:lnTo>
                  <a:lnTo>
                    <a:pt x="6496" y="2114"/>
                  </a:lnTo>
                  <a:lnTo>
                    <a:pt x="6502" y="2133"/>
                  </a:lnTo>
                  <a:lnTo>
                    <a:pt x="6508" y="2153"/>
                  </a:lnTo>
                  <a:lnTo>
                    <a:pt x="6512" y="2172"/>
                  </a:lnTo>
                  <a:lnTo>
                    <a:pt x="6515" y="2192"/>
                  </a:lnTo>
                  <a:lnTo>
                    <a:pt x="6520" y="2231"/>
                  </a:lnTo>
                  <a:lnTo>
                    <a:pt x="6523" y="2270"/>
                  </a:lnTo>
                  <a:lnTo>
                    <a:pt x="6524" y="2310"/>
                  </a:lnTo>
                  <a:lnTo>
                    <a:pt x="6524" y="2353"/>
                  </a:lnTo>
                  <a:lnTo>
                    <a:pt x="6521" y="2398"/>
                  </a:lnTo>
                  <a:lnTo>
                    <a:pt x="6519" y="2496"/>
                  </a:lnTo>
                  <a:lnTo>
                    <a:pt x="6518" y="2551"/>
                  </a:lnTo>
                  <a:lnTo>
                    <a:pt x="6518" y="2610"/>
                  </a:lnTo>
                  <a:lnTo>
                    <a:pt x="6519" y="2637"/>
                  </a:lnTo>
                  <a:lnTo>
                    <a:pt x="6523" y="2661"/>
                  </a:lnTo>
                  <a:lnTo>
                    <a:pt x="6529" y="2684"/>
                  </a:lnTo>
                  <a:lnTo>
                    <a:pt x="6537" y="2704"/>
                  </a:lnTo>
                  <a:lnTo>
                    <a:pt x="6546" y="2724"/>
                  </a:lnTo>
                  <a:lnTo>
                    <a:pt x="6558" y="2741"/>
                  </a:lnTo>
                  <a:lnTo>
                    <a:pt x="6570" y="2757"/>
                  </a:lnTo>
                  <a:lnTo>
                    <a:pt x="6584" y="2771"/>
                  </a:lnTo>
                  <a:lnTo>
                    <a:pt x="6600" y="2785"/>
                  </a:lnTo>
                  <a:lnTo>
                    <a:pt x="6616" y="2798"/>
                  </a:lnTo>
                  <a:lnTo>
                    <a:pt x="6651" y="2823"/>
                  </a:lnTo>
                  <a:lnTo>
                    <a:pt x="6689" y="2848"/>
                  </a:lnTo>
                  <a:lnTo>
                    <a:pt x="6728" y="2876"/>
                  </a:lnTo>
                  <a:lnTo>
                    <a:pt x="6738" y="2898"/>
                  </a:lnTo>
                  <a:lnTo>
                    <a:pt x="6746" y="2920"/>
                  </a:lnTo>
                  <a:lnTo>
                    <a:pt x="6753" y="2942"/>
                  </a:lnTo>
                  <a:lnTo>
                    <a:pt x="6757" y="2964"/>
                  </a:lnTo>
                  <a:lnTo>
                    <a:pt x="6761" y="2986"/>
                  </a:lnTo>
                  <a:lnTo>
                    <a:pt x="6764" y="3008"/>
                  </a:lnTo>
                  <a:lnTo>
                    <a:pt x="6765" y="3030"/>
                  </a:lnTo>
                  <a:lnTo>
                    <a:pt x="6765" y="3052"/>
                  </a:lnTo>
                  <a:lnTo>
                    <a:pt x="6764" y="3074"/>
                  </a:lnTo>
                  <a:lnTo>
                    <a:pt x="6761" y="3096"/>
                  </a:lnTo>
                  <a:lnTo>
                    <a:pt x="6755" y="3140"/>
                  </a:lnTo>
                  <a:lnTo>
                    <a:pt x="6746" y="3184"/>
                  </a:lnTo>
                  <a:lnTo>
                    <a:pt x="6737" y="3228"/>
                  </a:lnTo>
                  <a:lnTo>
                    <a:pt x="6715" y="3316"/>
                  </a:lnTo>
                  <a:lnTo>
                    <a:pt x="6705" y="3360"/>
                  </a:lnTo>
                  <a:lnTo>
                    <a:pt x="6696" y="3404"/>
                  </a:lnTo>
                  <a:lnTo>
                    <a:pt x="6693" y="3426"/>
                  </a:lnTo>
                  <a:lnTo>
                    <a:pt x="6690" y="3448"/>
                  </a:lnTo>
                  <a:lnTo>
                    <a:pt x="6689" y="3470"/>
                  </a:lnTo>
                  <a:lnTo>
                    <a:pt x="6688" y="3494"/>
                  </a:lnTo>
                  <a:lnTo>
                    <a:pt x="6688" y="3516"/>
                  </a:lnTo>
                  <a:lnTo>
                    <a:pt x="6689" y="3538"/>
                  </a:lnTo>
                  <a:lnTo>
                    <a:pt x="6693" y="3561"/>
                  </a:lnTo>
                  <a:lnTo>
                    <a:pt x="6696" y="3583"/>
                  </a:lnTo>
                  <a:lnTo>
                    <a:pt x="6701" y="3611"/>
                  </a:lnTo>
                  <a:lnTo>
                    <a:pt x="6705" y="3638"/>
                  </a:lnTo>
                  <a:lnTo>
                    <a:pt x="6707" y="3664"/>
                  </a:lnTo>
                  <a:lnTo>
                    <a:pt x="6709" y="3689"/>
                  </a:lnTo>
                  <a:lnTo>
                    <a:pt x="6710" y="3714"/>
                  </a:lnTo>
                  <a:lnTo>
                    <a:pt x="6710" y="3737"/>
                  </a:lnTo>
                  <a:lnTo>
                    <a:pt x="6710" y="3760"/>
                  </a:lnTo>
                  <a:lnTo>
                    <a:pt x="6707" y="3783"/>
                  </a:lnTo>
                  <a:lnTo>
                    <a:pt x="6704" y="3826"/>
                  </a:lnTo>
                  <a:lnTo>
                    <a:pt x="6696" y="3869"/>
                  </a:lnTo>
                  <a:lnTo>
                    <a:pt x="6689" y="3909"/>
                  </a:lnTo>
                  <a:lnTo>
                    <a:pt x="6679" y="3950"/>
                  </a:lnTo>
                  <a:lnTo>
                    <a:pt x="6661" y="4031"/>
                  </a:lnTo>
                  <a:lnTo>
                    <a:pt x="6652" y="4073"/>
                  </a:lnTo>
                  <a:lnTo>
                    <a:pt x="6645" y="4116"/>
                  </a:lnTo>
                  <a:lnTo>
                    <a:pt x="6639" y="4160"/>
                  </a:lnTo>
                  <a:lnTo>
                    <a:pt x="6635" y="4206"/>
                  </a:lnTo>
                  <a:lnTo>
                    <a:pt x="6634" y="4231"/>
                  </a:lnTo>
                  <a:lnTo>
                    <a:pt x="6634" y="4256"/>
                  </a:lnTo>
                  <a:lnTo>
                    <a:pt x="6634" y="4282"/>
                  </a:lnTo>
                  <a:lnTo>
                    <a:pt x="6636" y="4309"/>
                  </a:lnTo>
                  <a:lnTo>
                    <a:pt x="6638" y="4337"/>
                  </a:lnTo>
                  <a:lnTo>
                    <a:pt x="6638" y="4364"/>
                  </a:lnTo>
                  <a:lnTo>
                    <a:pt x="6636" y="4388"/>
                  </a:lnTo>
                  <a:lnTo>
                    <a:pt x="6635" y="4413"/>
                  </a:lnTo>
                  <a:lnTo>
                    <a:pt x="6633" y="4436"/>
                  </a:lnTo>
                  <a:lnTo>
                    <a:pt x="6629" y="4459"/>
                  </a:lnTo>
                  <a:lnTo>
                    <a:pt x="6624" y="4480"/>
                  </a:lnTo>
                  <a:lnTo>
                    <a:pt x="6618" y="4501"/>
                  </a:lnTo>
                  <a:lnTo>
                    <a:pt x="6612" y="4522"/>
                  </a:lnTo>
                  <a:lnTo>
                    <a:pt x="6605" y="4541"/>
                  </a:lnTo>
                  <a:lnTo>
                    <a:pt x="6597" y="4560"/>
                  </a:lnTo>
                  <a:lnTo>
                    <a:pt x="6589" y="4578"/>
                  </a:lnTo>
                  <a:lnTo>
                    <a:pt x="6570" y="4613"/>
                  </a:lnTo>
                  <a:lnTo>
                    <a:pt x="6551" y="4649"/>
                  </a:lnTo>
                  <a:lnTo>
                    <a:pt x="6529" y="4683"/>
                  </a:lnTo>
                  <a:lnTo>
                    <a:pt x="6506" y="4718"/>
                  </a:lnTo>
                  <a:lnTo>
                    <a:pt x="6482" y="4754"/>
                  </a:lnTo>
                  <a:lnTo>
                    <a:pt x="6459" y="4791"/>
                  </a:lnTo>
                  <a:lnTo>
                    <a:pt x="6436" y="4830"/>
                  </a:lnTo>
                  <a:lnTo>
                    <a:pt x="6413" y="4871"/>
                  </a:lnTo>
                  <a:lnTo>
                    <a:pt x="6392" y="4916"/>
                  </a:lnTo>
                  <a:lnTo>
                    <a:pt x="6381" y="4941"/>
                  </a:lnTo>
                  <a:lnTo>
                    <a:pt x="6371" y="4967"/>
                  </a:lnTo>
                  <a:lnTo>
                    <a:pt x="6363" y="4994"/>
                  </a:lnTo>
                  <a:lnTo>
                    <a:pt x="6356" y="5019"/>
                  </a:lnTo>
                  <a:lnTo>
                    <a:pt x="6353" y="5045"/>
                  </a:lnTo>
                  <a:lnTo>
                    <a:pt x="6350" y="5069"/>
                  </a:lnTo>
                  <a:lnTo>
                    <a:pt x="6349" y="5094"/>
                  </a:lnTo>
                  <a:lnTo>
                    <a:pt x="6348" y="5118"/>
                  </a:lnTo>
                  <a:lnTo>
                    <a:pt x="6347" y="5165"/>
                  </a:lnTo>
                  <a:lnTo>
                    <a:pt x="6345" y="5188"/>
                  </a:lnTo>
                  <a:lnTo>
                    <a:pt x="6342" y="5210"/>
                  </a:lnTo>
                  <a:lnTo>
                    <a:pt x="6337" y="5232"/>
                  </a:lnTo>
                  <a:lnTo>
                    <a:pt x="6331" y="5254"/>
                  </a:lnTo>
                  <a:lnTo>
                    <a:pt x="6321" y="5277"/>
                  </a:lnTo>
                  <a:lnTo>
                    <a:pt x="6315" y="5288"/>
                  </a:lnTo>
                  <a:lnTo>
                    <a:pt x="6308" y="5299"/>
                  </a:lnTo>
                  <a:lnTo>
                    <a:pt x="6300" y="5310"/>
                  </a:lnTo>
                  <a:lnTo>
                    <a:pt x="6292" y="5321"/>
                  </a:lnTo>
                  <a:lnTo>
                    <a:pt x="6282" y="5332"/>
                  </a:lnTo>
                  <a:lnTo>
                    <a:pt x="6271" y="5343"/>
                  </a:lnTo>
                  <a:lnTo>
                    <a:pt x="6200" y="5412"/>
                  </a:lnTo>
                  <a:lnTo>
                    <a:pt x="6169" y="5445"/>
                  </a:lnTo>
                  <a:lnTo>
                    <a:pt x="6140" y="5476"/>
                  </a:lnTo>
                  <a:lnTo>
                    <a:pt x="6127" y="5493"/>
                  </a:lnTo>
                  <a:lnTo>
                    <a:pt x="6113" y="5512"/>
                  </a:lnTo>
                  <a:lnTo>
                    <a:pt x="6101" y="5530"/>
                  </a:lnTo>
                  <a:lnTo>
                    <a:pt x="6089" y="5550"/>
                  </a:lnTo>
                  <a:lnTo>
                    <a:pt x="6078" y="5569"/>
                  </a:lnTo>
                  <a:lnTo>
                    <a:pt x="6067" y="5591"/>
                  </a:lnTo>
                  <a:lnTo>
                    <a:pt x="6057" y="5616"/>
                  </a:lnTo>
                  <a:lnTo>
                    <a:pt x="6048" y="5640"/>
                  </a:lnTo>
                  <a:lnTo>
                    <a:pt x="6041" y="5660"/>
                  </a:lnTo>
                  <a:lnTo>
                    <a:pt x="6031" y="5679"/>
                  </a:lnTo>
                  <a:lnTo>
                    <a:pt x="6019" y="5700"/>
                  </a:lnTo>
                  <a:lnTo>
                    <a:pt x="6006" y="5722"/>
                  </a:lnTo>
                  <a:lnTo>
                    <a:pt x="5990" y="5744"/>
                  </a:lnTo>
                  <a:lnTo>
                    <a:pt x="5973" y="5767"/>
                  </a:lnTo>
                  <a:lnTo>
                    <a:pt x="5953" y="5792"/>
                  </a:lnTo>
                  <a:lnTo>
                    <a:pt x="5933" y="5816"/>
                  </a:lnTo>
                  <a:lnTo>
                    <a:pt x="5888" y="5866"/>
                  </a:lnTo>
                  <a:lnTo>
                    <a:pt x="5838" y="5918"/>
                  </a:lnTo>
                  <a:lnTo>
                    <a:pt x="5784" y="5968"/>
                  </a:lnTo>
                  <a:lnTo>
                    <a:pt x="5729" y="6019"/>
                  </a:lnTo>
                  <a:lnTo>
                    <a:pt x="5672" y="6068"/>
                  </a:lnTo>
                  <a:lnTo>
                    <a:pt x="5614" y="6114"/>
                  </a:lnTo>
                  <a:lnTo>
                    <a:pt x="5558" y="6158"/>
                  </a:lnTo>
                  <a:lnTo>
                    <a:pt x="5502" y="6198"/>
                  </a:lnTo>
                  <a:lnTo>
                    <a:pt x="5449" y="6233"/>
                  </a:lnTo>
                  <a:lnTo>
                    <a:pt x="5400" y="6262"/>
                  </a:lnTo>
                  <a:lnTo>
                    <a:pt x="5378" y="6276"/>
                  </a:lnTo>
                  <a:lnTo>
                    <a:pt x="5356" y="6287"/>
                  </a:lnTo>
                  <a:lnTo>
                    <a:pt x="5337" y="6295"/>
                  </a:lnTo>
                  <a:lnTo>
                    <a:pt x="5318" y="6303"/>
                  </a:lnTo>
                  <a:lnTo>
                    <a:pt x="5257" y="6325"/>
                  </a:lnTo>
                  <a:lnTo>
                    <a:pt x="5196" y="6345"/>
                  </a:lnTo>
                  <a:lnTo>
                    <a:pt x="5135" y="6364"/>
                  </a:lnTo>
                  <a:lnTo>
                    <a:pt x="5073" y="6381"/>
                  </a:lnTo>
                  <a:lnTo>
                    <a:pt x="5010" y="6396"/>
                  </a:lnTo>
                  <a:lnTo>
                    <a:pt x="4948" y="6409"/>
                  </a:lnTo>
                  <a:lnTo>
                    <a:pt x="4886" y="6420"/>
                  </a:lnTo>
                  <a:lnTo>
                    <a:pt x="4822" y="6429"/>
                  </a:lnTo>
                  <a:lnTo>
                    <a:pt x="4759" y="6435"/>
                  </a:lnTo>
                  <a:lnTo>
                    <a:pt x="4696" y="6438"/>
                  </a:lnTo>
                  <a:lnTo>
                    <a:pt x="4633" y="6441"/>
                  </a:lnTo>
                  <a:lnTo>
                    <a:pt x="4569" y="6440"/>
                  </a:lnTo>
                  <a:lnTo>
                    <a:pt x="4507" y="6435"/>
                  </a:lnTo>
                  <a:lnTo>
                    <a:pt x="4475" y="6432"/>
                  </a:lnTo>
                  <a:lnTo>
                    <a:pt x="4443" y="6429"/>
                  </a:lnTo>
                  <a:lnTo>
                    <a:pt x="4413" y="6424"/>
                  </a:lnTo>
                  <a:lnTo>
                    <a:pt x="4381" y="6418"/>
                  </a:lnTo>
                  <a:lnTo>
                    <a:pt x="4350" y="6411"/>
                  </a:lnTo>
                  <a:lnTo>
                    <a:pt x="4320" y="6405"/>
                  </a:lnTo>
                  <a:lnTo>
                    <a:pt x="4306" y="6403"/>
                  </a:lnTo>
                  <a:lnTo>
                    <a:pt x="4293" y="6402"/>
                  </a:lnTo>
                  <a:lnTo>
                    <a:pt x="4281" y="6400"/>
                  </a:lnTo>
                  <a:lnTo>
                    <a:pt x="4267" y="6402"/>
                  </a:lnTo>
                  <a:lnTo>
                    <a:pt x="4255" y="6403"/>
                  </a:lnTo>
                  <a:lnTo>
                    <a:pt x="4243" y="6407"/>
                  </a:lnTo>
                  <a:lnTo>
                    <a:pt x="4232" y="6410"/>
                  </a:lnTo>
                  <a:lnTo>
                    <a:pt x="4219" y="6415"/>
                  </a:lnTo>
                  <a:lnTo>
                    <a:pt x="4208" y="6420"/>
                  </a:lnTo>
                  <a:lnTo>
                    <a:pt x="4197" y="6426"/>
                  </a:lnTo>
                  <a:lnTo>
                    <a:pt x="4186" y="6435"/>
                  </a:lnTo>
                  <a:lnTo>
                    <a:pt x="4175" y="6442"/>
                  </a:lnTo>
                  <a:lnTo>
                    <a:pt x="4155" y="6462"/>
                  </a:lnTo>
                  <a:lnTo>
                    <a:pt x="4135" y="6484"/>
                  </a:lnTo>
                  <a:lnTo>
                    <a:pt x="4116" y="6508"/>
                  </a:lnTo>
                  <a:lnTo>
                    <a:pt x="4097" y="6535"/>
                  </a:lnTo>
                  <a:lnTo>
                    <a:pt x="4079" y="6564"/>
                  </a:lnTo>
                  <a:lnTo>
                    <a:pt x="4062" y="6596"/>
                  </a:lnTo>
                  <a:lnTo>
                    <a:pt x="4045" y="6629"/>
                  </a:lnTo>
                  <a:lnTo>
                    <a:pt x="4029" y="6665"/>
                  </a:lnTo>
                  <a:lnTo>
                    <a:pt x="4013" y="6701"/>
                  </a:lnTo>
                  <a:lnTo>
                    <a:pt x="3997" y="6738"/>
                  </a:lnTo>
                  <a:lnTo>
                    <a:pt x="3968" y="6816"/>
                  </a:lnTo>
                  <a:lnTo>
                    <a:pt x="3938" y="6894"/>
                  </a:lnTo>
                  <a:lnTo>
                    <a:pt x="3910" y="6974"/>
                  </a:lnTo>
                  <a:lnTo>
                    <a:pt x="3882" y="7051"/>
                  </a:lnTo>
                  <a:lnTo>
                    <a:pt x="3854" y="7123"/>
                  </a:lnTo>
                  <a:lnTo>
                    <a:pt x="3839" y="7157"/>
                  </a:lnTo>
                  <a:lnTo>
                    <a:pt x="3825" y="7190"/>
                  </a:lnTo>
                  <a:lnTo>
                    <a:pt x="3810" y="7221"/>
                  </a:lnTo>
                  <a:lnTo>
                    <a:pt x="3795" y="7249"/>
                  </a:lnTo>
                  <a:lnTo>
                    <a:pt x="3781" y="7276"/>
                  </a:lnTo>
                  <a:lnTo>
                    <a:pt x="3765" y="7299"/>
                  </a:lnTo>
                  <a:lnTo>
                    <a:pt x="3794" y="7298"/>
                  </a:lnTo>
                  <a:lnTo>
                    <a:pt x="3823" y="7298"/>
                  </a:lnTo>
                  <a:lnTo>
                    <a:pt x="3850" y="7300"/>
                  </a:lnTo>
                  <a:lnTo>
                    <a:pt x="3877" y="7304"/>
                  </a:lnTo>
                  <a:lnTo>
                    <a:pt x="3904" y="7309"/>
                  </a:lnTo>
                  <a:lnTo>
                    <a:pt x="3930" y="7315"/>
                  </a:lnTo>
                  <a:lnTo>
                    <a:pt x="3955" y="7323"/>
                  </a:lnTo>
                  <a:lnTo>
                    <a:pt x="3980" y="7332"/>
                  </a:lnTo>
                  <a:lnTo>
                    <a:pt x="4004" y="7342"/>
                  </a:lnTo>
                  <a:lnTo>
                    <a:pt x="4027" y="7353"/>
                  </a:lnTo>
                  <a:lnTo>
                    <a:pt x="4051" y="7365"/>
                  </a:lnTo>
                  <a:lnTo>
                    <a:pt x="4075" y="7378"/>
                  </a:lnTo>
                  <a:lnTo>
                    <a:pt x="4098" y="7393"/>
                  </a:lnTo>
                  <a:lnTo>
                    <a:pt x="4120" y="7409"/>
                  </a:lnTo>
                  <a:lnTo>
                    <a:pt x="4167" y="7442"/>
                  </a:lnTo>
                  <a:lnTo>
                    <a:pt x="4184" y="7453"/>
                  </a:lnTo>
                  <a:lnTo>
                    <a:pt x="4200" y="7463"/>
                  </a:lnTo>
                  <a:lnTo>
                    <a:pt x="4216" y="7470"/>
                  </a:lnTo>
                  <a:lnTo>
                    <a:pt x="4232" y="7476"/>
                  </a:lnTo>
                  <a:lnTo>
                    <a:pt x="4246" y="7480"/>
                  </a:lnTo>
                  <a:lnTo>
                    <a:pt x="4260" y="7482"/>
                  </a:lnTo>
                  <a:lnTo>
                    <a:pt x="4274" y="7482"/>
                  </a:lnTo>
                  <a:lnTo>
                    <a:pt x="4288" y="7481"/>
                  </a:lnTo>
                  <a:lnTo>
                    <a:pt x="4301" y="7479"/>
                  </a:lnTo>
                  <a:lnTo>
                    <a:pt x="4314" y="7475"/>
                  </a:lnTo>
                  <a:lnTo>
                    <a:pt x="4327" y="7470"/>
                  </a:lnTo>
                  <a:lnTo>
                    <a:pt x="4339" y="7465"/>
                  </a:lnTo>
                  <a:lnTo>
                    <a:pt x="4351" y="7458"/>
                  </a:lnTo>
                  <a:lnTo>
                    <a:pt x="4365" y="7451"/>
                  </a:lnTo>
                  <a:lnTo>
                    <a:pt x="4389" y="7433"/>
                  </a:lnTo>
                  <a:lnTo>
                    <a:pt x="4441" y="7394"/>
                  </a:lnTo>
                  <a:lnTo>
                    <a:pt x="4469" y="7374"/>
                  </a:lnTo>
                  <a:lnTo>
                    <a:pt x="4498" y="7354"/>
                  </a:lnTo>
                  <a:lnTo>
                    <a:pt x="4513" y="7344"/>
                  </a:lnTo>
                  <a:lnTo>
                    <a:pt x="4529" y="7336"/>
                  </a:lnTo>
                  <a:lnTo>
                    <a:pt x="4545" y="7327"/>
                  </a:lnTo>
                  <a:lnTo>
                    <a:pt x="4562" y="7320"/>
                  </a:lnTo>
                  <a:lnTo>
                    <a:pt x="4579" y="7314"/>
                  </a:lnTo>
                  <a:lnTo>
                    <a:pt x="4597" y="7308"/>
                  </a:lnTo>
                  <a:lnTo>
                    <a:pt x="4617" y="7303"/>
                  </a:lnTo>
                  <a:lnTo>
                    <a:pt x="4636" y="7299"/>
                  </a:lnTo>
                  <a:lnTo>
                    <a:pt x="4656" y="7297"/>
                  </a:lnTo>
                  <a:lnTo>
                    <a:pt x="4675" y="7295"/>
                  </a:lnTo>
                  <a:lnTo>
                    <a:pt x="4694" y="7294"/>
                  </a:lnTo>
                  <a:lnTo>
                    <a:pt x="4713" y="7294"/>
                  </a:lnTo>
                  <a:lnTo>
                    <a:pt x="4732" y="7295"/>
                  </a:lnTo>
                  <a:lnTo>
                    <a:pt x="4750" y="7297"/>
                  </a:lnTo>
                  <a:lnTo>
                    <a:pt x="4785" y="7301"/>
                  </a:lnTo>
                  <a:lnTo>
                    <a:pt x="4821" y="7310"/>
                  </a:lnTo>
                  <a:lnTo>
                    <a:pt x="4855" y="7320"/>
                  </a:lnTo>
                  <a:lnTo>
                    <a:pt x="4889" y="7332"/>
                  </a:lnTo>
                  <a:lnTo>
                    <a:pt x="4921" y="7347"/>
                  </a:lnTo>
                  <a:lnTo>
                    <a:pt x="4954" y="7363"/>
                  </a:lnTo>
                  <a:lnTo>
                    <a:pt x="4985" y="7380"/>
                  </a:lnTo>
                  <a:lnTo>
                    <a:pt x="5017" y="7397"/>
                  </a:lnTo>
                  <a:lnTo>
                    <a:pt x="5046" y="7416"/>
                  </a:lnTo>
                  <a:lnTo>
                    <a:pt x="5106" y="7455"/>
                  </a:lnTo>
                  <a:lnTo>
                    <a:pt x="5163" y="7493"/>
                  </a:lnTo>
                  <a:lnTo>
                    <a:pt x="5219" y="7530"/>
                  </a:lnTo>
                  <a:lnTo>
                    <a:pt x="5248" y="7547"/>
                  </a:lnTo>
                  <a:lnTo>
                    <a:pt x="5276" y="7562"/>
                  </a:lnTo>
                  <a:lnTo>
                    <a:pt x="5303" y="7575"/>
                  </a:lnTo>
                  <a:lnTo>
                    <a:pt x="5331" y="7587"/>
                  </a:lnTo>
                  <a:lnTo>
                    <a:pt x="5358" y="7597"/>
                  </a:lnTo>
                  <a:lnTo>
                    <a:pt x="5386" y="7605"/>
                  </a:lnTo>
                  <a:lnTo>
                    <a:pt x="5413" y="7609"/>
                  </a:lnTo>
                  <a:lnTo>
                    <a:pt x="5427" y="7611"/>
                  </a:lnTo>
                  <a:lnTo>
                    <a:pt x="5441" y="7611"/>
                  </a:lnTo>
                  <a:lnTo>
                    <a:pt x="5455" y="7611"/>
                  </a:lnTo>
                  <a:lnTo>
                    <a:pt x="5469" y="7609"/>
                  </a:lnTo>
                  <a:lnTo>
                    <a:pt x="5484" y="7608"/>
                  </a:lnTo>
                  <a:lnTo>
                    <a:pt x="5497" y="7605"/>
                  </a:lnTo>
                  <a:lnTo>
                    <a:pt x="5512" y="7601"/>
                  </a:lnTo>
                  <a:lnTo>
                    <a:pt x="5526" y="7596"/>
                  </a:lnTo>
                  <a:lnTo>
                    <a:pt x="5540" y="7590"/>
                  </a:lnTo>
                  <a:lnTo>
                    <a:pt x="5554" y="7584"/>
                  </a:lnTo>
                  <a:lnTo>
                    <a:pt x="5569" y="7575"/>
                  </a:lnTo>
                  <a:lnTo>
                    <a:pt x="5584" y="7567"/>
                  </a:lnTo>
                  <a:lnTo>
                    <a:pt x="5598" y="7557"/>
                  </a:lnTo>
                  <a:lnTo>
                    <a:pt x="5613" y="7546"/>
                  </a:lnTo>
                  <a:lnTo>
                    <a:pt x="5639" y="7524"/>
                  </a:lnTo>
                  <a:lnTo>
                    <a:pt x="5661" y="7501"/>
                  </a:lnTo>
                  <a:lnTo>
                    <a:pt x="5682" y="7476"/>
                  </a:lnTo>
                  <a:lnTo>
                    <a:pt x="5700" y="7451"/>
                  </a:lnTo>
                  <a:lnTo>
                    <a:pt x="5717" y="7422"/>
                  </a:lnTo>
                  <a:lnTo>
                    <a:pt x="5732" y="7393"/>
                  </a:lnTo>
                  <a:lnTo>
                    <a:pt x="5746" y="7363"/>
                  </a:lnTo>
                  <a:lnTo>
                    <a:pt x="5759" y="7332"/>
                  </a:lnTo>
                  <a:lnTo>
                    <a:pt x="5770" y="7299"/>
                  </a:lnTo>
                  <a:lnTo>
                    <a:pt x="5779" y="7266"/>
                  </a:lnTo>
                  <a:lnTo>
                    <a:pt x="5789" y="7232"/>
                  </a:lnTo>
                  <a:lnTo>
                    <a:pt x="5798" y="7196"/>
                  </a:lnTo>
                  <a:lnTo>
                    <a:pt x="5812" y="7124"/>
                  </a:lnTo>
                  <a:lnTo>
                    <a:pt x="5825" y="7051"/>
                  </a:lnTo>
                  <a:lnTo>
                    <a:pt x="5849" y="6900"/>
                  </a:lnTo>
                  <a:lnTo>
                    <a:pt x="5863" y="6826"/>
                  </a:lnTo>
                  <a:lnTo>
                    <a:pt x="5871" y="6789"/>
                  </a:lnTo>
                  <a:lnTo>
                    <a:pt x="5878" y="6754"/>
                  </a:lnTo>
                  <a:lnTo>
                    <a:pt x="5888" y="6717"/>
                  </a:lnTo>
                  <a:lnTo>
                    <a:pt x="5898" y="6683"/>
                  </a:lnTo>
                  <a:lnTo>
                    <a:pt x="5909" y="6649"/>
                  </a:lnTo>
                  <a:lnTo>
                    <a:pt x="5922" y="6614"/>
                  </a:lnTo>
                  <a:lnTo>
                    <a:pt x="5936" y="6581"/>
                  </a:lnTo>
                  <a:lnTo>
                    <a:pt x="5951" y="6551"/>
                  </a:lnTo>
                  <a:lnTo>
                    <a:pt x="5968" y="6520"/>
                  </a:lnTo>
                  <a:lnTo>
                    <a:pt x="5987" y="6491"/>
                  </a:lnTo>
                  <a:lnTo>
                    <a:pt x="6008" y="6462"/>
                  </a:lnTo>
                  <a:lnTo>
                    <a:pt x="6029" y="6433"/>
                  </a:lnTo>
                  <a:lnTo>
                    <a:pt x="6052" y="6407"/>
                  </a:lnTo>
                  <a:lnTo>
                    <a:pt x="6075" y="6381"/>
                  </a:lnTo>
                  <a:lnTo>
                    <a:pt x="6100" y="6356"/>
                  </a:lnTo>
                  <a:lnTo>
                    <a:pt x="6124" y="6332"/>
                  </a:lnTo>
                  <a:lnTo>
                    <a:pt x="6150" y="6310"/>
                  </a:lnTo>
                  <a:lnTo>
                    <a:pt x="6177" y="6289"/>
                  </a:lnTo>
                  <a:lnTo>
                    <a:pt x="6204" y="6270"/>
                  </a:lnTo>
                  <a:lnTo>
                    <a:pt x="6231" y="6250"/>
                  </a:lnTo>
                  <a:lnTo>
                    <a:pt x="6260" y="6233"/>
                  </a:lnTo>
                  <a:lnTo>
                    <a:pt x="6288" y="6216"/>
                  </a:lnTo>
                  <a:lnTo>
                    <a:pt x="6317" y="6200"/>
                  </a:lnTo>
                  <a:lnTo>
                    <a:pt x="6348" y="6187"/>
                  </a:lnTo>
                  <a:lnTo>
                    <a:pt x="6378" y="6173"/>
                  </a:lnTo>
                  <a:lnTo>
                    <a:pt x="6409" y="6161"/>
                  </a:lnTo>
                  <a:lnTo>
                    <a:pt x="6441" y="6150"/>
                  </a:lnTo>
                  <a:lnTo>
                    <a:pt x="6473" y="6140"/>
                  </a:lnTo>
                  <a:lnTo>
                    <a:pt x="6504" y="6130"/>
                  </a:lnTo>
                  <a:lnTo>
                    <a:pt x="6536" y="6123"/>
                  </a:lnTo>
                  <a:lnTo>
                    <a:pt x="6569" y="6117"/>
                  </a:lnTo>
                  <a:lnTo>
                    <a:pt x="6603" y="6111"/>
                  </a:lnTo>
                  <a:lnTo>
                    <a:pt x="6636" y="6106"/>
                  </a:lnTo>
                  <a:lnTo>
                    <a:pt x="6671" y="6102"/>
                  </a:lnTo>
                  <a:lnTo>
                    <a:pt x="6704" y="6100"/>
                  </a:lnTo>
                  <a:lnTo>
                    <a:pt x="6738" y="6099"/>
                  </a:lnTo>
                  <a:lnTo>
                    <a:pt x="6773" y="6099"/>
                  </a:lnTo>
                  <a:lnTo>
                    <a:pt x="6808" y="6100"/>
                  </a:lnTo>
                  <a:lnTo>
                    <a:pt x="6842" y="6101"/>
                  </a:lnTo>
                  <a:lnTo>
                    <a:pt x="6877" y="6105"/>
                  </a:lnTo>
                  <a:lnTo>
                    <a:pt x="6911" y="6108"/>
                  </a:lnTo>
                  <a:lnTo>
                    <a:pt x="6947" y="6113"/>
                  </a:lnTo>
                  <a:lnTo>
                    <a:pt x="6957" y="6143"/>
                  </a:lnTo>
                  <a:lnTo>
                    <a:pt x="6965" y="6173"/>
                  </a:lnTo>
                  <a:lnTo>
                    <a:pt x="6973" y="6204"/>
                  </a:lnTo>
                  <a:lnTo>
                    <a:pt x="6979" y="6233"/>
                  </a:lnTo>
                  <a:lnTo>
                    <a:pt x="6984" y="6262"/>
                  </a:lnTo>
                  <a:lnTo>
                    <a:pt x="6987" y="6293"/>
                  </a:lnTo>
                  <a:lnTo>
                    <a:pt x="6988" y="6322"/>
                  </a:lnTo>
                  <a:lnTo>
                    <a:pt x="6990" y="6352"/>
                  </a:lnTo>
                  <a:lnTo>
                    <a:pt x="6990" y="6381"/>
                  </a:lnTo>
                  <a:lnTo>
                    <a:pt x="6988" y="6410"/>
                  </a:lnTo>
                  <a:lnTo>
                    <a:pt x="6986" y="6440"/>
                  </a:lnTo>
                  <a:lnTo>
                    <a:pt x="6984" y="6468"/>
                  </a:lnTo>
                  <a:lnTo>
                    <a:pt x="6979" y="6497"/>
                  </a:lnTo>
                  <a:lnTo>
                    <a:pt x="6974" y="6525"/>
                  </a:lnTo>
                  <a:lnTo>
                    <a:pt x="6966" y="6553"/>
                  </a:lnTo>
                  <a:lnTo>
                    <a:pt x="6959" y="6581"/>
                  </a:lnTo>
                  <a:lnTo>
                    <a:pt x="6951" y="6610"/>
                  </a:lnTo>
                  <a:lnTo>
                    <a:pt x="6942" y="6638"/>
                  </a:lnTo>
                  <a:lnTo>
                    <a:pt x="6931" y="6665"/>
                  </a:lnTo>
                  <a:lnTo>
                    <a:pt x="6920" y="6691"/>
                  </a:lnTo>
                  <a:lnTo>
                    <a:pt x="6908" y="6718"/>
                  </a:lnTo>
                  <a:lnTo>
                    <a:pt x="6896" y="6745"/>
                  </a:lnTo>
                  <a:lnTo>
                    <a:pt x="6881" y="6772"/>
                  </a:lnTo>
                  <a:lnTo>
                    <a:pt x="6867" y="6798"/>
                  </a:lnTo>
                  <a:lnTo>
                    <a:pt x="6852" y="6825"/>
                  </a:lnTo>
                  <a:lnTo>
                    <a:pt x="6836" y="6850"/>
                  </a:lnTo>
                  <a:lnTo>
                    <a:pt x="6819" y="6875"/>
                  </a:lnTo>
                  <a:lnTo>
                    <a:pt x="6801" y="6900"/>
                  </a:lnTo>
                  <a:lnTo>
                    <a:pt x="6765" y="6949"/>
                  </a:lnTo>
                  <a:lnTo>
                    <a:pt x="6726" y="6997"/>
                  </a:lnTo>
                  <a:lnTo>
                    <a:pt x="6684" y="7043"/>
                  </a:lnTo>
                  <a:lnTo>
                    <a:pt x="6641" y="7089"/>
                  </a:lnTo>
                  <a:lnTo>
                    <a:pt x="6596" y="7131"/>
                  </a:lnTo>
                  <a:lnTo>
                    <a:pt x="6548" y="7173"/>
                  </a:lnTo>
                  <a:lnTo>
                    <a:pt x="6501" y="7213"/>
                  </a:lnTo>
                  <a:lnTo>
                    <a:pt x="6451" y="7251"/>
                  </a:lnTo>
                  <a:lnTo>
                    <a:pt x="6400" y="7288"/>
                  </a:lnTo>
                  <a:lnTo>
                    <a:pt x="6349" y="7322"/>
                  </a:lnTo>
                  <a:lnTo>
                    <a:pt x="6298" y="7354"/>
                  </a:lnTo>
                  <a:lnTo>
                    <a:pt x="6245" y="7385"/>
                  </a:lnTo>
                  <a:lnTo>
                    <a:pt x="6193" y="7413"/>
                  </a:lnTo>
                  <a:lnTo>
                    <a:pt x="6140" y="7438"/>
                  </a:lnTo>
                  <a:lnTo>
                    <a:pt x="6087" y="7463"/>
                  </a:lnTo>
                  <a:lnTo>
                    <a:pt x="6035" y="7484"/>
                  </a:lnTo>
                  <a:lnTo>
                    <a:pt x="5984" y="7503"/>
                  </a:lnTo>
                  <a:lnTo>
                    <a:pt x="5932" y="7519"/>
                  </a:lnTo>
                  <a:lnTo>
                    <a:pt x="5966" y="7526"/>
                  </a:lnTo>
                  <a:lnTo>
                    <a:pt x="6001" y="7534"/>
                  </a:lnTo>
                  <a:lnTo>
                    <a:pt x="6037" y="7541"/>
                  </a:lnTo>
                  <a:lnTo>
                    <a:pt x="6074" y="7546"/>
                  </a:lnTo>
                  <a:lnTo>
                    <a:pt x="6112" y="7552"/>
                  </a:lnTo>
                  <a:lnTo>
                    <a:pt x="6151" y="7556"/>
                  </a:lnTo>
                  <a:lnTo>
                    <a:pt x="6190" y="7559"/>
                  </a:lnTo>
                  <a:lnTo>
                    <a:pt x="6231" y="7563"/>
                  </a:lnTo>
                  <a:lnTo>
                    <a:pt x="6272" y="7565"/>
                  </a:lnTo>
                  <a:lnTo>
                    <a:pt x="6312" y="7567"/>
                  </a:lnTo>
                  <a:lnTo>
                    <a:pt x="6354" y="7568"/>
                  </a:lnTo>
                  <a:lnTo>
                    <a:pt x="6396" y="7568"/>
                  </a:lnTo>
                  <a:lnTo>
                    <a:pt x="6438" y="7567"/>
                  </a:lnTo>
                  <a:lnTo>
                    <a:pt x="6480" y="7565"/>
                  </a:lnTo>
                  <a:lnTo>
                    <a:pt x="6521" y="7563"/>
                  </a:lnTo>
                  <a:lnTo>
                    <a:pt x="6563" y="7561"/>
                  </a:lnTo>
                  <a:lnTo>
                    <a:pt x="6605" y="7557"/>
                  </a:lnTo>
                  <a:lnTo>
                    <a:pt x="6646" y="7552"/>
                  </a:lnTo>
                  <a:lnTo>
                    <a:pt x="6688" y="7547"/>
                  </a:lnTo>
                  <a:lnTo>
                    <a:pt x="6728" y="7541"/>
                  </a:lnTo>
                  <a:lnTo>
                    <a:pt x="6767" y="7534"/>
                  </a:lnTo>
                  <a:lnTo>
                    <a:pt x="6806" y="7525"/>
                  </a:lnTo>
                  <a:lnTo>
                    <a:pt x="6844" y="7517"/>
                  </a:lnTo>
                  <a:lnTo>
                    <a:pt x="6882" y="7508"/>
                  </a:lnTo>
                  <a:lnTo>
                    <a:pt x="6919" y="7497"/>
                  </a:lnTo>
                  <a:lnTo>
                    <a:pt x="6953" y="7486"/>
                  </a:lnTo>
                  <a:lnTo>
                    <a:pt x="6987" y="7474"/>
                  </a:lnTo>
                  <a:lnTo>
                    <a:pt x="7020" y="7462"/>
                  </a:lnTo>
                  <a:lnTo>
                    <a:pt x="7052" y="7448"/>
                  </a:lnTo>
                  <a:lnTo>
                    <a:pt x="7081" y="7433"/>
                  </a:lnTo>
                  <a:lnTo>
                    <a:pt x="7110" y="7418"/>
                  </a:lnTo>
                  <a:lnTo>
                    <a:pt x="7136" y="7402"/>
                  </a:lnTo>
                  <a:lnTo>
                    <a:pt x="7123" y="7347"/>
                  </a:lnTo>
                  <a:lnTo>
                    <a:pt x="7110" y="7292"/>
                  </a:lnTo>
                  <a:lnTo>
                    <a:pt x="7099" y="7237"/>
                  </a:lnTo>
                  <a:lnTo>
                    <a:pt x="7090" y="7183"/>
                  </a:lnTo>
                  <a:lnTo>
                    <a:pt x="7083" y="7128"/>
                  </a:lnTo>
                  <a:lnTo>
                    <a:pt x="7077" y="7073"/>
                  </a:lnTo>
                  <a:lnTo>
                    <a:pt x="7073" y="7019"/>
                  </a:lnTo>
                  <a:lnTo>
                    <a:pt x="7070" y="6964"/>
                  </a:lnTo>
                  <a:lnTo>
                    <a:pt x="7069" y="6910"/>
                  </a:lnTo>
                  <a:lnTo>
                    <a:pt x="7070" y="6855"/>
                  </a:lnTo>
                  <a:lnTo>
                    <a:pt x="7073" y="6801"/>
                  </a:lnTo>
                  <a:lnTo>
                    <a:pt x="7078" y="6749"/>
                  </a:lnTo>
                  <a:lnTo>
                    <a:pt x="7085" y="6695"/>
                  </a:lnTo>
                  <a:lnTo>
                    <a:pt x="7094" y="6643"/>
                  </a:lnTo>
                  <a:lnTo>
                    <a:pt x="7103" y="6590"/>
                  </a:lnTo>
                  <a:lnTo>
                    <a:pt x="7116" y="6537"/>
                  </a:lnTo>
                  <a:lnTo>
                    <a:pt x="7129" y="6486"/>
                  </a:lnTo>
                  <a:lnTo>
                    <a:pt x="7145" y="6435"/>
                  </a:lnTo>
                  <a:lnTo>
                    <a:pt x="7162" y="6383"/>
                  </a:lnTo>
                  <a:lnTo>
                    <a:pt x="7182" y="6333"/>
                  </a:lnTo>
                  <a:lnTo>
                    <a:pt x="7204" y="6283"/>
                  </a:lnTo>
                  <a:lnTo>
                    <a:pt x="7227" y="6234"/>
                  </a:lnTo>
                  <a:lnTo>
                    <a:pt x="7253" y="6187"/>
                  </a:lnTo>
                  <a:lnTo>
                    <a:pt x="7279" y="6139"/>
                  </a:lnTo>
                  <a:lnTo>
                    <a:pt x="7309" y="6091"/>
                  </a:lnTo>
                  <a:lnTo>
                    <a:pt x="7341" y="6045"/>
                  </a:lnTo>
                  <a:lnTo>
                    <a:pt x="7374" y="6000"/>
                  </a:lnTo>
                  <a:lnTo>
                    <a:pt x="7409" y="5956"/>
                  </a:lnTo>
                  <a:lnTo>
                    <a:pt x="7446" y="5912"/>
                  </a:lnTo>
                  <a:lnTo>
                    <a:pt x="7485" y="5869"/>
                  </a:lnTo>
                  <a:lnTo>
                    <a:pt x="7526" y="5826"/>
                  </a:lnTo>
                  <a:lnTo>
                    <a:pt x="7569" y="5786"/>
                  </a:lnTo>
                  <a:lnTo>
                    <a:pt x="7644" y="5717"/>
                  </a:lnTo>
                  <a:lnTo>
                    <a:pt x="7718" y="5654"/>
                  </a:lnTo>
                  <a:lnTo>
                    <a:pt x="7755" y="5622"/>
                  </a:lnTo>
                  <a:lnTo>
                    <a:pt x="7793" y="5592"/>
                  </a:lnTo>
                  <a:lnTo>
                    <a:pt x="7831" y="5563"/>
                  </a:lnTo>
                  <a:lnTo>
                    <a:pt x="7869" y="5534"/>
                  </a:lnTo>
                  <a:lnTo>
                    <a:pt x="7908" y="5507"/>
                  </a:lnTo>
                  <a:lnTo>
                    <a:pt x="7947" y="5480"/>
                  </a:lnTo>
                  <a:lnTo>
                    <a:pt x="7986" y="5454"/>
                  </a:lnTo>
                  <a:lnTo>
                    <a:pt x="8028" y="5430"/>
                  </a:lnTo>
                  <a:lnTo>
                    <a:pt x="8069" y="5405"/>
                  </a:lnTo>
                  <a:lnTo>
                    <a:pt x="8112" y="5383"/>
                  </a:lnTo>
                  <a:lnTo>
                    <a:pt x="8156" y="5361"/>
                  </a:lnTo>
                  <a:lnTo>
                    <a:pt x="8201" y="5341"/>
                  </a:lnTo>
                  <a:lnTo>
                    <a:pt x="8303" y="5295"/>
                  </a:lnTo>
                  <a:lnTo>
                    <a:pt x="8403" y="5251"/>
                  </a:lnTo>
                  <a:lnTo>
                    <a:pt x="8603" y="5165"/>
                  </a:lnTo>
                  <a:lnTo>
                    <a:pt x="8704" y="5122"/>
                  </a:lnTo>
                  <a:lnTo>
                    <a:pt x="8803" y="5077"/>
                  </a:lnTo>
                  <a:lnTo>
                    <a:pt x="8852" y="5053"/>
                  </a:lnTo>
                  <a:lnTo>
                    <a:pt x="8901" y="5029"/>
                  </a:lnTo>
                  <a:lnTo>
                    <a:pt x="8948" y="5003"/>
                  </a:lnTo>
                  <a:lnTo>
                    <a:pt x="8997" y="4978"/>
                  </a:lnTo>
                  <a:lnTo>
                    <a:pt x="9012" y="4969"/>
                  </a:lnTo>
                  <a:lnTo>
                    <a:pt x="9029" y="4962"/>
                  </a:lnTo>
                  <a:lnTo>
                    <a:pt x="9068" y="4946"/>
                  </a:lnTo>
                  <a:lnTo>
                    <a:pt x="9111" y="4931"/>
                  </a:lnTo>
                  <a:lnTo>
                    <a:pt x="9158" y="4916"/>
                  </a:lnTo>
                  <a:lnTo>
                    <a:pt x="9210" y="4903"/>
                  </a:lnTo>
                  <a:lnTo>
                    <a:pt x="9264" y="4891"/>
                  </a:lnTo>
                  <a:lnTo>
                    <a:pt x="9320" y="4879"/>
                  </a:lnTo>
                  <a:lnTo>
                    <a:pt x="9376" y="4868"/>
                  </a:lnTo>
                  <a:lnTo>
                    <a:pt x="9434" y="4857"/>
                  </a:lnTo>
                  <a:lnTo>
                    <a:pt x="9490" y="4847"/>
                  </a:lnTo>
                  <a:lnTo>
                    <a:pt x="9599" y="4830"/>
                  </a:lnTo>
                  <a:lnTo>
                    <a:pt x="9696" y="4817"/>
                  </a:lnTo>
                  <a:lnTo>
                    <a:pt x="9777" y="4808"/>
                  </a:lnTo>
                  <a:lnTo>
                    <a:pt x="9806" y="4804"/>
                  </a:lnTo>
                  <a:lnTo>
                    <a:pt x="9837" y="4803"/>
                  </a:lnTo>
                  <a:lnTo>
                    <a:pt x="9897" y="4800"/>
                  </a:lnTo>
                  <a:lnTo>
                    <a:pt x="9959" y="4800"/>
                  </a:lnTo>
                  <a:lnTo>
                    <a:pt x="10022" y="4802"/>
                  </a:lnTo>
                  <a:lnTo>
                    <a:pt x="10085" y="4805"/>
                  </a:lnTo>
                  <a:lnTo>
                    <a:pt x="10149" y="4810"/>
                  </a:lnTo>
                  <a:lnTo>
                    <a:pt x="10278" y="4822"/>
                  </a:lnTo>
                  <a:lnTo>
                    <a:pt x="10407" y="4833"/>
                  </a:lnTo>
                  <a:lnTo>
                    <a:pt x="10472" y="4837"/>
                  </a:lnTo>
                  <a:lnTo>
                    <a:pt x="10535" y="4841"/>
                  </a:lnTo>
                  <a:lnTo>
                    <a:pt x="10599" y="4842"/>
                  </a:lnTo>
                  <a:lnTo>
                    <a:pt x="10661" y="4841"/>
                  </a:lnTo>
                  <a:lnTo>
                    <a:pt x="10693" y="4839"/>
                  </a:lnTo>
                  <a:lnTo>
                    <a:pt x="10723" y="4837"/>
                  </a:lnTo>
                  <a:lnTo>
                    <a:pt x="10754" y="4833"/>
                  </a:lnTo>
                  <a:lnTo>
                    <a:pt x="10783" y="4830"/>
                  </a:lnTo>
                  <a:lnTo>
                    <a:pt x="10799" y="4828"/>
                  </a:lnTo>
                  <a:lnTo>
                    <a:pt x="10813" y="4826"/>
                  </a:lnTo>
                  <a:lnTo>
                    <a:pt x="10841" y="4819"/>
                  </a:lnTo>
                  <a:lnTo>
                    <a:pt x="10868" y="4810"/>
                  </a:lnTo>
                  <a:lnTo>
                    <a:pt x="10892" y="4800"/>
                  </a:lnTo>
                  <a:lnTo>
                    <a:pt x="10917" y="4789"/>
                  </a:lnTo>
                  <a:lnTo>
                    <a:pt x="10941" y="4777"/>
                  </a:lnTo>
                  <a:lnTo>
                    <a:pt x="10987" y="4754"/>
                  </a:lnTo>
                  <a:lnTo>
                    <a:pt x="11012" y="4743"/>
                  </a:lnTo>
                  <a:lnTo>
                    <a:pt x="11035" y="4733"/>
                  </a:lnTo>
                  <a:lnTo>
                    <a:pt x="11060" y="4726"/>
                  </a:lnTo>
                  <a:lnTo>
                    <a:pt x="11085" y="4720"/>
                  </a:lnTo>
                  <a:lnTo>
                    <a:pt x="11099" y="4717"/>
                  </a:lnTo>
                  <a:lnTo>
                    <a:pt x="11112" y="4716"/>
                  </a:lnTo>
                  <a:lnTo>
                    <a:pt x="11126" y="4716"/>
                  </a:lnTo>
                  <a:lnTo>
                    <a:pt x="11140" y="4716"/>
                  </a:lnTo>
                  <a:lnTo>
                    <a:pt x="11155" y="4717"/>
                  </a:lnTo>
                  <a:lnTo>
                    <a:pt x="11170" y="4720"/>
                  </a:lnTo>
                  <a:lnTo>
                    <a:pt x="11185" y="4722"/>
                  </a:lnTo>
                  <a:lnTo>
                    <a:pt x="11201" y="4727"/>
                  </a:lnTo>
                  <a:lnTo>
                    <a:pt x="11227" y="4733"/>
                  </a:lnTo>
                  <a:lnTo>
                    <a:pt x="11253" y="4738"/>
                  </a:lnTo>
                  <a:lnTo>
                    <a:pt x="11277" y="4742"/>
                  </a:lnTo>
                  <a:lnTo>
                    <a:pt x="11300" y="4742"/>
                  </a:lnTo>
                  <a:lnTo>
                    <a:pt x="11322" y="4742"/>
                  </a:lnTo>
                  <a:lnTo>
                    <a:pt x="11344" y="4739"/>
                  </a:lnTo>
                  <a:lnTo>
                    <a:pt x="11365" y="4734"/>
                  </a:lnTo>
                  <a:lnTo>
                    <a:pt x="11386" y="4729"/>
                  </a:lnTo>
                  <a:lnTo>
                    <a:pt x="11408" y="4723"/>
                  </a:lnTo>
                  <a:lnTo>
                    <a:pt x="11429" y="4716"/>
                  </a:lnTo>
                  <a:lnTo>
                    <a:pt x="11470" y="4699"/>
                  </a:lnTo>
                  <a:lnTo>
                    <a:pt x="11561" y="4657"/>
                  </a:lnTo>
                  <a:lnTo>
                    <a:pt x="11588" y="4648"/>
                  </a:lnTo>
                  <a:lnTo>
                    <a:pt x="11615" y="4639"/>
                  </a:lnTo>
                  <a:lnTo>
                    <a:pt x="11643" y="4633"/>
                  </a:lnTo>
                  <a:lnTo>
                    <a:pt x="11670" y="4629"/>
                  </a:lnTo>
                  <a:lnTo>
                    <a:pt x="11696" y="4626"/>
                  </a:lnTo>
                  <a:lnTo>
                    <a:pt x="11723" y="4624"/>
                  </a:lnTo>
                  <a:lnTo>
                    <a:pt x="11778" y="4623"/>
                  </a:lnTo>
                  <a:lnTo>
                    <a:pt x="11833" y="4623"/>
                  </a:lnTo>
                  <a:lnTo>
                    <a:pt x="11862" y="4623"/>
                  </a:lnTo>
                  <a:lnTo>
                    <a:pt x="11888" y="4622"/>
                  </a:lnTo>
                  <a:lnTo>
                    <a:pt x="11917" y="4619"/>
                  </a:lnTo>
                  <a:lnTo>
                    <a:pt x="11943" y="4616"/>
                  </a:lnTo>
                  <a:lnTo>
                    <a:pt x="11972" y="4611"/>
                  </a:lnTo>
                  <a:lnTo>
                    <a:pt x="11998" y="4605"/>
                  </a:lnTo>
                  <a:lnTo>
                    <a:pt x="12034" y="4591"/>
                  </a:lnTo>
                  <a:lnTo>
                    <a:pt x="12069" y="4577"/>
                  </a:lnTo>
                  <a:lnTo>
                    <a:pt x="12140" y="4545"/>
                  </a:lnTo>
                  <a:lnTo>
                    <a:pt x="12212" y="4513"/>
                  </a:lnTo>
                  <a:lnTo>
                    <a:pt x="12285" y="4480"/>
                  </a:lnTo>
                  <a:lnTo>
                    <a:pt x="12321" y="4464"/>
                  </a:lnTo>
                  <a:lnTo>
                    <a:pt x="12358" y="4450"/>
                  </a:lnTo>
                  <a:lnTo>
                    <a:pt x="12396" y="4435"/>
                  </a:lnTo>
                  <a:lnTo>
                    <a:pt x="12432" y="4423"/>
                  </a:lnTo>
                  <a:lnTo>
                    <a:pt x="12469" y="4412"/>
                  </a:lnTo>
                  <a:lnTo>
                    <a:pt x="12506" y="4401"/>
                  </a:lnTo>
                  <a:lnTo>
                    <a:pt x="12544" y="4393"/>
                  </a:lnTo>
                  <a:lnTo>
                    <a:pt x="12580" y="4387"/>
                  </a:lnTo>
                  <a:lnTo>
                    <a:pt x="12587" y="4390"/>
                  </a:lnTo>
                  <a:lnTo>
                    <a:pt x="12590" y="4395"/>
                  </a:lnTo>
                  <a:lnTo>
                    <a:pt x="12594" y="4399"/>
                  </a:lnTo>
                  <a:lnTo>
                    <a:pt x="12596" y="4406"/>
                  </a:lnTo>
                  <a:lnTo>
                    <a:pt x="12599" y="4412"/>
                  </a:lnTo>
                  <a:lnTo>
                    <a:pt x="12600" y="4419"/>
                  </a:lnTo>
                  <a:lnTo>
                    <a:pt x="12600" y="4428"/>
                  </a:lnTo>
                  <a:lnTo>
                    <a:pt x="12600" y="4436"/>
                  </a:lnTo>
                  <a:lnTo>
                    <a:pt x="12596" y="4456"/>
                  </a:lnTo>
                  <a:lnTo>
                    <a:pt x="12591" y="4479"/>
                  </a:lnTo>
                  <a:lnTo>
                    <a:pt x="12583" y="4505"/>
                  </a:lnTo>
                  <a:lnTo>
                    <a:pt x="12572" y="4534"/>
                  </a:lnTo>
                  <a:lnTo>
                    <a:pt x="12558" y="4564"/>
                  </a:lnTo>
                  <a:lnTo>
                    <a:pt x="12542" y="4599"/>
                  </a:lnTo>
                  <a:lnTo>
                    <a:pt x="12523" y="4635"/>
                  </a:lnTo>
                  <a:lnTo>
                    <a:pt x="12502" y="4673"/>
                  </a:lnTo>
                  <a:lnTo>
                    <a:pt x="12480" y="4714"/>
                  </a:lnTo>
                  <a:lnTo>
                    <a:pt x="12454" y="4756"/>
                  </a:lnTo>
                  <a:lnTo>
                    <a:pt x="12398" y="4848"/>
                  </a:lnTo>
                  <a:lnTo>
                    <a:pt x="12336" y="4947"/>
                  </a:lnTo>
                  <a:lnTo>
                    <a:pt x="12266" y="5052"/>
                  </a:lnTo>
                  <a:lnTo>
                    <a:pt x="12190" y="5162"/>
                  </a:lnTo>
                  <a:lnTo>
                    <a:pt x="12110" y="5278"/>
                  </a:lnTo>
                  <a:lnTo>
                    <a:pt x="12025" y="5397"/>
                  </a:lnTo>
                  <a:lnTo>
                    <a:pt x="11937" y="5519"/>
                  </a:lnTo>
                  <a:lnTo>
                    <a:pt x="11847" y="5643"/>
                  </a:lnTo>
                  <a:lnTo>
                    <a:pt x="11754" y="5769"/>
                  </a:lnTo>
                  <a:lnTo>
                    <a:pt x="11566" y="6019"/>
                  </a:lnTo>
                  <a:lnTo>
                    <a:pt x="11379" y="6266"/>
                  </a:lnTo>
                  <a:lnTo>
                    <a:pt x="11199" y="6501"/>
                  </a:lnTo>
                  <a:lnTo>
                    <a:pt x="11031" y="6717"/>
                  </a:lnTo>
                  <a:lnTo>
                    <a:pt x="10885" y="6909"/>
                  </a:lnTo>
                  <a:lnTo>
                    <a:pt x="10761" y="7068"/>
                  </a:lnTo>
                  <a:lnTo>
                    <a:pt x="10671" y="7190"/>
                  </a:lnTo>
                  <a:lnTo>
                    <a:pt x="10639" y="7234"/>
                  </a:lnTo>
                  <a:lnTo>
                    <a:pt x="10617" y="7266"/>
                  </a:lnTo>
                  <a:lnTo>
                    <a:pt x="10602" y="7287"/>
                  </a:lnTo>
                  <a:lnTo>
                    <a:pt x="10588" y="7306"/>
                  </a:lnTo>
                  <a:lnTo>
                    <a:pt x="10572" y="7325"/>
                  </a:lnTo>
                  <a:lnTo>
                    <a:pt x="10556" y="7343"/>
                  </a:lnTo>
                  <a:lnTo>
                    <a:pt x="10539" y="7360"/>
                  </a:lnTo>
                  <a:lnTo>
                    <a:pt x="10522" y="7377"/>
                  </a:lnTo>
                  <a:lnTo>
                    <a:pt x="10503" y="7393"/>
                  </a:lnTo>
                  <a:lnTo>
                    <a:pt x="10484" y="7409"/>
                  </a:lnTo>
                  <a:lnTo>
                    <a:pt x="10445" y="7440"/>
                  </a:lnTo>
                  <a:lnTo>
                    <a:pt x="10404" y="7468"/>
                  </a:lnTo>
                  <a:lnTo>
                    <a:pt x="10361" y="7496"/>
                  </a:lnTo>
                  <a:lnTo>
                    <a:pt x="10319" y="7523"/>
                  </a:lnTo>
                  <a:lnTo>
                    <a:pt x="10232" y="7578"/>
                  </a:lnTo>
                  <a:lnTo>
                    <a:pt x="10188" y="7605"/>
                  </a:lnTo>
                  <a:lnTo>
                    <a:pt x="10145" y="7634"/>
                  </a:lnTo>
                  <a:lnTo>
                    <a:pt x="10105" y="7663"/>
                  </a:lnTo>
                  <a:lnTo>
                    <a:pt x="10064" y="7696"/>
                  </a:lnTo>
                  <a:lnTo>
                    <a:pt x="10045" y="7712"/>
                  </a:lnTo>
                  <a:lnTo>
                    <a:pt x="10027" y="7730"/>
                  </a:lnTo>
                  <a:lnTo>
                    <a:pt x="10008" y="7748"/>
                  </a:lnTo>
                  <a:lnTo>
                    <a:pt x="9991" y="7767"/>
                  </a:lnTo>
                  <a:lnTo>
                    <a:pt x="9969" y="7789"/>
                  </a:lnTo>
                  <a:lnTo>
                    <a:pt x="9947" y="7809"/>
                  </a:lnTo>
                  <a:lnTo>
                    <a:pt x="9924" y="7825"/>
                  </a:lnTo>
                  <a:lnTo>
                    <a:pt x="9902" y="7839"/>
                  </a:lnTo>
                  <a:lnTo>
                    <a:pt x="9877" y="7851"/>
                  </a:lnTo>
                  <a:lnTo>
                    <a:pt x="9854" y="7862"/>
                  </a:lnTo>
                  <a:lnTo>
                    <a:pt x="9830" y="7871"/>
                  </a:lnTo>
                  <a:lnTo>
                    <a:pt x="9805" y="7880"/>
                  </a:lnTo>
                  <a:lnTo>
                    <a:pt x="9755" y="7893"/>
                  </a:lnTo>
                  <a:lnTo>
                    <a:pt x="9703" y="7906"/>
                  </a:lnTo>
                  <a:lnTo>
                    <a:pt x="9676" y="7915"/>
                  </a:lnTo>
                  <a:lnTo>
                    <a:pt x="9649" y="7924"/>
                  </a:lnTo>
                  <a:lnTo>
                    <a:pt x="9622" y="7933"/>
                  </a:lnTo>
                  <a:lnTo>
                    <a:pt x="9595" y="7944"/>
                  </a:lnTo>
                  <a:lnTo>
                    <a:pt x="9556" y="7964"/>
                  </a:lnTo>
                  <a:lnTo>
                    <a:pt x="9520" y="7985"/>
                  </a:lnTo>
                  <a:lnTo>
                    <a:pt x="9485" y="8007"/>
                  </a:lnTo>
                  <a:lnTo>
                    <a:pt x="9451" y="8029"/>
                  </a:lnTo>
                  <a:lnTo>
                    <a:pt x="9385" y="8073"/>
                  </a:lnTo>
                  <a:lnTo>
                    <a:pt x="9352" y="8095"/>
                  </a:lnTo>
                  <a:lnTo>
                    <a:pt x="9320" y="8114"/>
                  </a:lnTo>
                  <a:lnTo>
                    <a:pt x="9287" y="8134"/>
                  </a:lnTo>
                  <a:lnTo>
                    <a:pt x="9253" y="8151"/>
                  </a:lnTo>
                  <a:lnTo>
                    <a:pt x="9217" y="8166"/>
                  </a:lnTo>
                  <a:lnTo>
                    <a:pt x="9199" y="8173"/>
                  </a:lnTo>
                  <a:lnTo>
                    <a:pt x="9181" y="8178"/>
                  </a:lnTo>
                  <a:lnTo>
                    <a:pt x="9161" y="8184"/>
                  </a:lnTo>
                  <a:lnTo>
                    <a:pt x="9141" y="8189"/>
                  </a:lnTo>
                  <a:lnTo>
                    <a:pt x="9122" y="8193"/>
                  </a:lnTo>
                  <a:lnTo>
                    <a:pt x="9101" y="8195"/>
                  </a:lnTo>
                  <a:lnTo>
                    <a:pt x="9080" y="8197"/>
                  </a:lnTo>
                  <a:lnTo>
                    <a:pt x="9058" y="8199"/>
                  </a:lnTo>
                  <a:lnTo>
                    <a:pt x="9035" y="8199"/>
                  </a:lnTo>
                  <a:lnTo>
                    <a:pt x="9012" y="8197"/>
                  </a:lnTo>
                  <a:lnTo>
                    <a:pt x="8995" y="8197"/>
                  </a:lnTo>
                  <a:lnTo>
                    <a:pt x="8978" y="8197"/>
                  </a:lnTo>
                  <a:lnTo>
                    <a:pt x="8945" y="8200"/>
                  </a:lnTo>
                  <a:lnTo>
                    <a:pt x="8913" y="8205"/>
                  </a:lnTo>
                  <a:lnTo>
                    <a:pt x="8880" y="8211"/>
                  </a:lnTo>
                  <a:lnTo>
                    <a:pt x="8848" y="8219"/>
                  </a:lnTo>
                  <a:lnTo>
                    <a:pt x="8817" y="8229"/>
                  </a:lnTo>
                  <a:lnTo>
                    <a:pt x="8755" y="8251"/>
                  </a:lnTo>
                  <a:lnTo>
                    <a:pt x="8693" y="8272"/>
                  </a:lnTo>
                  <a:lnTo>
                    <a:pt x="8662" y="8281"/>
                  </a:lnTo>
                  <a:lnTo>
                    <a:pt x="8630" y="8289"/>
                  </a:lnTo>
                  <a:lnTo>
                    <a:pt x="8599" y="8294"/>
                  </a:lnTo>
                  <a:lnTo>
                    <a:pt x="8566" y="8298"/>
                  </a:lnTo>
                  <a:lnTo>
                    <a:pt x="8548" y="8299"/>
                  </a:lnTo>
                  <a:lnTo>
                    <a:pt x="8533" y="8299"/>
                  </a:lnTo>
                  <a:lnTo>
                    <a:pt x="8515" y="8299"/>
                  </a:lnTo>
                  <a:lnTo>
                    <a:pt x="8498" y="8296"/>
                  </a:lnTo>
                  <a:lnTo>
                    <a:pt x="8425" y="8288"/>
                  </a:lnTo>
                  <a:lnTo>
                    <a:pt x="8348" y="8277"/>
                  </a:lnTo>
                  <a:lnTo>
                    <a:pt x="8267" y="8263"/>
                  </a:lnTo>
                  <a:lnTo>
                    <a:pt x="8185" y="8249"/>
                  </a:lnTo>
                  <a:lnTo>
                    <a:pt x="8103" y="8232"/>
                  </a:lnTo>
                  <a:lnTo>
                    <a:pt x="8024" y="8215"/>
                  </a:lnTo>
                  <a:lnTo>
                    <a:pt x="7948" y="8196"/>
                  </a:lnTo>
                  <a:lnTo>
                    <a:pt x="7877" y="8177"/>
                  </a:lnTo>
                  <a:lnTo>
                    <a:pt x="7841" y="8164"/>
                  </a:lnTo>
                  <a:lnTo>
                    <a:pt x="7806" y="8151"/>
                  </a:lnTo>
                  <a:lnTo>
                    <a:pt x="7776" y="8136"/>
                  </a:lnTo>
                  <a:lnTo>
                    <a:pt x="7746" y="8120"/>
                  </a:lnTo>
                  <a:lnTo>
                    <a:pt x="7718" y="8103"/>
                  </a:lnTo>
                  <a:lnTo>
                    <a:pt x="7693" y="8086"/>
                  </a:lnTo>
                  <a:lnTo>
                    <a:pt x="7643" y="8051"/>
                  </a:lnTo>
                  <a:lnTo>
                    <a:pt x="7618" y="8034"/>
                  </a:lnTo>
                  <a:lnTo>
                    <a:pt x="7592" y="8018"/>
                  </a:lnTo>
                  <a:lnTo>
                    <a:pt x="7567" y="8002"/>
                  </a:lnTo>
                  <a:lnTo>
                    <a:pt x="7539" y="7988"/>
                  </a:lnTo>
                  <a:lnTo>
                    <a:pt x="7509" y="7976"/>
                  </a:lnTo>
                  <a:lnTo>
                    <a:pt x="7479" y="7965"/>
                  </a:lnTo>
                  <a:lnTo>
                    <a:pt x="7462" y="7961"/>
                  </a:lnTo>
                  <a:lnTo>
                    <a:pt x="7444" y="7957"/>
                  </a:lnTo>
                  <a:lnTo>
                    <a:pt x="7426" y="7954"/>
                  </a:lnTo>
                  <a:lnTo>
                    <a:pt x="7407" y="7952"/>
                  </a:lnTo>
                  <a:lnTo>
                    <a:pt x="7391" y="7949"/>
                  </a:lnTo>
                  <a:lnTo>
                    <a:pt x="7376" y="7947"/>
                  </a:lnTo>
                  <a:lnTo>
                    <a:pt x="7361" y="7942"/>
                  </a:lnTo>
                  <a:lnTo>
                    <a:pt x="7347" y="7938"/>
                  </a:lnTo>
                  <a:lnTo>
                    <a:pt x="7333" y="7932"/>
                  </a:lnTo>
                  <a:lnTo>
                    <a:pt x="7320" y="7927"/>
                  </a:lnTo>
                  <a:lnTo>
                    <a:pt x="7308" y="7920"/>
                  </a:lnTo>
                  <a:lnTo>
                    <a:pt x="7297" y="7913"/>
                  </a:lnTo>
                  <a:lnTo>
                    <a:pt x="7284" y="7905"/>
                  </a:lnTo>
                  <a:lnTo>
                    <a:pt x="7275" y="7897"/>
                  </a:lnTo>
                  <a:lnTo>
                    <a:pt x="7264" y="7887"/>
                  </a:lnTo>
                  <a:lnTo>
                    <a:pt x="7254" y="7877"/>
                  </a:lnTo>
                  <a:lnTo>
                    <a:pt x="7235" y="7856"/>
                  </a:lnTo>
                  <a:lnTo>
                    <a:pt x="7220" y="7834"/>
                  </a:lnTo>
                  <a:lnTo>
                    <a:pt x="7206" y="7810"/>
                  </a:lnTo>
                  <a:lnTo>
                    <a:pt x="7194" y="7784"/>
                  </a:lnTo>
                  <a:lnTo>
                    <a:pt x="7183" y="7759"/>
                  </a:lnTo>
                  <a:lnTo>
                    <a:pt x="7174" y="7730"/>
                  </a:lnTo>
                  <a:lnTo>
                    <a:pt x="7167" y="7702"/>
                  </a:lnTo>
                  <a:lnTo>
                    <a:pt x="7161" y="7674"/>
                  </a:lnTo>
                  <a:lnTo>
                    <a:pt x="7157" y="7645"/>
                  </a:lnTo>
                  <a:lnTo>
                    <a:pt x="7155" y="7617"/>
                  </a:lnTo>
                  <a:close/>
                </a:path>
              </a:pathLst>
            </a:custGeom>
            <a:solidFill>
              <a:sysClr val="window" lastClr="FFFFFF"/>
            </a:solidFill>
            <a:ln>
              <a:noFill/>
            </a:ln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 defTabSz="1218503">
                <a:defRPr/>
              </a:pPr>
              <a:endParaRPr lang="zh-CN" altLang="en-US" sz="996" kern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sp>
        <p:nvSpPr>
          <p:cNvPr id="16" name="矩形 1"/>
          <p:cNvSpPr>
            <a:spLocks noChangeArrowheads="1"/>
          </p:cNvSpPr>
          <p:nvPr/>
        </p:nvSpPr>
        <p:spPr bwMode="auto">
          <a:xfrm>
            <a:off x="1119377" y="3140044"/>
            <a:ext cx="2176343" cy="582779"/>
          </a:xfrm>
          <a:prstGeom prst="rect">
            <a:avLst/>
          </a:prstGeom>
          <a:noFill/>
          <a:ln>
            <a:noFill/>
          </a:ln>
        </p:spPr>
        <p:txBody>
          <a:bodyPr lIns="121851" tIns="60924" rIns="121851" bIns="60924">
            <a:spAutoFit/>
          </a:bodyPr>
          <a:lstStyle/>
          <a:p>
            <a:pPr algn="r">
              <a:defRPr/>
            </a:pPr>
            <a:r>
              <a:rPr lang="zh-CN" altLang="en-US" sz="996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随着计算机技术的发展及印刷技术进步，平面设计在视觉感观都提出问题。</a:t>
            </a:r>
          </a:p>
        </p:txBody>
      </p:sp>
      <p:sp>
        <p:nvSpPr>
          <p:cNvPr id="17" name="矩形 1"/>
          <p:cNvSpPr>
            <a:spLocks noChangeArrowheads="1"/>
          </p:cNvSpPr>
          <p:nvPr/>
        </p:nvSpPr>
        <p:spPr bwMode="auto">
          <a:xfrm>
            <a:off x="1100328" y="1649464"/>
            <a:ext cx="2176343" cy="582779"/>
          </a:xfrm>
          <a:prstGeom prst="rect">
            <a:avLst/>
          </a:prstGeom>
          <a:noFill/>
          <a:ln>
            <a:noFill/>
          </a:ln>
        </p:spPr>
        <p:txBody>
          <a:bodyPr lIns="121851" tIns="60924" rIns="121851" bIns="60924">
            <a:spAutoFit/>
          </a:bodyPr>
          <a:lstStyle/>
          <a:p>
            <a:pPr algn="r">
              <a:defRPr/>
            </a:pPr>
            <a:r>
              <a:rPr lang="zh-CN" altLang="en-US" sz="996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随着计算机技术的发展及印刷技术进步，平面设计在视觉感观领域问题。</a:t>
            </a:r>
          </a:p>
        </p:txBody>
      </p:sp>
      <p:sp>
        <p:nvSpPr>
          <p:cNvPr id="18" name="矩形 1"/>
          <p:cNvSpPr>
            <a:spLocks noChangeArrowheads="1"/>
          </p:cNvSpPr>
          <p:nvPr/>
        </p:nvSpPr>
        <p:spPr bwMode="auto">
          <a:xfrm>
            <a:off x="5773672" y="1622478"/>
            <a:ext cx="2176343" cy="429532"/>
          </a:xfrm>
          <a:prstGeom prst="rect">
            <a:avLst/>
          </a:prstGeom>
          <a:noFill/>
          <a:ln>
            <a:noFill/>
          </a:ln>
        </p:spPr>
        <p:txBody>
          <a:bodyPr lIns="121851" tIns="60924" rIns="121851" bIns="60924">
            <a:spAutoFit/>
          </a:bodyPr>
          <a:lstStyle/>
          <a:p>
            <a:pPr>
              <a:defRPr/>
            </a:pPr>
            <a:r>
              <a:rPr lang="zh-CN" altLang="en-US" sz="996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随着计算机技术的发展及印刷技术进步，平面设计在视觉感观领域</a:t>
            </a:r>
          </a:p>
        </p:txBody>
      </p:sp>
      <p:sp>
        <p:nvSpPr>
          <p:cNvPr id="19" name="矩形 1"/>
          <p:cNvSpPr>
            <a:spLocks noChangeArrowheads="1"/>
          </p:cNvSpPr>
          <p:nvPr/>
        </p:nvSpPr>
        <p:spPr bwMode="auto">
          <a:xfrm>
            <a:off x="6108617" y="3281324"/>
            <a:ext cx="2176343" cy="429532"/>
          </a:xfrm>
          <a:prstGeom prst="rect">
            <a:avLst/>
          </a:prstGeom>
          <a:noFill/>
          <a:ln>
            <a:noFill/>
          </a:ln>
        </p:spPr>
        <p:txBody>
          <a:bodyPr lIns="121851" tIns="60924" rIns="121851" bIns="60924">
            <a:spAutoFit/>
          </a:bodyPr>
          <a:lstStyle/>
          <a:p>
            <a:pPr>
              <a:defRPr/>
            </a:pPr>
            <a:r>
              <a:rPr lang="zh-CN" altLang="en-US" sz="996" kern="0" dirty="0">
                <a:solidFill>
                  <a:schemeClr val="bg1">
                    <a:lumMod val="50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随着计算机技术的发展及印刷技术进步，平面设计在视觉感观领域</a:t>
            </a:r>
          </a:p>
        </p:txBody>
      </p:sp>
    </p:spTree>
    <p:extLst>
      <p:ext uri="{BB962C8B-B14F-4D97-AF65-F5344CB8AC3E}">
        <p14:creationId xmlns:p14="http://schemas.microsoft.com/office/powerpoint/2010/main" val="21856932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accel="4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ac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ac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6" accel="4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3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 nodeType="afterGroup">
                            <p:stCondLst>
                              <p:cond delay="800"/>
                            </p:stCondLst>
                            <p:childTnLst>
                              <p:par>
                                <p:cTn id="2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3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 nodeType="afterGroup">
                            <p:stCondLst>
                              <p:cond delay="1100"/>
                            </p:stCondLst>
                            <p:childTnLst>
                              <p:par>
                                <p:cTn id="32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3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1400"/>
                            </p:stCondLst>
                            <p:childTnLst>
                              <p:par>
                                <p:cTn id="37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3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右箭头 40"/>
          <p:cNvSpPr/>
          <p:nvPr/>
        </p:nvSpPr>
        <p:spPr>
          <a:xfrm>
            <a:off x="1708066" y="2177210"/>
            <a:ext cx="6434450" cy="1350462"/>
          </a:xfrm>
          <a:prstGeom prst="rightArrow">
            <a:avLst>
              <a:gd name="adj1" fmla="val 50000"/>
              <a:gd name="adj2" fmla="val 88048"/>
            </a:avLst>
          </a:prstGeom>
          <a:solidFill>
            <a:schemeClr val="accent2">
              <a:alpha val="45000"/>
            </a:schemeClr>
          </a:solidFill>
          <a:ln w="38100">
            <a:gradFill flip="none" rotWithShape="1">
              <a:gsLst>
                <a:gs pos="100000">
                  <a:srgbClr val="FFFFFF"/>
                </a:gs>
                <a:gs pos="0">
                  <a:srgbClr val="CECED0"/>
                </a:gs>
              </a:gsLst>
              <a:lin ang="13500000" scaled="1"/>
              <a:tileRect/>
            </a:gra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7" tIns="34284" rIns="68567" bIns="34284" rtlCol="0" anchor="ctr"/>
          <a:lstStyle/>
          <a:p>
            <a:pPr algn="ctr"/>
            <a:endParaRPr lang="zh-CN" altLang="en-US" sz="1280"/>
          </a:p>
        </p:txBody>
      </p:sp>
      <p:cxnSp>
        <p:nvCxnSpPr>
          <p:cNvPr id="49" name="直接连接符 48"/>
          <p:cNvCxnSpPr/>
          <p:nvPr/>
        </p:nvCxnSpPr>
        <p:spPr>
          <a:xfrm>
            <a:off x="3918518" y="1421236"/>
            <a:ext cx="0" cy="16534"/>
          </a:xfrm>
          <a:prstGeom prst="line">
            <a:avLst/>
          </a:prstGeom>
          <a:ln w="19050">
            <a:solidFill>
              <a:schemeClr val="bg2">
                <a:lumMod val="50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组合 4"/>
          <p:cNvGrpSpPr/>
          <p:nvPr/>
        </p:nvGrpSpPr>
        <p:grpSpPr>
          <a:xfrm>
            <a:off x="2630788" y="1614560"/>
            <a:ext cx="3727214" cy="1158539"/>
            <a:chOff x="3507718" y="2152675"/>
            <a:chExt cx="4969618" cy="1544805"/>
          </a:xfrm>
        </p:grpSpPr>
        <p:sp>
          <p:nvSpPr>
            <p:cNvPr id="42" name="平行四边形 41"/>
            <p:cNvSpPr/>
            <p:nvPr/>
          </p:nvSpPr>
          <p:spPr>
            <a:xfrm flipH="1">
              <a:off x="3507718" y="2973865"/>
              <a:ext cx="1338831" cy="720909"/>
            </a:xfrm>
            <a:prstGeom prst="parallelogram">
              <a:avLst>
                <a:gd name="adj" fmla="val 36386"/>
              </a:avLst>
            </a:prstGeom>
            <a:solidFill>
              <a:schemeClr val="accent1"/>
            </a:solidFill>
            <a:ln w="28575" cap="flat">
              <a:solidFill>
                <a:schemeClr val="accent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5024" tIns="32512" rIns="65024" bIns="32512" numCol="1" anchor="ctr" anchorCtr="1" compatLnSpc="1">
              <a:prstTxWarp prst="textNoShape">
                <a:avLst/>
              </a:prstTxWarp>
            </a:bodyPr>
            <a:lstStyle/>
            <a:p>
              <a:endParaRPr lang="zh-CN" altLang="en-US" sz="1280" dirty="0">
                <a:solidFill>
                  <a:schemeClr val="bg1"/>
                </a:solidFill>
              </a:endParaRPr>
            </a:p>
          </p:txBody>
        </p:sp>
        <p:sp>
          <p:nvSpPr>
            <p:cNvPr id="43" name="平行四边形 42"/>
            <p:cNvSpPr/>
            <p:nvPr/>
          </p:nvSpPr>
          <p:spPr>
            <a:xfrm flipH="1">
              <a:off x="4688331" y="2664904"/>
              <a:ext cx="1338831" cy="1029870"/>
            </a:xfrm>
            <a:prstGeom prst="parallelogram">
              <a:avLst>
                <a:gd name="adj" fmla="val 36386"/>
              </a:avLst>
            </a:prstGeom>
            <a:solidFill>
              <a:schemeClr val="accent2"/>
            </a:solidFill>
            <a:ln w="28575" cap="flat">
              <a:solidFill>
                <a:schemeClr val="accent2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5024" tIns="32512" rIns="65024" bIns="32512" numCol="1" anchor="ctr" anchorCtr="1" compatLnSpc="1">
              <a:prstTxWarp prst="textNoShape">
                <a:avLst/>
              </a:prstTxWarp>
            </a:bodyPr>
            <a:lstStyle/>
            <a:p>
              <a:endParaRPr lang="zh-CN" altLang="en-US" sz="1280" dirty="0">
                <a:solidFill>
                  <a:schemeClr val="bg1"/>
                </a:solidFill>
              </a:endParaRPr>
            </a:p>
          </p:txBody>
        </p:sp>
        <p:sp>
          <p:nvSpPr>
            <p:cNvPr id="44" name="平行四边形 43"/>
            <p:cNvSpPr/>
            <p:nvPr/>
          </p:nvSpPr>
          <p:spPr>
            <a:xfrm flipH="1">
              <a:off x="5765956" y="2458931"/>
              <a:ext cx="1441818" cy="1235845"/>
            </a:xfrm>
            <a:prstGeom prst="parallelogram">
              <a:avLst>
                <a:gd name="adj" fmla="val 36386"/>
              </a:avLst>
            </a:prstGeom>
            <a:solidFill>
              <a:schemeClr val="accent3"/>
            </a:solidFill>
            <a:ln w="28575" cap="flat">
              <a:solidFill>
                <a:schemeClr val="accent3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5024" tIns="32512" rIns="65024" bIns="32512" numCol="1" anchor="ctr" anchorCtr="1" compatLnSpc="1">
              <a:prstTxWarp prst="textNoShape">
                <a:avLst/>
              </a:prstTxWarp>
            </a:bodyPr>
            <a:lstStyle/>
            <a:p>
              <a:endParaRPr lang="zh-CN" altLang="en-US" sz="1280" dirty="0">
                <a:solidFill>
                  <a:schemeClr val="bg1"/>
                </a:solidFill>
              </a:endParaRPr>
            </a:p>
          </p:txBody>
        </p:sp>
        <p:sp>
          <p:nvSpPr>
            <p:cNvPr id="55" name="平行四边形 54"/>
            <p:cNvSpPr/>
            <p:nvPr/>
          </p:nvSpPr>
          <p:spPr>
            <a:xfrm flipH="1">
              <a:off x="6851058" y="2152675"/>
              <a:ext cx="1626278" cy="1544805"/>
            </a:xfrm>
            <a:prstGeom prst="parallelogram">
              <a:avLst>
                <a:gd name="adj" fmla="val 36386"/>
              </a:avLst>
            </a:prstGeom>
            <a:solidFill>
              <a:schemeClr val="accent4"/>
            </a:solidFill>
            <a:ln w="28575" cap="flat">
              <a:solidFill>
                <a:schemeClr val="accent4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5024" tIns="32512" rIns="65024" bIns="32512" numCol="1" anchor="ctr" anchorCtr="1" compatLnSpc="1">
              <a:prstTxWarp prst="textNoShape">
                <a:avLst/>
              </a:prstTxWarp>
            </a:bodyPr>
            <a:lstStyle/>
            <a:p>
              <a:endParaRPr lang="zh-CN" altLang="en-US" sz="1280" dirty="0">
                <a:solidFill>
                  <a:schemeClr val="bg1"/>
                </a:solidFill>
              </a:endParaRPr>
            </a:p>
          </p:txBody>
        </p:sp>
        <p:sp>
          <p:nvSpPr>
            <p:cNvPr id="92" name="MH_SubTitle_1"/>
            <p:cNvSpPr txBox="1">
              <a:spLocks noChangeArrowheads="1"/>
            </p:cNvSpPr>
            <p:nvPr>
              <p:custDataLst>
                <p:tags r:id="rId7"/>
              </p:custDataLst>
            </p:nvPr>
          </p:nvSpPr>
          <p:spPr bwMode="auto">
            <a:xfrm>
              <a:off x="3833762" y="2997085"/>
              <a:ext cx="1062105" cy="4492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911225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 defTabSz="911225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 defTabSz="911225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 defTabSz="911225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 defTabSz="911225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defTabSz="9112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defTabSz="9112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defTabSz="9112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defTabSz="9112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just" defTabSz="890812"/>
              <a:r>
                <a:rPr lang="zh-CN" altLang="en-US" sz="1209" dirty="0">
                  <a:solidFill>
                    <a:schemeClr val="bg1">
                      <a:lumMod val="95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添加标题</a:t>
              </a:r>
              <a:endParaRPr lang="en-US" altLang="zh-CN" sz="1209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94" name="MH_SubTitle_1"/>
            <p:cNvSpPr txBox="1">
              <a:spLocks noChangeArrowheads="1"/>
            </p:cNvSpPr>
            <p:nvPr>
              <p:custDataLst>
                <p:tags r:id="rId8"/>
              </p:custDataLst>
            </p:nvPr>
          </p:nvSpPr>
          <p:spPr bwMode="auto">
            <a:xfrm>
              <a:off x="4889879" y="2845115"/>
              <a:ext cx="1062105" cy="4492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911225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 defTabSz="911225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 defTabSz="911225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 defTabSz="911225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 defTabSz="911225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defTabSz="9112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defTabSz="9112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defTabSz="9112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defTabSz="9112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just" defTabSz="890812"/>
              <a:r>
                <a:rPr lang="zh-CN" altLang="en-US" sz="1209" dirty="0">
                  <a:solidFill>
                    <a:schemeClr val="bg1">
                      <a:lumMod val="95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添加标题</a:t>
              </a:r>
              <a:endParaRPr lang="en-US" altLang="zh-CN" sz="1209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95" name="MH_SubTitle_1"/>
            <p:cNvSpPr txBox="1">
              <a:spLocks noChangeArrowheads="1"/>
            </p:cNvSpPr>
            <p:nvPr>
              <p:custDataLst>
                <p:tags r:id="rId9"/>
              </p:custDataLst>
            </p:nvPr>
          </p:nvSpPr>
          <p:spPr bwMode="auto">
            <a:xfrm>
              <a:off x="6090012" y="2739786"/>
              <a:ext cx="1062105" cy="4492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911225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 defTabSz="911225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 defTabSz="911225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 defTabSz="911225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 defTabSz="911225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defTabSz="9112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defTabSz="9112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defTabSz="9112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defTabSz="9112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just" defTabSz="890812"/>
              <a:r>
                <a:rPr lang="zh-CN" altLang="en-US" sz="1209" dirty="0">
                  <a:solidFill>
                    <a:schemeClr val="bg1">
                      <a:lumMod val="95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添加标题</a:t>
              </a:r>
              <a:endParaRPr lang="en-US" altLang="zh-CN" sz="1209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  <p:sp>
          <p:nvSpPr>
            <p:cNvPr id="97" name="MH_SubTitle_1"/>
            <p:cNvSpPr txBox="1">
              <a:spLocks noChangeArrowheads="1"/>
            </p:cNvSpPr>
            <p:nvPr>
              <p:custDataLst>
                <p:tags r:id="rId10"/>
              </p:custDataLst>
            </p:nvPr>
          </p:nvSpPr>
          <p:spPr bwMode="auto">
            <a:xfrm>
              <a:off x="7290145" y="2661152"/>
              <a:ext cx="1062105" cy="44926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>
              <a:lvl1pPr defTabSz="911225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1pPr>
              <a:lvl2pPr marL="742950" indent="-285750" defTabSz="911225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2pPr>
              <a:lvl3pPr marL="1143000" indent="-228600" defTabSz="911225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3pPr>
              <a:lvl4pPr marL="1600200" indent="-228600" defTabSz="911225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4pPr>
              <a:lvl5pPr marL="2057400" indent="-228600" defTabSz="911225"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5pPr>
              <a:lvl6pPr marL="2514600" indent="-228600" defTabSz="9112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6pPr>
              <a:lvl7pPr marL="2971800" indent="-228600" defTabSz="9112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7pPr>
              <a:lvl8pPr marL="3429000" indent="-228600" defTabSz="9112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8pPr>
              <a:lvl9pPr marL="3886200" indent="-228600" defTabSz="911225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itchFamily="34" charset="0"/>
                  <a:ea typeface="宋体" charset="-122"/>
                </a:defRPr>
              </a:lvl9pPr>
            </a:lstStyle>
            <a:p>
              <a:pPr algn="just" defTabSz="890812"/>
              <a:r>
                <a:rPr lang="zh-CN" altLang="en-US" sz="1209" dirty="0">
                  <a:solidFill>
                    <a:schemeClr val="bg1">
                      <a:lumMod val="95000"/>
                    </a:schemeClr>
                  </a:solidFill>
                  <a:latin typeface="微软雅黑" pitchFamily="34" charset="-122"/>
                  <a:ea typeface="微软雅黑" pitchFamily="34" charset="-122"/>
                  <a:sym typeface="微软雅黑" pitchFamily="34" charset="-122"/>
                </a:rPr>
                <a:t>添加标题</a:t>
              </a:r>
              <a:endParaRPr lang="en-US" altLang="zh-CN" sz="1209" dirty="0">
                <a:solidFill>
                  <a:schemeClr val="bg1">
                    <a:lumMod val="95000"/>
                  </a:schemeClr>
                </a:solidFill>
                <a:latin typeface="微软雅黑" pitchFamily="34" charset="-122"/>
                <a:ea typeface="微软雅黑" pitchFamily="34" charset="-122"/>
                <a:sym typeface="微软雅黑" pitchFamily="34" charset="-122"/>
              </a:endParaRPr>
            </a:p>
          </p:txBody>
        </p:sp>
      </p:grpSp>
      <p:grpSp>
        <p:nvGrpSpPr>
          <p:cNvPr id="4" name="组合 5"/>
          <p:cNvGrpSpPr/>
          <p:nvPr/>
        </p:nvGrpSpPr>
        <p:grpSpPr>
          <a:xfrm>
            <a:off x="2636212" y="2926404"/>
            <a:ext cx="3727213" cy="1158539"/>
            <a:chOff x="3514948" y="3901896"/>
            <a:chExt cx="4969617" cy="1544805"/>
          </a:xfrm>
        </p:grpSpPr>
        <p:sp>
          <p:nvSpPr>
            <p:cNvPr id="45" name="平行四边形 44"/>
            <p:cNvSpPr/>
            <p:nvPr/>
          </p:nvSpPr>
          <p:spPr>
            <a:xfrm flipH="1" flipV="1">
              <a:off x="3514948" y="3901896"/>
              <a:ext cx="1338831" cy="720909"/>
            </a:xfrm>
            <a:prstGeom prst="parallelogram">
              <a:avLst>
                <a:gd name="adj" fmla="val 36386"/>
              </a:avLst>
            </a:prstGeom>
            <a:solidFill>
              <a:schemeClr val="accent1"/>
            </a:solidFill>
            <a:ln w="28575" cap="flat">
              <a:solidFill>
                <a:schemeClr val="accent1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5024" tIns="32512" rIns="65024" bIns="32512" numCol="1" anchor="ctr" anchorCtr="1" compatLnSpc="1">
              <a:prstTxWarp prst="textNoShape">
                <a:avLst/>
              </a:prstTxWarp>
            </a:bodyPr>
            <a:lstStyle/>
            <a:p>
              <a:endParaRPr lang="zh-CN" altLang="en-US" sz="1280" dirty="0">
                <a:solidFill>
                  <a:schemeClr val="bg1"/>
                </a:solidFill>
              </a:endParaRPr>
            </a:p>
          </p:txBody>
        </p:sp>
        <p:sp>
          <p:nvSpPr>
            <p:cNvPr id="46" name="平行四边形 45"/>
            <p:cNvSpPr/>
            <p:nvPr/>
          </p:nvSpPr>
          <p:spPr>
            <a:xfrm flipH="1" flipV="1">
              <a:off x="4695561" y="3901896"/>
              <a:ext cx="1338831" cy="1029870"/>
            </a:xfrm>
            <a:prstGeom prst="parallelogram">
              <a:avLst>
                <a:gd name="adj" fmla="val 36386"/>
              </a:avLst>
            </a:prstGeom>
            <a:solidFill>
              <a:schemeClr val="accent2"/>
            </a:solidFill>
            <a:ln w="28575" cap="flat">
              <a:solidFill>
                <a:schemeClr val="accent2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5024" tIns="32512" rIns="65024" bIns="32512" numCol="1" anchor="ctr" anchorCtr="1" compatLnSpc="1">
              <a:prstTxWarp prst="textNoShape">
                <a:avLst/>
              </a:prstTxWarp>
            </a:bodyPr>
            <a:lstStyle/>
            <a:p>
              <a:endParaRPr lang="zh-CN" altLang="en-US" sz="1280" dirty="0">
                <a:solidFill>
                  <a:schemeClr val="bg1"/>
                </a:solidFill>
              </a:endParaRPr>
            </a:p>
          </p:txBody>
        </p:sp>
        <p:sp>
          <p:nvSpPr>
            <p:cNvPr id="47" name="平行四边形 46"/>
            <p:cNvSpPr/>
            <p:nvPr/>
          </p:nvSpPr>
          <p:spPr>
            <a:xfrm flipH="1" flipV="1">
              <a:off x="5773187" y="3901896"/>
              <a:ext cx="1441818" cy="1235844"/>
            </a:xfrm>
            <a:prstGeom prst="parallelogram">
              <a:avLst>
                <a:gd name="adj" fmla="val 36386"/>
              </a:avLst>
            </a:prstGeom>
            <a:solidFill>
              <a:schemeClr val="accent3"/>
            </a:solidFill>
            <a:ln w="28575" cap="flat">
              <a:solidFill>
                <a:schemeClr val="accent3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5024" tIns="32512" rIns="65024" bIns="32512" numCol="1" anchor="ctr" anchorCtr="1" compatLnSpc="1">
              <a:prstTxWarp prst="textNoShape">
                <a:avLst/>
              </a:prstTxWarp>
            </a:bodyPr>
            <a:lstStyle/>
            <a:p>
              <a:endParaRPr lang="zh-CN" altLang="en-US" sz="1280" dirty="0">
                <a:solidFill>
                  <a:schemeClr val="bg1"/>
                </a:solidFill>
              </a:endParaRPr>
            </a:p>
          </p:txBody>
        </p:sp>
        <p:sp>
          <p:nvSpPr>
            <p:cNvPr id="48" name="平行四边形 47"/>
            <p:cNvSpPr/>
            <p:nvPr/>
          </p:nvSpPr>
          <p:spPr>
            <a:xfrm flipH="1" flipV="1">
              <a:off x="6858287" y="3901896"/>
              <a:ext cx="1626278" cy="1544805"/>
            </a:xfrm>
            <a:prstGeom prst="parallelogram">
              <a:avLst>
                <a:gd name="adj" fmla="val 36386"/>
              </a:avLst>
            </a:prstGeom>
            <a:solidFill>
              <a:schemeClr val="accent4"/>
            </a:solidFill>
            <a:ln w="28575" cap="flat">
              <a:solidFill>
                <a:schemeClr val="accent4"/>
              </a:solidFill>
              <a:prstDash val="solid"/>
              <a:miter lim="800000"/>
              <a:headEnd/>
              <a:tailEnd/>
            </a:ln>
            <a:effectLst/>
          </p:spPr>
          <p:txBody>
            <a:bodyPr vert="horz" wrap="square" lIns="65024" tIns="32512" rIns="65024" bIns="32512" numCol="1" anchor="ctr" anchorCtr="1" compatLnSpc="1">
              <a:prstTxWarp prst="textNoShape">
                <a:avLst/>
              </a:prstTxWarp>
            </a:bodyPr>
            <a:lstStyle/>
            <a:p>
              <a:endParaRPr lang="zh-CN" altLang="en-US" sz="1280" dirty="0">
                <a:solidFill>
                  <a:schemeClr val="bg1"/>
                </a:solidFill>
              </a:endParaRPr>
            </a:p>
          </p:txBody>
        </p:sp>
        <p:sp>
          <p:nvSpPr>
            <p:cNvPr id="91" name="MH_Other_12"/>
            <p:cNvSpPr>
              <a:spLocks noChangeAspect="1" noChangeArrowheads="1"/>
            </p:cNvSpPr>
            <p:nvPr>
              <p:custDataLst>
                <p:tags r:id="rId5"/>
              </p:custDataLst>
            </p:nvPr>
          </p:nvSpPr>
          <p:spPr bwMode="auto">
            <a:xfrm>
              <a:off x="4047773" y="4049328"/>
              <a:ext cx="298980" cy="282486"/>
            </a:xfrm>
            <a:custGeom>
              <a:avLst/>
              <a:gdLst>
                <a:gd name="T0" fmla="*/ 186557 w 1993900"/>
                <a:gd name="T1" fmla="*/ 1472016 h 1873250"/>
                <a:gd name="T2" fmla="*/ 1296550 w 1993900"/>
                <a:gd name="T3" fmla="*/ 576666 h 1873250"/>
                <a:gd name="T4" fmla="*/ 1153710 w 1993900"/>
                <a:gd name="T5" fmla="*/ 1135821 h 1873250"/>
                <a:gd name="T6" fmla="*/ 1097106 w 1993900"/>
                <a:gd name="T7" fmla="*/ 797974 h 1873250"/>
                <a:gd name="T8" fmla="*/ 1032144 w 1993900"/>
                <a:gd name="T9" fmla="*/ 704592 h 1873250"/>
                <a:gd name="T10" fmla="*/ 1078871 w 1993900"/>
                <a:gd name="T11" fmla="*/ 694343 h 1873250"/>
                <a:gd name="T12" fmla="*/ 1116861 w 1993900"/>
                <a:gd name="T13" fmla="*/ 676502 h 1873250"/>
                <a:gd name="T14" fmla="*/ 1146872 w 1993900"/>
                <a:gd name="T15" fmla="*/ 652207 h 1873250"/>
                <a:gd name="T16" fmla="*/ 1168526 w 1993900"/>
                <a:gd name="T17" fmla="*/ 620700 h 1873250"/>
                <a:gd name="T18" fmla="*/ 1184861 w 1993900"/>
                <a:gd name="T19" fmla="*/ 576666 h 1873250"/>
                <a:gd name="T20" fmla="*/ 568770 w 1993900"/>
                <a:gd name="T21" fmla="*/ 1239833 h 1873250"/>
                <a:gd name="T22" fmla="*/ 673241 w 1993900"/>
                <a:gd name="T23" fmla="*/ 791901 h 1873250"/>
                <a:gd name="T24" fmla="*/ 568770 w 1993900"/>
                <a:gd name="T25" fmla="*/ 802909 h 1873250"/>
                <a:gd name="T26" fmla="*/ 609419 w 1993900"/>
                <a:gd name="T27" fmla="*/ 698519 h 1873250"/>
                <a:gd name="T28" fmla="*/ 650068 w 1993900"/>
                <a:gd name="T29" fmla="*/ 682954 h 1873250"/>
                <a:gd name="T30" fmla="*/ 682739 w 1993900"/>
                <a:gd name="T31" fmla="*/ 660938 h 1873250"/>
                <a:gd name="T32" fmla="*/ 707052 w 1993900"/>
                <a:gd name="T33" fmla="*/ 632088 h 1873250"/>
                <a:gd name="T34" fmla="*/ 724147 w 1993900"/>
                <a:gd name="T35" fmla="*/ 596405 h 1873250"/>
                <a:gd name="T36" fmla="*/ 214659 w 1993900"/>
                <a:gd name="T37" fmla="*/ 266708 h 1873250"/>
                <a:gd name="T38" fmla="*/ 171803 w 1993900"/>
                <a:gd name="T39" fmla="*/ 295920 h 1873250"/>
                <a:gd name="T40" fmla="*/ 151323 w 1993900"/>
                <a:gd name="T41" fmla="*/ 344102 h 1873250"/>
                <a:gd name="T42" fmla="*/ 158150 w 1993900"/>
                <a:gd name="T43" fmla="*/ 1583935 h 1873250"/>
                <a:gd name="T44" fmla="*/ 190766 w 1993900"/>
                <a:gd name="T45" fmla="*/ 1623770 h 1873250"/>
                <a:gd name="T46" fmla="*/ 241586 w 1993900"/>
                <a:gd name="T47" fmla="*/ 1639325 h 1873250"/>
                <a:gd name="T48" fmla="*/ 1706270 w 1993900"/>
                <a:gd name="T49" fmla="*/ 1627944 h 1873250"/>
                <a:gd name="T50" fmla="*/ 1743058 w 1993900"/>
                <a:gd name="T51" fmla="*/ 1591902 h 1873250"/>
                <a:gd name="T52" fmla="*/ 1754056 w 1993900"/>
                <a:gd name="T53" fmla="*/ 353207 h 1873250"/>
                <a:gd name="T54" fmla="*/ 1738127 w 1993900"/>
                <a:gd name="T55" fmla="*/ 302749 h 1873250"/>
                <a:gd name="T56" fmla="*/ 1698306 w 1993900"/>
                <a:gd name="T57" fmla="*/ 269743 h 1873250"/>
                <a:gd name="T58" fmla="*/ 1541294 w 1993900"/>
                <a:gd name="T59" fmla="*/ 323995 h 1873250"/>
                <a:gd name="T60" fmla="*/ 334125 w 1993900"/>
                <a:gd name="T61" fmla="*/ 262534 h 1873250"/>
                <a:gd name="T62" fmla="*/ 1334979 w 1993900"/>
                <a:gd name="T63" fmla="*/ 206006 h 1873250"/>
                <a:gd name="T64" fmla="*/ 1663414 w 1993900"/>
                <a:gd name="T65" fmla="*/ 111160 h 1873250"/>
                <a:gd name="T66" fmla="*/ 1735094 w 1993900"/>
                <a:gd name="T67" fmla="*/ 122162 h 1873250"/>
                <a:gd name="T68" fmla="*/ 1798429 w 1993900"/>
                <a:gd name="T69" fmla="*/ 152513 h 1873250"/>
                <a:gd name="T70" fmla="*/ 1849629 w 1993900"/>
                <a:gd name="T71" fmla="*/ 199557 h 1873250"/>
                <a:gd name="T72" fmla="*/ 1886037 w 1993900"/>
                <a:gd name="T73" fmla="*/ 259120 h 1873250"/>
                <a:gd name="T74" fmla="*/ 1903862 w 1993900"/>
                <a:gd name="T75" fmla="*/ 328927 h 1873250"/>
                <a:gd name="T76" fmla="*/ 1902346 w 1993900"/>
                <a:gd name="T77" fmla="*/ 1585453 h 1873250"/>
                <a:gd name="T78" fmla="*/ 1881107 w 1993900"/>
                <a:gd name="T79" fmla="*/ 1653362 h 1873250"/>
                <a:gd name="T80" fmla="*/ 1842044 w 1993900"/>
                <a:gd name="T81" fmla="*/ 1711029 h 1873250"/>
                <a:gd name="T82" fmla="*/ 1788568 w 1993900"/>
                <a:gd name="T83" fmla="*/ 1755417 h 1873250"/>
                <a:gd name="T84" fmla="*/ 1723716 w 1993900"/>
                <a:gd name="T85" fmla="*/ 1782733 h 1873250"/>
                <a:gd name="T86" fmla="*/ 241586 w 1993900"/>
                <a:gd name="T87" fmla="*/ 1790700 h 1873250"/>
                <a:gd name="T88" fmla="*/ 169906 w 1993900"/>
                <a:gd name="T89" fmla="*/ 1779698 h 1873250"/>
                <a:gd name="T90" fmla="*/ 106191 w 1993900"/>
                <a:gd name="T91" fmla="*/ 1748968 h 1873250"/>
                <a:gd name="T92" fmla="*/ 54992 w 1993900"/>
                <a:gd name="T93" fmla="*/ 1702303 h 1873250"/>
                <a:gd name="T94" fmla="*/ 18963 w 1993900"/>
                <a:gd name="T95" fmla="*/ 1642740 h 1873250"/>
                <a:gd name="T96" fmla="*/ 1138 w 1993900"/>
                <a:gd name="T97" fmla="*/ 1573312 h 1873250"/>
                <a:gd name="T98" fmla="*/ 2655 w 1993900"/>
                <a:gd name="T99" fmla="*/ 316408 h 1873250"/>
                <a:gd name="T100" fmla="*/ 23514 w 1993900"/>
                <a:gd name="T101" fmla="*/ 248497 h 1873250"/>
                <a:gd name="T102" fmla="*/ 62577 w 1993900"/>
                <a:gd name="T103" fmla="*/ 190451 h 1873250"/>
                <a:gd name="T104" fmla="*/ 116432 w 1993900"/>
                <a:gd name="T105" fmla="*/ 146064 h 1873250"/>
                <a:gd name="T106" fmla="*/ 181284 w 1993900"/>
                <a:gd name="T107" fmla="*/ 118748 h 1873250"/>
                <a:gd name="T108" fmla="*/ 363706 w 1993900"/>
                <a:gd name="T109" fmla="*/ 111160 h 1873250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</a:gdLst>
              <a:ahLst/>
              <a:cxnLst>
                <a:cxn ang="T110">
                  <a:pos x="T0" y="T1"/>
                </a:cxn>
                <a:cxn ang="T111">
                  <a:pos x="T2" y="T3"/>
                </a:cxn>
                <a:cxn ang="T112">
                  <a:pos x="T4" y="T5"/>
                </a:cxn>
                <a:cxn ang="T113">
                  <a:pos x="T6" y="T7"/>
                </a:cxn>
                <a:cxn ang="T114">
                  <a:pos x="T8" y="T9"/>
                </a:cxn>
                <a:cxn ang="T115">
                  <a:pos x="T10" y="T11"/>
                </a:cxn>
                <a:cxn ang="T116">
                  <a:pos x="T12" y="T13"/>
                </a:cxn>
                <a:cxn ang="T117">
                  <a:pos x="T14" y="T15"/>
                </a:cxn>
                <a:cxn ang="T118">
                  <a:pos x="T16" y="T17"/>
                </a:cxn>
                <a:cxn ang="T119">
                  <a:pos x="T18" y="T19"/>
                </a:cxn>
                <a:cxn ang="T120">
                  <a:pos x="T20" y="T21"/>
                </a:cxn>
                <a:cxn ang="T121">
                  <a:pos x="T22" y="T23"/>
                </a:cxn>
                <a:cxn ang="T122">
                  <a:pos x="T24" y="T25"/>
                </a:cxn>
                <a:cxn ang="T123">
                  <a:pos x="T26" y="T27"/>
                </a:cxn>
                <a:cxn ang="T124">
                  <a:pos x="T28" y="T29"/>
                </a:cxn>
                <a:cxn ang="T125">
                  <a:pos x="T30" y="T31"/>
                </a:cxn>
                <a:cxn ang="T126">
                  <a:pos x="T32" y="T33"/>
                </a:cxn>
                <a:cxn ang="T127">
                  <a:pos x="T34" y="T35"/>
                </a:cxn>
                <a:cxn ang="T128">
                  <a:pos x="T36" y="T37"/>
                </a:cxn>
                <a:cxn ang="T129">
                  <a:pos x="T38" y="T39"/>
                </a:cxn>
                <a:cxn ang="T130">
                  <a:pos x="T40" y="T41"/>
                </a:cxn>
                <a:cxn ang="T131">
                  <a:pos x="T42" y="T43"/>
                </a:cxn>
                <a:cxn ang="T132">
                  <a:pos x="T44" y="T45"/>
                </a:cxn>
                <a:cxn ang="T133">
                  <a:pos x="T46" y="T47"/>
                </a:cxn>
                <a:cxn ang="T134">
                  <a:pos x="T48" y="T49"/>
                </a:cxn>
                <a:cxn ang="T135">
                  <a:pos x="T50" y="T51"/>
                </a:cxn>
                <a:cxn ang="T136">
                  <a:pos x="T52" y="T53"/>
                </a:cxn>
                <a:cxn ang="T137">
                  <a:pos x="T54" y="T55"/>
                </a:cxn>
                <a:cxn ang="T138">
                  <a:pos x="T56" y="T57"/>
                </a:cxn>
                <a:cxn ang="T139">
                  <a:pos x="T58" y="T59"/>
                </a:cxn>
                <a:cxn ang="T140">
                  <a:pos x="T60" y="T61"/>
                </a:cxn>
                <a:cxn ang="T141">
                  <a:pos x="T62" y="T63"/>
                </a:cxn>
                <a:cxn ang="T142">
                  <a:pos x="T64" y="T65"/>
                </a:cxn>
                <a:cxn ang="T143">
                  <a:pos x="T66" y="T67"/>
                </a:cxn>
                <a:cxn ang="T144">
                  <a:pos x="T68" y="T69"/>
                </a:cxn>
                <a:cxn ang="T145">
                  <a:pos x="T70" y="T71"/>
                </a:cxn>
                <a:cxn ang="T146">
                  <a:pos x="T72" y="T73"/>
                </a:cxn>
                <a:cxn ang="T147">
                  <a:pos x="T74" y="T75"/>
                </a:cxn>
                <a:cxn ang="T148">
                  <a:pos x="T76" y="T77"/>
                </a:cxn>
                <a:cxn ang="T149">
                  <a:pos x="T78" y="T79"/>
                </a:cxn>
                <a:cxn ang="T150">
                  <a:pos x="T80" y="T81"/>
                </a:cxn>
                <a:cxn ang="T151">
                  <a:pos x="T82" y="T83"/>
                </a:cxn>
                <a:cxn ang="T152">
                  <a:pos x="T84" y="T85"/>
                </a:cxn>
                <a:cxn ang="T153">
                  <a:pos x="T86" y="T87"/>
                </a:cxn>
                <a:cxn ang="T154">
                  <a:pos x="T88" y="T89"/>
                </a:cxn>
                <a:cxn ang="T155">
                  <a:pos x="T90" y="T91"/>
                </a:cxn>
                <a:cxn ang="T156">
                  <a:pos x="T92" y="T93"/>
                </a:cxn>
                <a:cxn ang="T157">
                  <a:pos x="T94" y="T95"/>
                </a:cxn>
                <a:cxn ang="T158">
                  <a:pos x="T96" y="T97"/>
                </a:cxn>
                <a:cxn ang="T159">
                  <a:pos x="T98" y="T99"/>
                </a:cxn>
                <a:cxn ang="T160">
                  <a:pos x="T100" y="T101"/>
                </a:cxn>
                <a:cxn ang="T161">
                  <a:pos x="T102" y="T103"/>
                </a:cxn>
                <a:cxn ang="T162">
                  <a:pos x="T104" y="T105"/>
                </a:cxn>
                <a:cxn ang="T163">
                  <a:pos x="T106" y="T107"/>
                </a:cxn>
                <a:cxn ang="T164">
                  <a:pos x="T108" y="T109"/>
                </a:cxn>
              </a:cxnLst>
              <a:rect l="0" t="0" r="r" b="b"/>
              <a:pathLst>
                <a:path w="1993900" h="1873250">
                  <a:moveTo>
                    <a:pt x="195263" y="1631950"/>
                  </a:moveTo>
                  <a:lnTo>
                    <a:pt x="1766888" y="1631950"/>
                  </a:lnTo>
                  <a:lnTo>
                    <a:pt x="1766888" y="1663700"/>
                  </a:lnTo>
                  <a:lnTo>
                    <a:pt x="195263" y="1663700"/>
                  </a:lnTo>
                  <a:lnTo>
                    <a:pt x="195263" y="1631950"/>
                  </a:lnTo>
                  <a:close/>
                  <a:moveTo>
                    <a:pt x="195263" y="1539875"/>
                  </a:moveTo>
                  <a:lnTo>
                    <a:pt x="1766888" y="1539875"/>
                  </a:lnTo>
                  <a:lnTo>
                    <a:pt x="1766888" y="1570038"/>
                  </a:lnTo>
                  <a:lnTo>
                    <a:pt x="195263" y="1570038"/>
                  </a:lnTo>
                  <a:lnTo>
                    <a:pt x="195263" y="1539875"/>
                  </a:lnTo>
                  <a:close/>
                  <a:moveTo>
                    <a:pt x="1240155" y="603250"/>
                  </a:moveTo>
                  <a:lnTo>
                    <a:pt x="1357056" y="603250"/>
                  </a:lnTo>
                  <a:lnTo>
                    <a:pt x="1357056" y="1188182"/>
                  </a:lnTo>
                  <a:lnTo>
                    <a:pt x="1493838" y="1188182"/>
                  </a:lnTo>
                  <a:lnTo>
                    <a:pt x="1493838" y="1296988"/>
                  </a:lnTo>
                  <a:lnTo>
                    <a:pt x="1071563" y="1296988"/>
                  </a:lnTo>
                  <a:lnTo>
                    <a:pt x="1071563" y="1188182"/>
                  </a:lnTo>
                  <a:lnTo>
                    <a:pt x="1207550" y="1188182"/>
                  </a:lnTo>
                  <a:lnTo>
                    <a:pt x="1207550" y="820068"/>
                  </a:lnTo>
                  <a:lnTo>
                    <a:pt x="1201586" y="822053"/>
                  </a:lnTo>
                  <a:lnTo>
                    <a:pt x="1194826" y="824833"/>
                  </a:lnTo>
                  <a:lnTo>
                    <a:pt x="1180909" y="828407"/>
                  </a:lnTo>
                  <a:lnTo>
                    <a:pt x="1165402" y="831981"/>
                  </a:lnTo>
                  <a:lnTo>
                    <a:pt x="1148304" y="834760"/>
                  </a:lnTo>
                  <a:lnTo>
                    <a:pt x="1130809" y="837143"/>
                  </a:lnTo>
                  <a:lnTo>
                    <a:pt x="1111723" y="838732"/>
                  </a:lnTo>
                  <a:lnTo>
                    <a:pt x="1091842" y="839526"/>
                  </a:lnTo>
                  <a:lnTo>
                    <a:pt x="1071563" y="839923"/>
                  </a:lnTo>
                  <a:lnTo>
                    <a:pt x="1071563" y="738265"/>
                  </a:lnTo>
                  <a:lnTo>
                    <a:pt x="1080311" y="737073"/>
                  </a:lnTo>
                  <a:lnTo>
                    <a:pt x="1089456" y="735882"/>
                  </a:lnTo>
                  <a:lnTo>
                    <a:pt x="1097806" y="734294"/>
                  </a:lnTo>
                  <a:lnTo>
                    <a:pt x="1106156" y="732705"/>
                  </a:lnTo>
                  <a:lnTo>
                    <a:pt x="1114109" y="730720"/>
                  </a:lnTo>
                  <a:lnTo>
                    <a:pt x="1121664" y="728734"/>
                  </a:lnTo>
                  <a:lnTo>
                    <a:pt x="1129218" y="726352"/>
                  </a:lnTo>
                  <a:lnTo>
                    <a:pt x="1136376" y="723969"/>
                  </a:lnTo>
                  <a:lnTo>
                    <a:pt x="1143931" y="720792"/>
                  </a:lnTo>
                  <a:lnTo>
                    <a:pt x="1150690" y="718012"/>
                  </a:lnTo>
                  <a:lnTo>
                    <a:pt x="1156654" y="714438"/>
                  </a:lnTo>
                  <a:lnTo>
                    <a:pt x="1163016" y="711262"/>
                  </a:lnTo>
                  <a:lnTo>
                    <a:pt x="1168981" y="707688"/>
                  </a:lnTo>
                  <a:lnTo>
                    <a:pt x="1174945" y="704114"/>
                  </a:lnTo>
                  <a:lnTo>
                    <a:pt x="1180512" y="699746"/>
                  </a:lnTo>
                  <a:lnTo>
                    <a:pt x="1186079" y="695775"/>
                  </a:lnTo>
                  <a:lnTo>
                    <a:pt x="1191248" y="691407"/>
                  </a:lnTo>
                  <a:lnTo>
                    <a:pt x="1195621" y="686641"/>
                  </a:lnTo>
                  <a:lnTo>
                    <a:pt x="1200393" y="682273"/>
                  </a:lnTo>
                  <a:lnTo>
                    <a:pt x="1204767" y="677111"/>
                  </a:lnTo>
                  <a:lnTo>
                    <a:pt x="1208743" y="671551"/>
                  </a:lnTo>
                  <a:lnTo>
                    <a:pt x="1213117" y="666389"/>
                  </a:lnTo>
                  <a:lnTo>
                    <a:pt x="1216298" y="661227"/>
                  </a:lnTo>
                  <a:lnTo>
                    <a:pt x="1220274" y="655270"/>
                  </a:lnTo>
                  <a:lnTo>
                    <a:pt x="1223057" y="649314"/>
                  </a:lnTo>
                  <a:lnTo>
                    <a:pt x="1226636" y="643357"/>
                  </a:lnTo>
                  <a:lnTo>
                    <a:pt x="1229022" y="637003"/>
                  </a:lnTo>
                  <a:lnTo>
                    <a:pt x="1231407" y="630650"/>
                  </a:lnTo>
                  <a:lnTo>
                    <a:pt x="1234191" y="623899"/>
                  </a:lnTo>
                  <a:lnTo>
                    <a:pt x="1236179" y="617148"/>
                  </a:lnTo>
                  <a:lnTo>
                    <a:pt x="1240155" y="603250"/>
                  </a:lnTo>
                  <a:close/>
                  <a:moveTo>
                    <a:pt x="763507" y="603250"/>
                  </a:moveTo>
                  <a:lnTo>
                    <a:pt x="880806" y="603250"/>
                  </a:lnTo>
                  <a:lnTo>
                    <a:pt x="880806" y="1188182"/>
                  </a:lnTo>
                  <a:lnTo>
                    <a:pt x="1017588" y="1188182"/>
                  </a:lnTo>
                  <a:lnTo>
                    <a:pt x="1017588" y="1296988"/>
                  </a:lnTo>
                  <a:lnTo>
                    <a:pt x="595313" y="1296988"/>
                  </a:lnTo>
                  <a:lnTo>
                    <a:pt x="595313" y="1188182"/>
                  </a:lnTo>
                  <a:lnTo>
                    <a:pt x="731300" y="1188182"/>
                  </a:lnTo>
                  <a:lnTo>
                    <a:pt x="731300" y="820068"/>
                  </a:lnTo>
                  <a:lnTo>
                    <a:pt x="725336" y="822053"/>
                  </a:lnTo>
                  <a:lnTo>
                    <a:pt x="718576" y="824833"/>
                  </a:lnTo>
                  <a:lnTo>
                    <a:pt x="704659" y="828407"/>
                  </a:lnTo>
                  <a:lnTo>
                    <a:pt x="688754" y="831981"/>
                  </a:lnTo>
                  <a:lnTo>
                    <a:pt x="672054" y="834760"/>
                  </a:lnTo>
                  <a:lnTo>
                    <a:pt x="654161" y="837143"/>
                  </a:lnTo>
                  <a:lnTo>
                    <a:pt x="635473" y="838732"/>
                  </a:lnTo>
                  <a:lnTo>
                    <a:pt x="615592" y="839526"/>
                  </a:lnTo>
                  <a:lnTo>
                    <a:pt x="595313" y="839923"/>
                  </a:lnTo>
                  <a:lnTo>
                    <a:pt x="595313" y="738265"/>
                  </a:lnTo>
                  <a:lnTo>
                    <a:pt x="604061" y="737073"/>
                  </a:lnTo>
                  <a:lnTo>
                    <a:pt x="612809" y="735882"/>
                  </a:lnTo>
                  <a:lnTo>
                    <a:pt x="621159" y="734294"/>
                  </a:lnTo>
                  <a:lnTo>
                    <a:pt x="629906" y="732705"/>
                  </a:lnTo>
                  <a:lnTo>
                    <a:pt x="637859" y="730720"/>
                  </a:lnTo>
                  <a:lnTo>
                    <a:pt x="645414" y="728734"/>
                  </a:lnTo>
                  <a:lnTo>
                    <a:pt x="652968" y="726352"/>
                  </a:lnTo>
                  <a:lnTo>
                    <a:pt x="660126" y="723969"/>
                  </a:lnTo>
                  <a:lnTo>
                    <a:pt x="667283" y="720792"/>
                  </a:lnTo>
                  <a:lnTo>
                    <a:pt x="674042" y="718012"/>
                  </a:lnTo>
                  <a:lnTo>
                    <a:pt x="680404" y="714438"/>
                  </a:lnTo>
                  <a:lnTo>
                    <a:pt x="686766" y="711262"/>
                  </a:lnTo>
                  <a:lnTo>
                    <a:pt x="692731" y="707688"/>
                  </a:lnTo>
                  <a:lnTo>
                    <a:pt x="698695" y="704114"/>
                  </a:lnTo>
                  <a:lnTo>
                    <a:pt x="704262" y="699746"/>
                  </a:lnTo>
                  <a:lnTo>
                    <a:pt x="709431" y="695775"/>
                  </a:lnTo>
                  <a:lnTo>
                    <a:pt x="714600" y="691407"/>
                  </a:lnTo>
                  <a:lnTo>
                    <a:pt x="719371" y="686641"/>
                  </a:lnTo>
                  <a:lnTo>
                    <a:pt x="724143" y="682273"/>
                  </a:lnTo>
                  <a:lnTo>
                    <a:pt x="728119" y="677111"/>
                  </a:lnTo>
                  <a:lnTo>
                    <a:pt x="732493" y="671551"/>
                  </a:lnTo>
                  <a:lnTo>
                    <a:pt x="736469" y="666389"/>
                  </a:lnTo>
                  <a:lnTo>
                    <a:pt x="740048" y="661227"/>
                  </a:lnTo>
                  <a:lnTo>
                    <a:pt x="744024" y="655270"/>
                  </a:lnTo>
                  <a:lnTo>
                    <a:pt x="746807" y="649314"/>
                  </a:lnTo>
                  <a:lnTo>
                    <a:pt x="749988" y="643357"/>
                  </a:lnTo>
                  <a:lnTo>
                    <a:pt x="752772" y="637003"/>
                  </a:lnTo>
                  <a:lnTo>
                    <a:pt x="755157" y="630650"/>
                  </a:lnTo>
                  <a:lnTo>
                    <a:pt x="757941" y="623899"/>
                  </a:lnTo>
                  <a:lnTo>
                    <a:pt x="759929" y="617148"/>
                  </a:lnTo>
                  <a:lnTo>
                    <a:pt x="763507" y="603250"/>
                  </a:lnTo>
                  <a:close/>
                  <a:moveTo>
                    <a:pt x="252860" y="274637"/>
                  </a:moveTo>
                  <a:lnTo>
                    <a:pt x="243333" y="275431"/>
                  </a:lnTo>
                  <a:lnTo>
                    <a:pt x="233806" y="276622"/>
                  </a:lnTo>
                  <a:lnTo>
                    <a:pt x="224676" y="279003"/>
                  </a:lnTo>
                  <a:lnTo>
                    <a:pt x="216340" y="282178"/>
                  </a:lnTo>
                  <a:lnTo>
                    <a:pt x="207607" y="286147"/>
                  </a:lnTo>
                  <a:lnTo>
                    <a:pt x="199668" y="290909"/>
                  </a:lnTo>
                  <a:lnTo>
                    <a:pt x="192523" y="296465"/>
                  </a:lnTo>
                  <a:lnTo>
                    <a:pt x="185774" y="302815"/>
                  </a:lnTo>
                  <a:lnTo>
                    <a:pt x="179820" y="309562"/>
                  </a:lnTo>
                  <a:lnTo>
                    <a:pt x="174263" y="316706"/>
                  </a:lnTo>
                  <a:lnTo>
                    <a:pt x="169499" y="324644"/>
                  </a:lnTo>
                  <a:lnTo>
                    <a:pt x="165530" y="332581"/>
                  </a:lnTo>
                  <a:lnTo>
                    <a:pt x="162354" y="341312"/>
                  </a:lnTo>
                  <a:lnTo>
                    <a:pt x="159972" y="350837"/>
                  </a:lnTo>
                  <a:lnTo>
                    <a:pt x="158385" y="359965"/>
                  </a:lnTo>
                  <a:lnTo>
                    <a:pt x="157988" y="369490"/>
                  </a:lnTo>
                  <a:lnTo>
                    <a:pt x="157988" y="1619647"/>
                  </a:lnTo>
                  <a:lnTo>
                    <a:pt x="158385" y="1629569"/>
                  </a:lnTo>
                  <a:lnTo>
                    <a:pt x="159972" y="1639094"/>
                  </a:lnTo>
                  <a:lnTo>
                    <a:pt x="162354" y="1647825"/>
                  </a:lnTo>
                  <a:lnTo>
                    <a:pt x="165530" y="1656953"/>
                  </a:lnTo>
                  <a:lnTo>
                    <a:pt x="169499" y="1665288"/>
                  </a:lnTo>
                  <a:lnTo>
                    <a:pt x="174263" y="1672828"/>
                  </a:lnTo>
                  <a:lnTo>
                    <a:pt x="179820" y="1679972"/>
                  </a:lnTo>
                  <a:lnTo>
                    <a:pt x="185774" y="1686719"/>
                  </a:lnTo>
                  <a:lnTo>
                    <a:pt x="192523" y="1693069"/>
                  </a:lnTo>
                  <a:lnTo>
                    <a:pt x="199668" y="1698625"/>
                  </a:lnTo>
                  <a:lnTo>
                    <a:pt x="207607" y="1702991"/>
                  </a:lnTo>
                  <a:lnTo>
                    <a:pt x="216340" y="1707356"/>
                  </a:lnTo>
                  <a:lnTo>
                    <a:pt x="224676" y="1710531"/>
                  </a:lnTo>
                  <a:lnTo>
                    <a:pt x="233806" y="1712913"/>
                  </a:lnTo>
                  <a:lnTo>
                    <a:pt x="243333" y="1714103"/>
                  </a:lnTo>
                  <a:lnTo>
                    <a:pt x="252860" y="1714897"/>
                  </a:lnTo>
                  <a:lnTo>
                    <a:pt x="1741040" y="1714897"/>
                  </a:lnTo>
                  <a:lnTo>
                    <a:pt x="1750567" y="1714103"/>
                  </a:lnTo>
                  <a:lnTo>
                    <a:pt x="1759697" y="1712913"/>
                  </a:lnTo>
                  <a:lnTo>
                    <a:pt x="1769224" y="1710531"/>
                  </a:lnTo>
                  <a:lnTo>
                    <a:pt x="1777560" y="1707356"/>
                  </a:lnTo>
                  <a:lnTo>
                    <a:pt x="1785896" y="1702991"/>
                  </a:lnTo>
                  <a:lnTo>
                    <a:pt x="1794232" y="1698625"/>
                  </a:lnTo>
                  <a:lnTo>
                    <a:pt x="1801377" y="1693069"/>
                  </a:lnTo>
                  <a:lnTo>
                    <a:pt x="1808126" y="1686719"/>
                  </a:lnTo>
                  <a:lnTo>
                    <a:pt x="1813683" y="1679972"/>
                  </a:lnTo>
                  <a:lnTo>
                    <a:pt x="1819240" y="1672828"/>
                  </a:lnTo>
                  <a:lnTo>
                    <a:pt x="1824401" y="1665288"/>
                  </a:lnTo>
                  <a:lnTo>
                    <a:pt x="1828370" y="1656953"/>
                  </a:lnTo>
                  <a:lnTo>
                    <a:pt x="1831546" y="1647825"/>
                  </a:lnTo>
                  <a:lnTo>
                    <a:pt x="1833531" y="1639094"/>
                  </a:lnTo>
                  <a:lnTo>
                    <a:pt x="1835516" y="1629569"/>
                  </a:lnTo>
                  <a:lnTo>
                    <a:pt x="1835912" y="1619647"/>
                  </a:lnTo>
                  <a:lnTo>
                    <a:pt x="1835912" y="369490"/>
                  </a:lnTo>
                  <a:lnTo>
                    <a:pt x="1835516" y="359965"/>
                  </a:lnTo>
                  <a:lnTo>
                    <a:pt x="1833531" y="350837"/>
                  </a:lnTo>
                  <a:lnTo>
                    <a:pt x="1831546" y="341312"/>
                  </a:lnTo>
                  <a:lnTo>
                    <a:pt x="1828370" y="332581"/>
                  </a:lnTo>
                  <a:lnTo>
                    <a:pt x="1824401" y="324644"/>
                  </a:lnTo>
                  <a:lnTo>
                    <a:pt x="1819240" y="316706"/>
                  </a:lnTo>
                  <a:lnTo>
                    <a:pt x="1813683" y="309562"/>
                  </a:lnTo>
                  <a:lnTo>
                    <a:pt x="1808126" y="302815"/>
                  </a:lnTo>
                  <a:lnTo>
                    <a:pt x="1801377" y="296465"/>
                  </a:lnTo>
                  <a:lnTo>
                    <a:pt x="1794232" y="290909"/>
                  </a:lnTo>
                  <a:lnTo>
                    <a:pt x="1785896" y="286147"/>
                  </a:lnTo>
                  <a:lnTo>
                    <a:pt x="1777560" y="282178"/>
                  </a:lnTo>
                  <a:lnTo>
                    <a:pt x="1769224" y="279003"/>
                  </a:lnTo>
                  <a:lnTo>
                    <a:pt x="1759697" y="276622"/>
                  </a:lnTo>
                  <a:lnTo>
                    <a:pt x="1750567" y="275431"/>
                  </a:lnTo>
                  <a:lnTo>
                    <a:pt x="1741040" y="274637"/>
                  </a:lnTo>
                  <a:lnTo>
                    <a:pt x="1613221" y="274637"/>
                  </a:lnTo>
                  <a:lnTo>
                    <a:pt x="1613221" y="338931"/>
                  </a:lnTo>
                  <a:lnTo>
                    <a:pt x="1366316" y="338931"/>
                  </a:lnTo>
                  <a:lnTo>
                    <a:pt x="1366316" y="274637"/>
                  </a:lnTo>
                  <a:lnTo>
                    <a:pt x="596622" y="274637"/>
                  </a:lnTo>
                  <a:lnTo>
                    <a:pt x="596622" y="338931"/>
                  </a:lnTo>
                  <a:lnTo>
                    <a:pt x="349717" y="338931"/>
                  </a:lnTo>
                  <a:lnTo>
                    <a:pt x="349717" y="274637"/>
                  </a:lnTo>
                  <a:lnTo>
                    <a:pt x="252860" y="274637"/>
                  </a:lnTo>
                  <a:close/>
                  <a:moveTo>
                    <a:pt x="442207" y="0"/>
                  </a:moveTo>
                  <a:lnTo>
                    <a:pt x="565660" y="0"/>
                  </a:lnTo>
                  <a:lnTo>
                    <a:pt x="565660" y="116284"/>
                  </a:lnTo>
                  <a:lnTo>
                    <a:pt x="1397278" y="116284"/>
                  </a:lnTo>
                  <a:lnTo>
                    <a:pt x="1397278" y="215503"/>
                  </a:lnTo>
                  <a:lnTo>
                    <a:pt x="1397278" y="307975"/>
                  </a:lnTo>
                  <a:lnTo>
                    <a:pt x="1461188" y="307975"/>
                  </a:lnTo>
                  <a:lnTo>
                    <a:pt x="1461188" y="0"/>
                  </a:lnTo>
                  <a:lnTo>
                    <a:pt x="1551296" y="0"/>
                  </a:lnTo>
                  <a:lnTo>
                    <a:pt x="1551296" y="116284"/>
                  </a:lnTo>
                  <a:lnTo>
                    <a:pt x="1741040" y="116284"/>
                  </a:lnTo>
                  <a:lnTo>
                    <a:pt x="1754140" y="116681"/>
                  </a:lnTo>
                  <a:lnTo>
                    <a:pt x="1766446" y="117475"/>
                  </a:lnTo>
                  <a:lnTo>
                    <a:pt x="1779148" y="119062"/>
                  </a:lnTo>
                  <a:lnTo>
                    <a:pt x="1791851" y="121840"/>
                  </a:lnTo>
                  <a:lnTo>
                    <a:pt x="1804156" y="124222"/>
                  </a:lnTo>
                  <a:lnTo>
                    <a:pt x="1816065" y="127794"/>
                  </a:lnTo>
                  <a:lnTo>
                    <a:pt x="1827973" y="131762"/>
                  </a:lnTo>
                  <a:lnTo>
                    <a:pt x="1839088" y="136525"/>
                  </a:lnTo>
                  <a:lnTo>
                    <a:pt x="1850600" y="141684"/>
                  </a:lnTo>
                  <a:lnTo>
                    <a:pt x="1861318" y="147240"/>
                  </a:lnTo>
                  <a:lnTo>
                    <a:pt x="1872035" y="152797"/>
                  </a:lnTo>
                  <a:lnTo>
                    <a:pt x="1882356" y="159544"/>
                  </a:lnTo>
                  <a:lnTo>
                    <a:pt x="1892280" y="167084"/>
                  </a:lnTo>
                  <a:lnTo>
                    <a:pt x="1901807" y="174228"/>
                  </a:lnTo>
                  <a:lnTo>
                    <a:pt x="1911334" y="182165"/>
                  </a:lnTo>
                  <a:lnTo>
                    <a:pt x="1919670" y="190500"/>
                  </a:lnTo>
                  <a:lnTo>
                    <a:pt x="1928006" y="199231"/>
                  </a:lnTo>
                  <a:lnTo>
                    <a:pt x="1935945" y="208756"/>
                  </a:lnTo>
                  <a:lnTo>
                    <a:pt x="1943884" y="218281"/>
                  </a:lnTo>
                  <a:lnTo>
                    <a:pt x="1951029" y="228203"/>
                  </a:lnTo>
                  <a:lnTo>
                    <a:pt x="1957380" y="238125"/>
                  </a:lnTo>
                  <a:lnTo>
                    <a:pt x="1963732" y="249237"/>
                  </a:lnTo>
                  <a:lnTo>
                    <a:pt x="1968892" y="259953"/>
                  </a:lnTo>
                  <a:lnTo>
                    <a:pt x="1974052" y="271065"/>
                  </a:lnTo>
                  <a:lnTo>
                    <a:pt x="1978816" y="282575"/>
                  </a:lnTo>
                  <a:lnTo>
                    <a:pt x="1982389" y="294084"/>
                  </a:lnTo>
                  <a:lnTo>
                    <a:pt x="1985961" y="306387"/>
                  </a:lnTo>
                  <a:lnTo>
                    <a:pt x="1988740" y="318690"/>
                  </a:lnTo>
                  <a:lnTo>
                    <a:pt x="1991122" y="330994"/>
                  </a:lnTo>
                  <a:lnTo>
                    <a:pt x="1992709" y="344090"/>
                  </a:lnTo>
                  <a:lnTo>
                    <a:pt x="1993503" y="356790"/>
                  </a:lnTo>
                  <a:lnTo>
                    <a:pt x="1993900" y="369490"/>
                  </a:lnTo>
                  <a:lnTo>
                    <a:pt x="1993900" y="1619647"/>
                  </a:lnTo>
                  <a:lnTo>
                    <a:pt x="1993503" y="1632744"/>
                  </a:lnTo>
                  <a:lnTo>
                    <a:pt x="1992709" y="1645841"/>
                  </a:lnTo>
                  <a:lnTo>
                    <a:pt x="1991122" y="1658541"/>
                  </a:lnTo>
                  <a:lnTo>
                    <a:pt x="1988740" y="1670844"/>
                  </a:lnTo>
                  <a:lnTo>
                    <a:pt x="1985961" y="1682750"/>
                  </a:lnTo>
                  <a:lnTo>
                    <a:pt x="1982389" y="1695053"/>
                  </a:lnTo>
                  <a:lnTo>
                    <a:pt x="1978816" y="1706960"/>
                  </a:lnTo>
                  <a:lnTo>
                    <a:pt x="1974052" y="1718469"/>
                  </a:lnTo>
                  <a:lnTo>
                    <a:pt x="1968892" y="1729581"/>
                  </a:lnTo>
                  <a:lnTo>
                    <a:pt x="1963732" y="1740694"/>
                  </a:lnTo>
                  <a:lnTo>
                    <a:pt x="1957380" y="1751410"/>
                  </a:lnTo>
                  <a:lnTo>
                    <a:pt x="1951029" y="1761331"/>
                  </a:lnTo>
                  <a:lnTo>
                    <a:pt x="1943884" y="1771650"/>
                  </a:lnTo>
                  <a:lnTo>
                    <a:pt x="1935945" y="1780778"/>
                  </a:lnTo>
                  <a:lnTo>
                    <a:pt x="1928006" y="1789906"/>
                  </a:lnTo>
                  <a:lnTo>
                    <a:pt x="1919670" y="1799035"/>
                  </a:lnTo>
                  <a:lnTo>
                    <a:pt x="1911334" y="1807369"/>
                  </a:lnTo>
                  <a:lnTo>
                    <a:pt x="1901807" y="1815306"/>
                  </a:lnTo>
                  <a:lnTo>
                    <a:pt x="1892280" y="1822847"/>
                  </a:lnTo>
                  <a:lnTo>
                    <a:pt x="1882356" y="1829594"/>
                  </a:lnTo>
                  <a:lnTo>
                    <a:pt x="1872035" y="1836341"/>
                  </a:lnTo>
                  <a:lnTo>
                    <a:pt x="1861318" y="1842294"/>
                  </a:lnTo>
                  <a:lnTo>
                    <a:pt x="1850600" y="1848247"/>
                  </a:lnTo>
                  <a:lnTo>
                    <a:pt x="1839088" y="1853406"/>
                  </a:lnTo>
                  <a:lnTo>
                    <a:pt x="1827973" y="1857375"/>
                  </a:lnTo>
                  <a:lnTo>
                    <a:pt x="1816065" y="1861741"/>
                  </a:lnTo>
                  <a:lnTo>
                    <a:pt x="1804156" y="1864916"/>
                  </a:lnTo>
                  <a:lnTo>
                    <a:pt x="1791851" y="1868091"/>
                  </a:lnTo>
                  <a:lnTo>
                    <a:pt x="1779148" y="1870075"/>
                  </a:lnTo>
                  <a:lnTo>
                    <a:pt x="1766446" y="1871663"/>
                  </a:lnTo>
                  <a:lnTo>
                    <a:pt x="1754140" y="1872456"/>
                  </a:lnTo>
                  <a:lnTo>
                    <a:pt x="1741040" y="1873250"/>
                  </a:lnTo>
                  <a:lnTo>
                    <a:pt x="252860" y="1873250"/>
                  </a:lnTo>
                  <a:lnTo>
                    <a:pt x="239760" y="1872456"/>
                  </a:lnTo>
                  <a:lnTo>
                    <a:pt x="227058" y="1871663"/>
                  </a:lnTo>
                  <a:lnTo>
                    <a:pt x="214355" y="1870075"/>
                  </a:lnTo>
                  <a:lnTo>
                    <a:pt x="201653" y="1868091"/>
                  </a:lnTo>
                  <a:lnTo>
                    <a:pt x="189744" y="1864916"/>
                  </a:lnTo>
                  <a:lnTo>
                    <a:pt x="177835" y="1861741"/>
                  </a:lnTo>
                  <a:lnTo>
                    <a:pt x="165927" y="1857375"/>
                  </a:lnTo>
                  <a:lnTo>
                    <a:pt x="154018" y="1853406"/>
                  </a:lnTo>
                  <a:lnTo>
                    <a:pt x="143300" y="1848247"/>
                  </a:lnTo>
                  <a:lnTo>
                    <a:pt x="132186" y="1842294"/>
                  </a:lnTo>
                  <a:lnTo>
                    <a:pt x="121865" y="1836341"/>
                  </a:lnTo>
                  <a:lnTo>
                    <a:pt x="111147" y="1829594"/>
                  </a:lnTo>
                  <a:lnTo>
                    <a:pt x="101620" y="1822847"/>
                  </a:lnTo>
                  <a:lnTo>
                    <a:pt x="91696" y="1815306"/>
                  </a:lnTo>
                  <a:lnTo>
                    <a:pt x="82566" y="1807369"/>
                  </a:lnTo>
                  <a:lnTo>
                    <a:pt x="74230" y="1799035"/>
                  </a:lnTo>
                  <a:lnTo>
                    <a:pt x="65497" y="1789906"/>
                  </a:lnTo>
                  <a:lnTo>
                    <a:pt x="57558" y="1780778"/>
                  </a:lnTo>
                  <a:lnTo>
                    <a:pt x="50016" y="1771650"/>
                  </a:lnTo>
                  <a:lnTo>
                    <a:pt x="42871" y="1761331"/>
                  </a:lnTo>
                  <a:lnTo>
                    <a:pt x="36520" y="1751410"/>
                  </a:lnTo>
                  <a:lnTo>
                    <a:pt x="30168" y="1740694"/>
                  </a:lnTo>
                  <a:lnTo>
                    <a:pt x="24611" y="1729581"/>
                  </a:lnTo>
                  <a:lnTo>
                    <a:pt x="19848" y="1718469"/>
                  </a:lnTo>
                  <a:lnTo>
                    <a:pt x="15084" y="1706960"/>
                  </a:lnTo>
                  <a:lnTo>
                    <a:pt x="11115" y="1695053"/>
                  </a:lnTo>
                  <a:lnTo>
                    <a:pt x="7939" y="1682750"/>
                  </a:lnTo>
                  <a:lnTo>
                    <a:pt x="4763" y="1670844"/>
                  </a:lnTo>
                  <a:lnTo>
                    <a:pt x="2779" y="1658541"/>
                  </a:lnTo>
                  <a:lnTo>
                    <a:pt x="1191" y="1645841"/>
                  </a:lnTo>
                  <a:lnTo>
                    <a:pt x="0" y="1632744"/>
                  </a:lnTo>
                  <a:lnTo>
                    <a:pt x="0" y="1619647"/>
                  </a:lnTo>
                  <a:lnTo>
                    <a:pt x="0" y="369490"/>
                  </a:lnTo>
                  <a:lnTo>
                    <a:pt x="0" y="356790"/>
                  </a:lnTo>
                  <a:lnTo>
                    <a:pt x="1191" y="344090"/>
                  </a:lnTo>
                  <a:lnTo>
                    <a:pt x="2779" y="330994"/>
                  </a:lnTo>
                  <a:lnTo>
                    <a:pt x="4763" y="318690"/>
                  </a:lnTo>
                  <a:lnTo>
                    <a:pt x="7939" y="306387"/>
                  </a:lnTo>
                  <a:lnTo>
                    <a:pt x="11115" y="294084"/>
                  </a:lnTo>
                  <a:lnTo>
                    <a:pt x="15084" y="282575"/>
                  </a:lnTo>
                  <a:lnTo>
                    <a:pt x="19848" y="271065"/>
                  </a:lnTo>
                  <a:lnTo>
                    <a:pt x="24611" y="259953"/>
                  </a:lnTo>
                  <a:lnTo>
                    <a:pt x="30168" y="249237"/>
                  </a:lnTo>
                  <a:lnTo>
                    <a:pt x="36520" y="238125"/>
                  </a:lnTo>
                  <a:lnTo>
                    <a:pt x="42871" y="228203"/>
                  </a:lnTo>
                  <a:lnTo>
                    <a:pt x="50016" y="218281"/>
                  </a:lnTo>
                  <a:lnTo>
                    <a:pt x="57558" y="208756"/>
                  </a:lnTo>
                  <a:lnTo>
                    <a:pt x="65497" y="199231"/>
                  </a:lnTo>
                  <a:lnTo>
                    <a:pt x="74230" y="190500"/>
                  </a:lnTo>
                  <a:lnTo>
                    <a:pt x="82566" y="182165"/>
                  </a:lnTo>
                  <a:lnTo>
                    <a:pt x="91696" y="174228"/>
                  </a:lnTo>
                  <a:lnTo>
                    <a:pt x="101620" y="167084"/>
                  </a:lnTo>
                  <a:lnTo>
                    <a:pt x="111147" y="159544"/>
                  </a:lnTo>
                  <a:lnTo>
                    <a:pt x="121865" y="152797"/>
                  </a:lnTo>
                  <a:lnTo>
                    <a:pt x="132186" y="147240"/>
                  </a:lnTo>
                  <a:lnTo>
                    <a:pt x="143300" y="141684"/>
                  </a:lnTo>
                  <a:lnTo>
                    <a:pt x="154018" y="136525"/>
                  </a:lnTo>
                  <a:lnTo>
                    <a:pt x="165927" y="131762"/>
                  </a:lnTo>
                  <a:lnTo>
                    <a:pt x="177835" y="127794"/>
                  </a:lnTo>
                  <a:lnTo>
                    <a:pt x="189744" y="124222"/>
                  </a:lnTo>
                  <a:lnTo>
                    <a:pt x="201653" y="121840"/>
                  </a:lnTo>
                  <a:lnTo>
                    <a:pt x="214355" y="119062"/>
                  </a:lnTo>
                  <a:lnTo>
                    <a:pt x="227058" y="117475"/>
                  </a:lnTo>
                  <a:lnTo>
                    <a:pt x="239760" y="116681"/>
                  </a:lnTo>
                  <a:lnTo>
                    <a:pt x="252860" y="116284"/>
                  </a:lnTo>
                  <a:lnTo>
                    <a:pt x="380679" y="116284"/>
                  </a:lnTo>
                  <a:lnTo>
                    <a:pt x="380679" y="215503"/>
                  </a:lnTo>
                  <a:lnTo>
                    <a:pt x="380679" y="307975"/>
                  </a:lnTo>
                  <a:lnTo>
                    <a:pt x="442207" y="307975"/>
                  </a:lnTo>
                  <a:lnTo>
                    <a:pt x="44220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280" dirty="0">
                <a:solidFill>
                  <a:schemeClr val="accent1"/>
                </a:solidFill>
                <a:latin typeface="+mn-ea"/>
              </a:endParaRPr>
            </a:p>
          </p:txBody>
        </p:sp>
        <p:sp>
          <p:nvSpPr>
            <p:cNvPr id="93" name="KSO_Shape"/>
            <p:cNvSpPr/>
            <p:nvPr/>
          </p:nvSpPr>
          <p:spPr>
            <a:xfrm>
              <a:off x="5190598" y="4308786"/>
              <a:ext cx="341284" cy="255963"/>
            </a:xfrm>
            <a:custGeom>
              <a:avLst/>
              <a:gdLst>
                <a:gd name="connsiteX0" fmla="*/ 577329 w 833225"/>
                <a:gd name="connsiteY0" fmla="*/ 241699 h 624687"/>
                <a:gd name="connsiteX1" fmla="*/ 541325 w 833225"/>
                <a:gd name="connsiteY1" fmla="*/ 277703 h 624687"/>
                <a:gd name="connsiteX2" fmla="*/ 577329 w 833225"/>
                <a:gd name="connsiteY2" fmla="*/ 313707 h 624687"/>
                <a:gd name="connsiteX3" fmla="*/ 613333 w 833225"/>
                <a:gd name="connsiteY3" fmla="*/ 277703 h 624687"/>
                <a:gd name="connsiteX4" fmla="*/ 577329 w 833225"/>
                <a:gd name="connsiteY4" fmla="*/ 241699 h 624687"/>
                <a:gd name="connsiteX5" fmla="*/ 424929 w 833225"/>
                <a:gd name="connsiteY5" fmla="*/ 241699 h 624687"/>
                <a:gd name="connsiteX6" fmla="*/ 388925 w 833225"/>
                <a:gd name="connsiteY6" fmla="*/ 277703 h 624687"/>
                <a:gd name="connsiteX7" fmla="*/ 424929 w 833225"/>
                <a:gd name="connsiteY7" fmla="*/ 313707 h 624687"/>
                <a:gd name="connsiteX8" fmla="*/ 460933 w 833225"/>
                <a:gd name="connsiteY8" fmla="*/ 277703 h 624687"/>
                <a:gd name="connsiteX9" fmla="*/ 424929 w 833225"/>
                <a:gd name="connsiteY9" fmla="*/ 241699 h 624687"/>
                <a:gd name="connsiteX10" fmla="*/ 272529 w 833225"/>
                <a:gd name="connsiteY10" fmla="*/ 241699 h 624687"/>
                <a:gd name="connsiteX11" fmla="*/ 236525 w 833225"/>
                <a:gd name="connsiteY11" fmla="*/ 277703 h 624687"/>
                <a:gd name="connsiteX12" fmla="*/ 272529 w 833225"/>
                <a:gd name="connsiteY12" fmla="*/ 313707 h 624687"/>
                <a:gd name="connsiteX13" fmla="*/ 308533 w 833225"/>
                <a:gd name="connsiteY13" fmla="*/ 277703 h 624687"/>
                <a:gd name="connsiteX14" fmla="*/ 272529 w 833225"/>
                <a:gd name="connsiteY14" fmla="*/ 241699 h 624687"/>
                <a:gd name="connsiteX15" fmla="*/ 429066 w 833225"/>
                <a:gd name="connsiteY15" fmla="*/ 124 h 624687"/>
                <a:gd name="connsiteX16" fmla="*/ 543580 w 833225"/>
                <a:gd name="connsiteY16" fmla="*/ 13237 h 624687"/>
                <a:gd name="connsiteX17" fmla="*/ 789350 w 833225"/>
                <a:gd name="connsiteY17" fmla="*/ 401436 h 624687"/>
                <a:gd name="connsiteX18" fmla="*/ 362652 w 833225"/>
                <a:gd name="connsiteY18" fmla="*/ 552944 h 624687"/>
                <a:gd name="connsiteX19" fmla="*/ 243007 w 833225"/>
                <a:gd name="connsiteY19" fmla="*/ 624687 h 624687"/>
                <a:gd name="connsiteX20" fmla="*/ 211865 w 833225"/>
                <a:gd name="connsiteY20" fmla="*/ 519440 h 624687"/>
                <a:gd name="connsiteX21" fmla="*/ 117966 w 833225"/>
                <a:gd name="connsiteY21" fmla="*/ 84077 h 624687"/>
                <a:gd name="connsiteX22" fmla="*/ 429066 w 833225"/>
                <a:gd name="connsiteY22" fmla="*/ 124 h 62468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833225" h="624687">
                  <a:moveTo>
                    <a:pt x="577329" y="241699"/>
                  </a:moveTo>
                  <a:cubicBezTo>
                    <a:pt x="557445" y="241699"/>
                    <a:pt x="541325" y="257819"/>
                    <a:pt x="541325" y="277703"/>
                  </a:cubicBezTo>
                  <a:cubicBezTo>
                    <a:pt x="541325" y="297587"/>
                    <a:pt x="557445" y="313707"/>
                    <a:pt x="577329" y="313707"/>
                  </a:cubicBezTo>
                  <a:cubicBezTo>
                    <a:pt x="597213" y="313707"/>
                    <a:pt x="613333" y="297587"/>
                    <a:pt x="613333" y="277703"/>
                  </a:cubicBezTo>
                  <a:cubicBezTo>
                    <a:pt x="613333" y="257819"/>
                    <a:pt x="597213" y="241699"/>
                    <a:pt x="577329" y="241699"/>
                  </a:cubicBezTo>
                  <a:close/>
                  <a:moveTo>
                    <a:pt x="424929" y="241699"/>
                  </a:moveTo>
                  <a:cubicBezTo>
                    <a:pt x="405045" y="241699"/>
                    <a:pt x="388925" y="257819"/>
                    <a:pt x="388925" y="277703"/>
                  </a:cubicBezTo>
                  <a:cubicBezTo>
                    <a:pt x="388925" y="297587"/>
                    <a:pt x="405045" y="313707"/>
                    <a:pt x="424929" y="313707"/>
                  </a:cubicBezTo>
                  <a:cubicBezTo>
                    <a:pt x="444813" y="313707"/>
                    <a:pt x="460933" y="297587"/>
                    <a:pt x="460933" y="277703"/>
                  </a:cubicBezTo>
                  <a:cubicBezTo>
                    <a:pt x="460933" y="257819"/>
                    <a:pt x="444813" y="241699"/>
                    <a:pt x="424929" y="241699"/>
                  </a:cubicBezTo>
                  <a:close/>
                  <a:moveTo>
                    <a:pt x="272529" y="241699"/>
                  </a:moveTo>
                  <a:cubicBezTo>
                    <a:pt x="252645" y="241699"/>
                    <a:pt x="236525" y="257819"/>
                    <a:pt x="236525" y="277703"/>
                  </a:cubicBezTo>
                  <a:cubicBezTo>
                    <a:pt x="236525" y="297587"/>
                    <a:pt x="252645" y="313707"/>
                    <a:pt x="272529" y="313707"/>
                  </a:cubicBezTo>
                  <a:cubicBezTo>
                    <a:pt x="292413" y="313707"/>
                    <a:pt x="308533" y="297587"/>
                    <a:pt x="308533" y="277703"/>
                  </a:cubicBezTo>
                  <a:cubicBezTo>
                    <a:pt x="308533" y="257819"/>
                    <a:pt x="292413" y="241699"/>
                    <a:pt x="272529" y="241699"/>
                  </a:cubicBezTo>
                  <a:close/>
                  <a:moveTo>
                    <a:pt x="429066" y="124"/>
                  </a:moveTo>
                  <a:cubicBezTo>
                    <a:pt x="467414" y="891"/>
                    <a:pt x="505944" y="5202"/>
                    <a:pt x="543580" y="13237"/>
                  </a:cubicBezTo>
                  <a:cubicBezTo>
                    <a:pt x="786614" y="65121"/>
                    <a:pt x="903137" y="249172"/>
                    <a:pt x="789350" y="401436"/>
                  </a:cubicBezTo>
                  <a:cubicBezTo>
                    <a:pt x="710142" y="507428"/>
                    <a:pt x="538801" y="568267"/>
                    <a:pt x="362652" y="552944"/>
                  </a:cubicBezTo>
                  <a:lnTo>
                    <a:pt x="243007" y="624687"/>
                  </a:lnTo>
                  <a:lnTo>
                    <a:pt x="211865" y="519440"/>
                  </a:lnTo>
                  <a:cubicBezTo>
                    <a:pt x="-26035" y="429957"/>
                    <a:pt x="-72481" y="214611"/>
                    <a:pt x="117966" y="84077"/>
                  </a:cubicBezTo>
                  <a:cubicBezTo>
                    <a:pt x="200623" y="27423"/>
                    <a:pt x="314022" y="-2176"/>
                    <a:pt x="429066" y="124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sz="1280" dirty="0">
                <a:solidFill>
                  <a:srgbClr val="FFFFFF"/>
                </a:solidFill>
              </a:endParaRPr>
            </a:p>
          </p:txBody>
        </p:sp>
        <p:sp>
          <p:nvSpPr>
            <p:cNvPr id="96" name="KSO_Shape"/>
            <p:cNvSpPr>
              <a:spLocks/>
            </p:cNvSpPr>
            <p:nvPr/>
          </p:nvSpPr>
          <p:spPr bwMode="auto">
            <a:xfrm>
              <a:off x="6270324" y="4541721"/>
              <a:ext cx="352030" cy="319174"/>
            </a:xfrm>
            <a:custGeom>
              <a:avLst/>
              <a:gdLst>
                <a:gd name="T0" fmla="*/ 489274 w 2228850"/>
                <a:gd name="T1" fmla="*/ 1171178 h 2019300"/>
                <a:gd name="T2" fmla="*/ 683136 w 2228850"/>
                <a:gd name="T3" fmla="*/ 1519238 h 2019300"/>
                <a:gd name="T4" fmla="*/ 1056587 w 2228850"/>
                <a:gd name="T5" fmla="*/ 1377950 h 2019300"/>
                <a:gd name="T6" fmla="*/ 970559 w 2228850"/>
                <a:gd name="T7" fmla="*/ 988219 h 2019300"/>
                <a:gd name="T8" fmla="*/ 1033990 w 2228850"/>
                <a:gd name="T9" fmla="*/ 962025 h 2019300"/>
                <a:gd name="T10" fmla="*/ 1091871 w 2228850"/>
                <a:gd name="T11" fmla="*/ 1437085 h 2019300"/>
                <a:gd name="T12" fmla="*/ 629616 w 2228850"/>
                <a:gd name="T13" fmla="*/ 1562498 h 2019300"/>
                <a:gd name="T14" fmla="*/ 438529 w 2228850"/>
                <a:gd name="T15" fmla="*/ 1123950 h 2019300"/>
                <a:gd name="T16" fmla="*/ 761603 w 2228850"/>
                <a:gd name="T17" fmla="*/ 832840 h 2019300"/>
                <a:gd name="T18" fmla="*/ 421481 w 2228850"/>
                <a:gd name="T19" fmla="*/ 1071482 h 2019300"/>
                <a:gd name="T20" fmla="*/ 410369 w 2228850"/>
                <a:gd name="T21" fmla="*/ 1364523 h 2019300"/>
                <a:gd name="T22" fmla="*/ 723503 w 2228850"/>
                <a:gd name="T23" fmla="*/ 1626196 h 2019300"/>
                <a:gd name="T24" fmla="*/ 1080294 w 2228850"/>
                <a:gd name="T25" fmla="*/ 1505088 h 2019300"/>
                <a:gd name="T26" fmla="*/ 1187053 w 2228850"/>
                <a:gd name="T27" fmla="*/ 1194972 h 2019300"/>
                <a:gd name="T28" fmla="*/ 939403 w 2228850"/>
                <a:gd name="T29" fmla="*/ 861826 h 2019300"/>
                <a:gd name="T30" fmla="*/ 989013 w 2228850"/>
                <a:gd name="T31" fmla="*/ 477060 h 2019300"/>
                <a:gd name="T32" fmla="*/ 1144985 w 2228850"/>
                <a:gd name="T33" fmla="*/ 702599 h 2019300"/>
                <a:gd name="T34" fmla="*/ 1411685 w 2228850"/>
                <a:gd name="T35" fmla="*/ 749454 h 2019300"/>
                <a:gd name="T36" fmla="*/ 1373188 w 2228850"/>
                <a:gd name="T37" fmla="*/ 975390 h 2019300"/>
                <a:gd name="T38" fmla="*/ 1560116 w 2228850"/>
                <a:gd name="T39" fmla="*/ 1219194 h 2019300"/>
                <a:gd name="T40" fmla="*/ 1448991 w 2228850"/>
                <a:gd name="T41" fmla="*/ 1425673 h 2019300"/>
                <a:gd name="T42" fmla="*/ 1267222 w 2228850"/>
                <a:gd name="T43" fmla="*/ 1667095 h 2019300"/>
                <a:gd name="T44" fmla="*/ 1175544 w 2228850"/>
                <a:gd name="T45" fmla="*/ 1906134 h 2019300"/>
                <a:gd name="T46" fmla="*/ 894953 w 2228850"/>
                <a:gd name="T47" fmla="*/ 1860470 h 2019300"/>
                <a:gd name="T48" fmla="*/ 731044 w 2228850"/>
                <a:gd name="T49" fmla="*/ 2017315 h 2019300"/>
                <a:gd name="T50" fmla="*/ 570309 w 2228850"/>
                <a:gd name="T51" fmla="*/ 1831881 h 2019300"/>
                <a:gd name="T52" fmla="*/ 246459 w 2228850"/>
                <a:gd name="T53" fmla="*/ 1787805 h 2019300"/>
                <a:gd name="T54" fmla="*/ 203994 w 2228850"/>
                <a:gd name="T55" fmla="*/ 1546781 h 2019300"/>
                <a:gd name="T56" fmla="*/ 137715 w 2228850"/>
                <a:gd name="T57" fmla="*/ 1259695 h 2019300"/>
                <a:gd name="T58" fmla="*/ 29369 w 2228850"/>
                <a:gd name="T59" fmla="*/ 1034157 h 2019300"/>
                <a:gd name="T60" fmla="*/ 249634 w 2228850"/>
                <a:gd name="T61" fmla="*/ 888430 h 2019300"/>
                <a:gd name="T62" fmla="*/ 288925 w 2228850"/>
                <a:gd name="T63" fmla="*/ 622390 h 2019300"/>
                <a:gd name="T64" fmla="*/ 517128 w 2228850"/>
                <a:gd name="T65" fmla="*/ 653759 h 2019300"/>
                <a:gd name="T66" fmla="*/ 775097 w 2228850"/>
                <a:gd name="T67" fmla="*/ 462766 h 2019300"/>
                <a:gd name="T68" fmla="*/ 1636253 w 2228850"/>
                <a:gd name="T69" fmla="*/ 339029 h 2019300"/>
                <a:gd name="T70" fmla="*/ 1653303 w 2228850"/>
                <a:gd name="T71" fmla="*/ 573804 h 2019300"/>
                <a:gd name="T72" fmla="*/ 1888031 w 2228850"/>
                <a:gd name="T73" fmla="*/ 591283 h 2019300"/>
                <a:gd name="T74" fmla="*/ 1938387 w 2228850"/>
                <a:gd name="T75" fmla="*/ 361275 h 2019300"/>
                <a:gd name="T76" fmla="*/ 1832918 w 2228850"/>
                <a:gd name="T77" fmla="*/ 242894 h 2019300"/>
                <a:gd name="T78" fmla="*/ 1989536 w 2228850"/>
                <a:gd name="T79" fmla="*/ 468135 h 2019300"/>
                <a:gd name="T80" fmla="*/ 1791285 w 2228850"/>
                <a:gd name="T81" fmla="*/ 656829 h 2019300"/>
                <a:gd name="T82" fmla="*/ 1574399 w 2228850"/>
                <a:gd name="T83" fmla="*/ 489587 h 2019300"/>
                <a:gd name="T84" fmla="*/ 1708020 w 2228850"/>
                <a:gd name="T85" fmla="*/ 248853 h 2019300"/>
                <a:gd name="T86" fmla="*/ 1575304 w 2228850"/>
                <a:gd name="T87" fmla="*/ 344885 h 2019300"/>
                <a:gd name="T88" fmla="*/ 1650744 w 2228850"/>
                <a:gd name="T89" fmla="*/ 635794 h 2019300"/>
                <a:gd name="T90" fmla="*/ 1949723 w 2228850"/>
                <a:gd name="T91" fmla="*/ 603250 h 2019300"/>
                <a:gd name="T92" fmla="*/ 1960841 w 2228850"/>
                <a:gd name="T93" fmla="*/ 303213 h 2019300"/>
                <a:gd name="T94" fmla="*/ 1737698 w 2228850"/>
                <a:gd name="T95" fmla="*/ 39687 h 2019300"/>
                <a:gd name="T96" fmla="*/ 1949326 w 2228850"/>
                <a:gd name="T97" fmla="*/ 34131 h 2019300"/>
                <a:gd name="T98" fmla="*/ 2021193 w 2228850"/>
                <a:gd name="T99" fmla="*/ 167481 h 2019300"/>
                <a:gd name="T100" fmla="*/ 2207807 w 2228850"/>
                <a:gd name="T101" fmla="*/ 295275 h 2019300"/>
                <a:gd name="T102" fmla="*/ 2145072 w 2228850"/>
                <a:gd name="T103" fmla="*/ 494904 h 2019300"/>
                <a:gd name="T104" fmla="*/ 2146661 w 2228850"/>
                <a:gd name="T105" fmla="*/ 713979 h 2019300"/>
                <a:gd name="T106" fmla="*/ 1938606 w 2228850"/>
                <a:gd name="T107" fmla="*/ 781447 h 2019300"/>
                <a:gd name="T108" fmla="*/ 1834182 w 2228850"/>
                <a:gd name="T109" fmla="*/ 887413 h 2019300"/>
                <a:gd name="T110" fmla="*/ 1618186 w 2228850"/>
                <a:gd name="T111" fmla="*/ 854076 h 2019300"/>
                <a:gd name="T112" fmla="*/ 1542349 w 2228850"/>
                <a:gd name="T113" fmla="*/ 733822 h 2019300"/>
                <a:gd name="T114" fmla="*/ 1362882 w 2228850"/>
                <a:gd name="T115" fmla="*/ 615157 h 2019300"/>
                <a:gd name="T116" fmla="*/ 1414895 w 2228850"/>
                <a:gd name="T117" fmla="*/ 452835 h 2019300"/>
                <a:gd name="T118" fmla="*/ 1395837 w 2228850"/>
                <a:gd name="T119" fmla="*/ 209947 h 2019300"/>
                <a:gd name="T120" fmla="*/ 1619377 w 2228850"/>
                <a:gd name="T121" fmla="*/ 118269 h 20193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  <a:cxn ang="0">
                  <a:pos x="T120" y="T121"/>
                </a:cxn>
              </a:cxnLst>
              <a:rect l="0" t="0" r="r" b="b"/>
              <a:pathLst>
                <a:path w="2228850" h="2019300">
                  <a:moveTo>
                    <a:pt x="788194" y="927497"/>
                  </a:moveTo>
                  <a:lnTo>
                    <a:pt x="772732" y="927894"/>
                  </a:lnTo>
                  <a:lnTo>
                    <a:pt x="756875" y="929085"/>
                  </a:lnTo>
                  <a:lnTo>
                    <a:pt x="741810" y="931069"/>
                  </a:lnTo>
                  <a:lnTo>
                    <a:pt x="726745" y="933847"/>
                  </a:lnTo>
                  <a:lnTo>
                    <a:pt x="711680" y="937022"/>
                  </a:lnTo>
                  <a:lnTo>
                    <a:pt x="697408" y="940991"/>
                  </a:lnTo>
                  <a:lnTo>
                    <a:pt x="683136" y="945753"/>
                  </a:lnTo>
                  <a:lnTo>
                    <a:pt x="669260" y="951706"/>
                  </a:lnTo>
                  <a:lnTo>
                    <a:pt x="655781" y="957660"/>
                  </a:lnTo>
                  <a:lnTo>
                    <a:pt x="642698" y="964406"/>
                  </a:lnTo>
                  <a:lnTo>
                    <a:pt x="630012" y="971947"/>
                  </a:lnTo>
                  <a:lnTo>
                    <a:pt x="617326" y="979488"/>
                  </a:lnTo>
                  <a:lnTo>
                    <a:pt x="605432" y="988219"/>
                  </a:lnTo>
                  <a:lnTo>
                    <a:pt x="593936" y="997347"/>
                  </a:lnTo>
                  <a:lnTo>
                    <a:pt x="583232" y="1006872"/>
                  </a:lnTo>
                  <a:lnTo>
                    <a:pt x="572131" y="1016794"/>
                  </a:lnTo>
                  <a:lnTo>
                    <a:pt x="562220" y="1027510"/>
                  </a:lnTo>
                  <a:lnTo>
                    <a:pt x="552705" y="1038622"/>
                  </a:lnTo>
                  <a:lnTo>
                    <a:pt x="543587" y="1050132"/>
                  </a:lnTo>
                  <a:lnTo>
                    <a:pt x="535262" y="1062038"/>
                  </a:lnTo>
                  <a:lnTo>
                    <a:pt x="526936" y="1074341"/>
                  </a:lnTo>
                  <a:lnTo>
                    <a:pt x="519800" y="1087438"/>
                  </a:lnTo>
                  <a:lnTo>
                    <a:pt x="513061" y="1100535"/>
                  </a:lnTo>
                  <a:lnTo>
                    <a:pt x="507114" y="1114028"/>
                  </a:lnTo>
                  <a:lnTo>
                    <a:pt x="501564" y="1127522"/>
                  </a:lnTo>
                  <a:lnTo>
                    <a:pt x="496806" y="1142207"/>
                  </a:lnTo>
                  <a:lnTo>
                    <a:pt x="492842" y="1156494"/>
                  </a:lnTo>
                  <a:lnTo>
                    <a:pt x="489274" y="1171178"/>
                  </a:lnTo>
                  <a:lnTo>
                    <a:pt x="486499" y="1186260"/>
                  </a:lnTo>
                  <a:lnTo>
                    <a:pt x="484517" y="1201341"/>
                  </a:lnTo>
                  <a:lnTo>
                    <a:pt x="483327" y="1216819"/>
                  </a:lnTo>
                  <a:lnTo>
                    <a:pt x="482931" y="1232694"/>
                  </a:lnTo>
                  <a:lnTo>
                    <a:pt x="483327" y="1248172"/>
                  </a:lnTo>
                  <a:lnTo>
                    <a:pt x="484517" y="1263650"/>
                  </a:lnTo>
                  <a:lnTo>
                    <a:pt x="486499" y="1279129"/>
                  </a:lnTo>
                  <a:lnTo>
                    <a:pt x="489274" y="1294210"/>
                  </a:lnTo>
                  <a:lnTo>
                    <a:pt x="492842" y="1308894"/>
                  </a:lnTo>
                  <a:lnTo>
                    <a:pt x="496806" y="1323579"/>
                  </a:lnTo>
                  <a:lnTo>
                    <a:pt x="501564" y="1337469"/>
                  </a:lnTo>
                  <a:lnTo>
                    <a:pt x="507114" y="1351360"/>
                  </a:lnTo>
                  <a:lnTo>
                    <a:pt x="513061" y="1365250"/>
                  </a:lnTo>
                  <a:lnTo>
                    <a:pt x="519800" y="1377950"/>
                  </a:lnTo>
                  <a:lnTo>
                    <a:pt x="526936" y="1390650"/>
                  </a:lnTo>
                  <a:lnTo>
                    <a:pt x="535262" y="1402954"/>
                  </a:lnTo>
                  <a:lnTo>
                    <a:pt x="543587" y="1415257"/>
                  </a:lnTo>
                  <a:lnTo>
                    <a:pt x="552705" y="1426766"/>
                  </a:lnTo>
                  <a:lnTo>
                    <a:pt x="562220" y="1437879"/>
                  </a:lnTo>
                  <a:lnTo>
                    <a:pt x="572131" y="1448197"/>
                  </a:lnTo>
                  <a:lnTo>
                    <a:pt x="583232" y="1458516"/>
                  </a:lnTo>
                  <a:lnTo>
                    <a:pt x="593936" y="1468041"/>
                  </a:lnTo>
                  <a:lnTo>
                    <a:pt x="605432" y="1477169"/>
                  </a:lnTo>
                  <a:lnTo>
                    <a:pt x="617326" y="1485504"/>
                  </a:lnTo>
                  <a:lnTo>
                    <a:pt x="630012" y="1493441"/>
                  </a:lnTo>
                  <a:lnTo>
                    <a:pt x="642698" y="1500585"/>
                  </a:lnTo>
                  <a:lnTo>
                    <a:pt x="655781" y="1507729"/>
                  </a:lnTo>
                  <a:lnTo>
                    <a:pt x="669260" y="1513682"/>
                  </a:lnTo>
                  <a:lnTo>
                    <a:pt x="683136" y="1519238"/>
                  </a:lnTo>
                  <a:lnTo>
                    <a:pt x="697408" y="1524001"/>
                  </a:lnTo>
                  <a:lnTo>
                    <a:pt x="711680" y="1527969"/>
                  </a:lnTo>
                  <a:lnTo>
                    <a:pt x="726745" y="1531541"/>
                  </a:lnTo>
                  <a:lnTo>
                    <a:pt x="741810" y="1534319"/>
                  </a:lnTo>
                  <a:lnTo>
                    <a:pt x="756875" y="1536304"/>
                  </a:lnTo>
                  <a:lnTo>
                    <a:pt x="772732" y="1537494"/>
                  </a:lnTo>
                  <a:lnTo>
                    <a:pt x="788194" y="1537891"/>
                  </a:lnTo>
                  <a:lnTo>
                    <a:pt x="803655" y="1537494"/>
                  </a:lnTo>
                  <a:lnTo>
                    <a:pt x="819513" y="1536304"/>
                  </a:lnTo>
                  <a:lnTo>
                    <a:pt x="834578" y="1534319"/>
                  </a:lnTo>
                  <a:lnTo>
                    <a:pt x="849643" y="1531541"/>
                  </a:lnTo>
                  <a:lnTo>
                    <a:pt x="864708" y="1527969"/>
                  </a:lnTo>
                  <a:lnTo>
                    <a:pt x="878980" y="1524001"/>
                  </a:lnTo>
                  <a:lnTo>
                    <a:pt x="892855" y="1519238"/>
                  </a:lnTo>
                  <a:lnTo>
                    <a:pt x="907127" y="1513682"/>
                  </a:lnTo>
                  <a:lnTo>
                    <a:pt x="920606" y="1507729"/>
                  </a:lnTo>
                  <a:lnTo>
                    <a:pt x="933689" y="1500585"/>
                  </a:lnTo>
                  <a:lnTo>
                    <a:pt x="946772" y="1493441"/>
                  </a:lnTo>
                  <a:lnTo>
                    <a:pt x="958665" y="1485504"/>
                  </a:lnTo>
                  <a:lnTo>
                    <a:pt x="970559" y="1477169"/>
                  </a:lnTo>
                  <a:lnTo>
                    <a:pt x="982056" y="1468041"/>
                  </a:lnTo>
                  <a:lnTo>
                    <a:pt x="993552" y="1458516"/>
                  </a:lnTo>
                  <a:lnTo>
                    <a:pt x="1003860" y="1448197"/>
                  </a:lnTo>
                  <a:lnTo>
                    <a:pt x="1014168" y="1437879"/>
                  </a:lnTo>
                  <a:lnTo>
                    <a:pt x="1023682" y="1426766"/>
                  </a:lnTo>
                  <a:lnTo>
                    <a:pt x="1032404" y="1415257"/>
                  </a:lnTo>
                  <a:lnTo>
                    <a:pt x="1041522" y="1402954"/>
                  </a:lnTo>
                  <a:lnTo>
                    <a:pt x="1049055" y="1390650"/>
                  </a:lnTo>
                  <a:lnTo>
                    <a:pt x="1056587" y="1377950"/>
                  </a:lnTo>
                  <a:lnTo>
                    <a:pt x="1063327" y="1365250"/>
                  </a:lnTo>
                  <a:lnTo>
                    <a:pt x="1069273" y="1351360"/>
                  </a:lnTo>
                  <a:lnTo>
                    <a:pt x="1074824" y="1337469"/>
                  </a:lnTo>
                  <a:lnTo>
                    <a:pt x="1079581" y="1323579"/>
                  </a:lnTo>
                  <a:lnTo>
                    <a:pt x="1083942" y="1308894"/>
                  </a:lnTo>
                  <a:lnTo>
                    <a:pt x="1087510" y="1294210"/>
                  </a:lnTo>
                  <a:lnTo>
                    <a:pt x="1089889" y="1279129"/>
                  </a:lnTo>
                  <a:lnTo>
                    <a:pt x="1091871" y="1263650"/>
                  </a:lnTo>
                  <a:lnTo>
                    <a:pt x="1093060" y="1248172"/>
                  </a:lnTo>
                  <a:lnTo>
                    <a:pt x="1093457" y="1232694"/>
                  </a:lnTo>
                  <a:lnTo>
                    <a:pt x="1093060" y="1216819"/>
                  </a:lnTo>
                  <a:lnTo>
                    <a:pt x="1091871" y="1201341"/>
                  </a:lnTo>
                  <a:lnTo>
                    <a:pt x="1089889" y="1186260"/>
                  </a:lnTo>
                  <a:lnTo>
                    <a:pt x="1087510" y="1171178"/>
                  </a:lnTo>
                  <a:lnTo>
                    <a:pt x="1083942" y="1156494"/>
                  </a:lnTo>
                  <a:lnTo>
                    <a:pt x="1079581" y="1142207"/>
                  </a:lnTo>
                  <a:lnTo>
                    <a:pt x="1074824" y="1127522"/>
                  </a:lnTo>
                  <a:lnTo>
                    <a:pt x="1069273" y="1114028"/>
                  </a:lnTo>
                  <a:lnTo>
                    <a:pt x="1063327" y="1100535"/>
                  </a:lnTo>
                  <a:lnTo>
                    <a:pt x="1056587" y="1087438"/>
                  </a:lnTo>
                  <a:lnTo>
                    <a:pt x="1049055" y="1074341"/>
                  </a:lnTo>
                  <a:lnTo>
                    <a:pt x="1041522" y="1062038"/>
                  </a:lnTo>
                  <a:lnTo>
                    <a:pt x="1032404" y="1050132"/>
                  </a:lnTo>
                  <a:lnTo>
                    <a:pt x="1023682" y="1038622"/>
                  </a:lnTo>
                  <a:lnTo>
                    <a:pt x="1014168" y="1027510"/>
                  </a:lnTo>
                  <a:lnTo>
                    <a:pt x="1003860" y="1016794"/>
                  </a:lnTo>
                  <a:lnTo>
                    <a:pt x="993552" y="1006872"/>
                  </a:lnTo>
                  <a:lnTo>
                    <a:pt x="982056" y="997347"/>
                  </a:lnTo>
                  <a:lnTo>
                    <a:pt x="970559" y="988219"/>
                  </a:lnTo>
                  <a:lnTo>
                    <a:pt x="958665" y="979488"/>
                  </a:lnTo>
                  <a:lnTo>
                    <a:pt x="946772" y="971947"/>
                  </a:lnTo>
                  <a:lnTo>
                    <a:pt x="933689" y="964406"/>
                  </a:lnTo>
                  <a:lnTo>
                    <a:pt x="920606" y="957660"/>
                  </a:lnTo>
                  <a:lnTo>
                    <a:pt x="907127" y="951706"/>
                  </a:lnTo>
                  <a:lnTo>
                    <a:pt x="892855" y="945753"/>
                  </a:lnTo>
                  <a:lnTo>
                    <a:pt x="878980" y="940991"/>
                  </a:lnTo>
                  <a:lnTo>
                    <a:pt x="864708" y="937022"/>
                  </a:lnTo>
                  <a:lnTo>
                    <a:pt x="849643" y="933847"/>
                  </a:lnTo>
                  <a:lnTo>
                    <a:pt x="834578" y="931069"/>
                  </a:lnTo>
                  <a:lnTo>
                    <a:pt x="819513" y="929085"/>
                  </a:lnTo>
                  <a:lnTo>
                    <a:pt x="803655" y="927894"/>
                  </a:lnTo>
                  <a:lnTo>
                    <a:pt x="788194" y="927497"/>
                  </a:lnTo>
                  <a:close/>
                  <a:moveTo>
                    <a:pt x="788194" y="866775"/>
                  </a:moveTo>
                  <a:lnTo>
                    <a:pt x="806827" y="867569"/>
                  </a:lnTo>
                  <a:lnTo>
                    <a:pt x="825460" y="868760"/>
                  </a:lnTo>
                  <a:lnTo>
                    <a:pt x="843696" y="871141"/>
                  </a:lnTo>
                  <a:lnTo>
                    <a:pt x="861933" y="874316"/>
                  </a:lnTo>
                  <a:lnTo>
                    <a:pt x="879773" y="878285"/>
                  </a:lnTo>
                  <a:lnTo>
                    <a:pt x="896820" y="883444"/>
                  </a:lnTo>
                  <a:lnTo>
                    <a:pt x="913867" y="889000"/>
                  </a:lnTo>
                  <a:lnTo>
                    <a:pt x="930518" y="895350"/>
                  </a:lnTo>
                  <a:lnTo>
                    <a:pt x="947168" y="903288"/>
                  </a:lnTo>
                  <a:lnTo>
                    <a:pt x="962630" y="911225"/>
                  </a:lnTo>
                  <a:lnTo>
                    <a:pt x="977695" y="919956"/>
                  </a:lnTo>
                  <a:lnTo>
                    <a:pt x="992760" y="929481"/>
                  </a:lnTo>
                  <a:lnTo>
                    <a:pt x="1007032" y="939403"/>
                  </a:lnTo>
                  <a:lnTo>
                    <a:pt x="1020907" y="950516"/>
                  </a:lnTo>
                  <a:lnTo>
                    <a:pt x="1033990" y="962025"/>
                  </a:lnTo>
                  <a:lnTo>
                    <a:pt x="1047073" y="973931"/>
                  </a:lnTo>
                  <a:lnTo>
                    <a:pt x="1058966" y="986631"/>
                  </a:lnTo>
                  <a:lnTo>
                    <a:pt x="1070463" y="1000125"/>
                  </a:lnTo>
                  <a:lnTo>
                    <a:pt x="1081167" y="1014016"/>
                  </a:lnTo>
                  <a:lnTo>
                    <a:pt x="1091871" y="1027906"/>
                  </a:lnTo>
                  <a:lnTo>
                    <a:pt x="1100989" y="1042988"/>
                  </a:lnTo>
                  <a:lnTo>
                    <a:pt x="1109711" y="1058466"/>
                  </a:lnTo>
                  <a:lnTo>
                    <a:pt x="1118036" y="1073944"/>
                  </a:lnTo>
                  <a:lnTo>
                    <a:pt x="1125172" y="1090613"/>
                  </a:lnTo>
                  <a:lnTo>
                    <a:pt x="1131912" y="1106885"/>
                  </a:lnTo>
                  <a:lnTo>
                    <a:pt x="1137859" y="1123950"/>
                  </a:lnTo>
                  <a:lnTo>
                    <a:pt x="1142616" y="1141413"/>
                  </a:lnTo>
                  <a:lnTo>
                    <a:pt x="1146580" y="1158875"/>
                  </a:lnTo>
                  <a:lnTo>
                    <a:pt x="1149752" y="1176735"/>
                  </a:lnTo>
                  <a:lnTo>
                    <a:pt x="1152131" y="1195388"/>
                  </a:lnTo>
                  <a:lnTo>
                    <a:pt x="1153716" y="1213644"/>
                  </a:lnTo>
                  <a:lnTo>
                    <a:pt x="1154113" y="1232694"/>
                  </a:lnTo>
                  <a:lnTo>
                    <a:pt x="1153716" y="1251347"/>
                  </a:lnTo>
                  <a:lnTo>
                    <a:pt x="1152131" y="1270000"/>
                  </a:lnTo>
                  <a:lnTo>
                    <a:pt x="1149752" y="1288257"/>
                  </a:lnTo>
                  <a:lnTo>
                    <a:pt x="1146580" y="1306116"/>
                  </a:lnTo>
                  <a:lnTo>
                    <a:pt x="1142616" y="1324372"/>
                  </a:lnTo>
                  <a:lnTo>
                    <a:pt x="1137859" y="1341438"/>
                  </a:lnTo>
                  <a:lnTo>
                    <a:pt x="1131912" y="1358107"/>
                  </a:lnTo>
                  <a:lnTo>
                    <a:pt x="1125172" y="1375172"/>
                  </a:lnTo>
                  <a:lnTo>
                    <a:pt x="1118036" y="1391047"/>
                  </a:lnTo>
                  <a:lnTo>
                    <a:pt x="1109711" y="1406922"/>
                  </a:lnTo>
                  <a:lnTo>
                    <a:pt x="1100989" y="1422401"/>
                  </a:lnTo>
                  <a:lnTo>
                    <a:pt x="1091871" y="1437085"/>
                  </a:lnTo>
                  <a:lnTo>
                    <a:pt x="1081167" y="1451372"/>
                  </a:lnTo>
                  <a:lnTo>
                    <a:pt x="1070463" y="1465660"/>
                  </a:lnTo>
                  <a:lnTo>
                    <a:pt x="1058966" y="1478757"/>
                  </a:lnTo>
                  <a:lnTo>
                    <a:pt x="1047073" y="1491060"/>
                  </a:lnTo>
                  <a:lnTo>
                    <a:pt x="1033990" y="1503760"/>
                  </a:lnTo>
                  <a:lnTo>
                    <a:pt x="1020907" y="1514872"/>
                  </a:lnTo>
                  <a:lnTo>
                    <a:pt x="1007032" y="1525588"/>
                  </a:lnTo>
                  <a:lnTo>
                    <a:pt x="992760" y="1535907"/>
                  </a:lnTo>
                  <a:lnTo>
                    <a:pt x="977695" y="1545432"/>
                  </a:lnTo>
                  <a:lnTo>
                    <a:pt x="962630" y="1554560"/>
                  </a:lnTo>
                  <a:lnTo>
                    <a:pt x="947168" y="1562498"/>
                  </a:lnTo>
                  <a:lnTo>
                    <a:pt x="930518" y="1569641"/>
                  </a:lnTo>
                  <a:lnTo>
                    <a:pt x="913867" y="1576388"/>
                  </a:lnTo>
                  <a:lnTo>
                    <a:pt x="896820" y="1581944"/>
                  </a:lnTo>
                  <a:lnTo>
                    <a:pt x="879773" y="1586707"/>
                  </a:lnTo>
                  <a:lnTo>
                    <a:pt x="861933" y="1590676"/>
                  </a:lnTo>
                  <a:lnTo>
                    <a:pt x="843696" y="1594248"/>
                  </a:lnTo>
                  <a:lnTo>
                    <a:pt x="825460" y="1596629"/>
                  </a:lnTo>
                  <a:lnTo>
                    <a:pt x="806827" y="1598216"/>
                  </a:lnTo>
                  <a:lnTo>
                    <a:pt x="788194" y="1598613"/>
                  </a:lnTo>
                  <a:lnTo>
                    <a:pt x="769561" y="1598216"/>
                  </a:lnTo>
                  <a:lnTo>
                    <a:pt x="750531" y="1596629"/>
                  </a:lnTo>
                  <a:lnTo>
                    <a:pt x="732295" y="1594248"/>
                  </a:lnTo>
                  <a:lnTo>
                    <a:pt x="714058" y="1590676"/>
                  </a:lnTo>
                  <a:lnTo>
                    <a:pt x="696615" y="1586707"/>
                  </a:lnTo>
                  <a:lnTo>
                    <a:pt x="679568" y="1581944"/>
                  </a:lnTo>
                  <a:lnTo>
                    <a:pt x="662124" y="1576388"/>
                  </a:lnTo>
                  <a:lnTo>
                    <a:pt x="645870" y="1569641"/>
                  </a:lnTo>
                  <a:lnTo>
                    <a:pt x="629616" y="1562498"/>
                  </a:lnTo>
                  <a:lnTo>
                    <a:pt x="613758" y="1554560"/>
                  </a:lnTo>
                  <a:lnTo>
                    <a:pt x="598296" y="1545432"/>
                  </a:lnTo>
                  <a:lnTo>
                    <a:pt x="583628" y="1535907"/>
                  </a:lnTo>
                  <a:lnTo>
                    <a:pt x="568960" y="1525588"/>
                  </a:lnTo>
                  <a:lnTo>
                    <a:pt x="555480" y="1514872"/>
                  </a:lnTo>
                  <a:lnTo>
                    <a:pt x="542398" y="1503760"/>
                  </a:lnTo>
                  <a:lnTo>
                    <a:pt x="529315" y="1491060"/>
                  </a:lnTo>
                  <a:lnTo>
                    <a:pt x="517025" y="1478757"/>
                  </a:lnTo>
                  <a:lnTo>
                    <a:pt x="505925" y="1465660"/>
                  </a:lnTo>
                  <a:lnTo>
                    <a:pt x="494824" y="1451372"/>
                  </a:lnTo>
                  <a:lnTo>
                    <a:pt x="484517" y="1437085"/>
                  </a:lnTo>
                  <a:lnTo>
                    <a:pt x="475002" y="1422401"/>
                  </a:lnTo>
                  <a:lnTo>
                    <a:pt x="466280" y="1406922"/>
                  </a:lnTo>
                  <a:lnTo>
                    <a:pt x="458351" y="1391047"/>
                  </a:lnTo>
                  <a:lnTo>
                    <a:pt x="451215" y="1375172"/>
                  </a:lnTo>
                  <a:lnTo>
                    <a:pt x="444476" y="1358107"/>
                  </a:lnTo>
                  <a:lnTo>
                    <a:pt x="438529" y="1341438"/>
                  </a:lnTo>
                  <a:lnTo>
                    <a:pt x="433375" y="1324372"/>
                  </a:lnTo>
                  <a:lnTo>
                    <a:pt x="429411" y="1306116"/>
                  </a:lnTo>
                  <a:lnTo>
                    <a:pt x="426239" y="1288257"/>
                  </a:lnTo>
                  <a:lnTo>
                    <a:pt x="423861" y="1270000"/>
                  </a:lnTo>
                  <a:lnTo>
                    <a:pt x="422671" y="1251347"/>
                  </a:lnTo>
                  <a:lnTo>
                    <a:pt x="422275" y="1232694"/>
                  </a:lnTo>
                  <a:lnTo>
                    <a:pt x="422671" y="1213644"/>
                  </a:lnTo>
                  <a:lnTo>
                    <a:pt x="423861" y="1195388"/>
                  </a:lnTo>
                  <a:lnTo>
                    <a:pt x="426239" y="1176735"/>
                  </a:lnTo>
                  <a:lnTo>
                    <a:pt x="429411" y="1158875"/>
                  </a:lnTo>
                  <a:lnTo>
                    <a:pt x="433375" y="1141413"/>
                  </a:lnTo>
                  <a:lnTo>
                    <a:pt x="438529" y="1123950"/>
                  </a:lnTo>
                  <a:lnTo>
                    <a:pt x="444476" y="1106885"/>
                  </a:lnTo>
                  <a:lnTo>
                    <a:pt x="451215" y="1090613"/>
                  </a:lnTo>
                  <a:lnTo>
                    <a:pt x="458351" y="1073944"/>
                  </a:lnTo>
                  <a:lnTo>
                    <a:pt x="466280" y="1058466"/>
                  </a:lnTo>
                  <a:lnTo>
                    <a:pt x="475002" y="1042988"/>
                  </a:lnTo>
                  <a:lnTo>
                    <a:pt x="484517" y="1027906"/>
                  </a:lnTo>
                  <a:lnTo>
                    <a:pt x="494824" y="1014016"/>
                  </a:lnTo>
                  <a:lnTo>
                    <a:pt x="505925" y="1000125"/>
                  </a:lnTo>
                  <a:lnTo>
                    <a:pt x="517025" y="986631"/>
                  </a:lnTo>
                  <a:lnTo>
                    <a:pt x="529315" y="973931"/>
                  </a:lnTo>
                  <a:lnTo>
                    <a:pt x="542398" y="962025"/>
                  </a:lnTo>
                  <a:lnTo>
                    <a:pt x="555480" y="950516"/>
                  </a:lnTo>
                  <a:lnTo>
                    <a:pt x="568960" y="939403"/>
                  </a:lnTo>
                  <a:lnTo>
                    <a:pt x="583628" y="929481"/>
                  </a:lnTo>
                  <a:lnTo>
                    <a:pt x="598296" y="919956"/>
                  </a:lnTo>
                  <a:lnTo>
                    <a:pt x="613758" y="911225"/>
                  </a:lnTo>
                  <a:lnTo>
                    <a:pt x="629616" y="903288"/>
                  </a:lnTo>
                  <a:lnTo>
                    <a:pt x="645870" y="895350"/>
                  </a:lnTo>
                  <a:lnTo>
                    <a:pt x="662124" y="889000"/>
                  </a:lnTo>
                  <a:lnTo>
                    <a:pt x="679568" y="883444"/>
                  </a:lnTo>
                  <a:lnTo>
                    <a:pt x="696615" y="878285"/>
                  </a:lnTo>
                  <a:lnTo>
                    <a:pt x="714058" y="874316"/>
                  </a:lnTo>
                  <a:lnTo>
                    <a:pt x="732295" y="871141"/>
                  </a:lnTo>
                  <a:lnTo>
                    <a:pt x="750531" y="868760"/>
                  </a:lnTo>
                  <a:lnTo>
                    <a:pt x="769561" y="867569"/>
                  </a:lnTo>
                  <a:lnTo>
                    <a:pt x="788194" y="866775"/>
                  </a:lnTo>
                  <a:close/>
                  <a:moveTo>
                    <a:pt x="781447" y="832045"/>
                  </a:moveTo>
                  <a:lnTo>
                    <a:pt x="771525" y="832443"/>
                  </a:lnTo>
                  <a:lnTo>
                    <a:pt x="761603" y="832840"/>
                  </a:lnTo>
                  <a:lnTo>
                    <a:pt x="751284" y="833634"/>
                  </a:lnTo>
                  <a:lnTo>
                    <a:pt x="741363" y="834428"/>
                  </a:lnTo>
                  <a:lnTo>
                    <a:pt x="731838" y="836016"/>
                  </a:lnTo>
                  <a:lnTo>
                    <a:pt x="721916" y="837207"/>
                  </a:lnTo>
                  <a:lnTo>
                    <a:pt x="711994" y="839193"/>
                  </a:lnTo>
                  <a:lnTo>
                    <a:pt x="702469" y="841178"/>
                  </a:lnTo>
                  <a:lnTo>
                    <a:pt x="692944" y="843164"/>
                  </a:lnTo>
                  <a:lnTo>
                    <a:pt x="683419" y="845546"/>
                  </a:lnTo>
                  <a:lnTo>
                    <a:pt x="674291" y="848326"/>
                  </a:lnTo>
                  <a:lnTo>
                    <a:pt x="655637" y="854282"/>
                  </a:lnTo>
                  <a:lnTo>
                    <a:pt x="637381" y="861429"/>
                  </a:lnTo>
                  <a:lnTo>
                    <a:pt x="619522" y="868973"/>
                  </a:lnTo>
                  <a:lnTo>
                    <a:pt x="602456" y="877709"/>
                  </a:lnTo>
                  <a:lnTo>
                    <a:pt x="585787" y="886842"/>
                  </a:lnTo>
                  <a:lnTo>
                    <a:pt x="569119" y="896769"/>
                  </a:lnTo>
                  <a:lnTo>
                    <a:pt x="553641" y="908284"/>
                  </a:lnTo>
                  <a:lnTo>
                    <a:pt x="538162" y="919799"/>
                  </a:lnTo>
                  <a:lnTo>
                    <a:pt x="523478" y="931711"/>
                  </a:lnTo>
                  <a:lnTo>
                    <a:pt x="509587" y="944815"/>
                  </a:lnTo>
                  <a:lnTo>
                    <a:pt x="496094" y="958712"/>
                  </a:lnTo>
                  <a:lnTo>
                    <a:pt x="482997" y="973007"/>
                  </a:lnTo>
                  <a:lnTo>
                    <a:pt x="470694" y="987699"/>
                  </a:lnTo>
                  <a:lnTo>
                    <a:pt x="459581" y="1003582"/>
                  </a:lnTo>
                  <a:lnTo>
                    <a:pt x="448866" y="1019465"/>
                  </a:lnTo>
                  <a:lnTo>
                    <a:pt x="438547" y="1036142"/>
                  </a:lnTo>
                  <a:lnTo>
                    <a:pt x="434181" y="1045275"/>
                  </a:lnTo>
                  <a:lnTo>
                    <a:pt x="429816" y="1053613"/>
                  </a:lnTo>
                  <a:lnTo>
                    <a:pt x="425450" y="1062349"/>
                  </a:lnTo>
                  <a:lnTo>
                    <a:pt x="421481" y="1071482"/>
                  </a:lnTo>
                  <a:lnTo>
                    <a:pt x="417512" y="1080217"/>
                  </a:lnTo>
                  <a:lnTo>
                    <a:pt x="413941" y="1089747"/>
                  </a:lnTo>
                  <a:lnTo>
                    <a:pt x="410766" y="1098880"/>
                  </a:lnTo>
                  <a:lnTo>
                    <a:pt x="407591" y="1108410"/>
                  </a:lnTo>
                  <a:lnTo>
                    <a:pt x="404416" y="1117940"/>
                  </a:lnTo>
                  <a:lnTo>
                    <a:pt x="402034" y="1127469"/>
                  </a:lnTo>
                  <a:lnTo>
                    <a:pt x="399256" y="1137396"/>
                  </a:lnTo>
                  <a:lnTo>
                    <a:pt x="397272" y="1147323"/>
                  </a:lnTo>
                  <a:lnTo>
                    <a:pt x="395287" y="1157250"/>
                  </a:lnTo>
                  <a:lnTo>
                    <a:pt x="392906" y="1167177"/>
                  </a:lnTo>
                  <a:lnTo>
                    <a:pt x="391319" y="1177104"/>
                  </a:lnTo>
                  <a:lnTo>
                    <a:pt x="390128" y="1187825"/>
                  </a:lnTo>
                  <a:lnTo>
                    <a:pt x="389334" y="1197752"/>
                  </a:lnTo>
                  <a:lnTo>
                    <a:pt x="388541" y="1208076"/>
                  </a:lnTo>
                  <a:lnTo>
                    <a:pt x="388144" y="1218003"/>
                  </a:lnTo>
                  <a:lnTo>
                    <a:pt x="387747" y="1228724"/>
                  </a:lnTo>
                  <a:lnTo>
                    <a:pt x="387747" y="1238650"/>
                  </a:lnTo>
                  <a:lnTo>
                    <a:pt x="388144" y="1248577"/>
                  </a:lnTo>
                  <a:lnTo>
                    <a:pt x="388541" y="1258504"/>
                  </a:lnTo>
                  <a:lnTo>
                    <a:pt x="389334" y="1268431"/>
                  </a:lnTo>
                  <a:lnTo>
                    <a:pt x="390525" y="1278755"/>
                  </a:lnTo>
                  <a:lnTo>
                    <a:pt x="391716" y="1288285"/>
                  </a:lnTo>
                  <a:lnTo>
                    <a:pt x="393303" y="1297815"/>
                  </a:lnTo>
                  <a:lnTo>
                    <a:pt x="395287" y="1307742"/>
                  </a:lnTo>
                  <a:lnTo>
                    <a:pt x="397272" y="1317668"/>
                  </a:lnTo>
                  <a:lnTo>
                    <a:pt x="399653" y="1326801"/>
                  </a:lnTo>
                  <a:lnTo>
                    <a:pt x="402034" y="1336331"/>
                  </a:lnTo>
                  <a:lnTo>
                    <a:pt x="404416" y="1345464"/>
                  </a:lnTo>
                  <a:lnTo>
                    <a:pt x="410369" y="1364523"/>
                  </a:lnTo>
                  <a:lnTo>
                    <a:pt x="417512" y="1382392"/>
                  </a:lnTo>
                  <a:lnTo>
                    <a:pt x="425053" y="1399863"/>
                  </a:lnTo>
                  <a:lnTo>
                    <a:pt x="433387" y="1417334"/>
                  </a:lnTo>
                  <a:lnTo>
                    <a:pt x="443309" y="1434011"/>
                  </a:lnTo>
                  <a:lnTo>
                    <a:pt x="453231" y="1450291"/>
                  </a:lnTo>
                  <a:lnTo>
                    <a:pt x="463947" y="1466174"/>
                  </a:lnTo>
                  <a:lnTo>
                    <a:pt x="475456" y="1481660"/>
                  </a:lnTo>
                  <a:lnTo>
                    <a:pt x="488156" y="1495955"/>
                  </a:lnTo>
                  <a:lnTo>
                    <a:pt x="501253" y="1510250"/>
                  </a:lnTo>
                  <a:lnTo>
                    <a:pt x="514747" y="1523750"/>
                  </a:lnTo>
                  <a:lnTo>
                    <a:pt x="529034" y="1536457"/>
                  </a:lnTo>
                  <a:lnTo>
                    <a:pt x="544116" y="1548766"/>
                  </a:lnTo>
                  <a:lnTo>
                    <a:pt x="559594" y="1560281"/>
                  </a:lnTo>
                  <a:lnTo>
                    <a:pt x="575469" y="1571002"/>
                  </a:lnTo>
                  <a:lnTo>
                    <a:pt x="592534" y="1580532"/>
                  </a:lnTo>
                  <a:lnTo>
                    <a:pt x="601266" y="1585297"/>
                  </a:lnTo>
                  <a:lnTo>
                    <a:pt x="609600" y="1589665"/>
                  </a:lnTo>
                  <a:lnTo>
                    <a:pt x="618331" y="1594430"/>
                  </a:lnTo>
                  <a:lnTo>
                    <a:pt x="627856" y="1598401"/>
                  </a:lnTo>
                  <a:lnTo>
                    <a:pt x="636587" y="1601974"/>
                  </a:lnTo>
                  <a:lnTo>
                    <a:pt x="645716" y="1605548"/>
                  </a:lnTo>
                  <a:lnTo>
                    <a:pt x="655241" y="1609122"/>
                  </a:lnTo>
                  <a:lnTo>
                    <a:pt x="664369" y="1612298"/>
                  </a:lnTo>
                  <a:lnTo>
                    <a:pt x="674291" y="1615078"/>
                  </a:lnTo>
                  <a:lnTo>
                    <a:pt x="683816" y="1617857"/>
                  </a:lnTo>
                  <a:lnTo>
                    <a:pt x="693738" y="1620240"/>
                  </a:lnTo>
                  <a:lnTo>
                    <a:pt x="703263" y="1622622"/>
                  </a:lnTo>
                  <a:lnTo>
                    <a:pt x="713184" y="1624607"/>
                  </a:lnTo>
                  <a:lnTo>
                    <a:pt x="723503" y="1626196"/>
                  </a:lnTo>
                  <a:lnTo>
                    <a:pt x="733822" y="1627784"/>
                  </a:lnTo>
                  <a:lnTo>
                    <a:pt x="743744" y="1628975"/>
                  </a:lnTo>
                  <a:lnTo>
                    <a:pt x="754063" y="1630167"/>
                  </a:lnTo>
                  <a:lnTo>
                    <a:pt x="764778" y="1630961"/>
                  </a:lnTo>
                  <a:lnTo>
                    <a:pt x="774700" y="1631358"/>
                  </a:lnTo>
                  <a:lnTo>
                    <a:pt x="784622" y="1631755"/>
                  </a:lnTo>
                  <a:lnTo>
                    <a:pt x="794941" y="1631755"/>
                  </a:lnTo>
                  <a:lnTo>
                    <a:pt x="804863" y="1631358"/>
                  </a:lnTo>
                  <a:lnTo>
                    <a:pt x="815181" y="1630564"/>
                  </a:lnTo>
                  <a:lnTo>
                    <a:pt x="825103" y="1630167"/>
                  </a:lnTo>
                  <a:lnTo>
                    <a:pt x="834628" y="1628975"/>
                  </a:lnTo>
                  <a:lnTo>
                    <a:pt x="844550" y="1627784"/>
                  </a:lnTo>
                  <a:lnTo>
                    <a:pt x="854472" y="1626196"/>
                  </a:lnTo>
                  <a:lnTo>
                    <a:pt x="864394" y="1624607"/>
                  </a:lnTo>
                  <a:lnTo>
                    <a:pt x="873919" y="1622622"/>
                  </a:lnTo>
                  <a:lnTo>
                    <a:pt x="883444" y="1620240"/>
                  </a:lnTo>
                  <a:lnTo>
                    <a:pt x="892572" y="1617857"/>
                  </a:lnTo>
                  <a:lnTo>
                    <a:pt x="902494" y="1615078"/>
                  </a:lnTo>
                  <a:lnTo>
                    <a:pt x="920750" y="1609122"/>
                  </a:lnTo>
                  <a:lnTo>
                    <a:pt x="938609" y="1602371"/>
                  </a:lnTo>
                  <a:lnTo>
                    <a:pt x="956469" y="1594827"/>
                  </a:lnTo>
                  <a:lnTo>
                    <a:pt x="973931" y="1586091"/>
                  </a:lnTo>
                  <a:lnTo>
                    <a:pt x="990600" y="1576561"/>
                  </a:lnTo>
                  <a:lnTo>
                    <a:pt x="1006872" y="1566635"/>
                  </a:lnTo>
                  <a:lnTo>
                    <a:pt x="1022747" y="1555914"/>
                  </a:lnTo>
                  <a:lnTo>
                    <a:pt x="1038225" y="1544001"/>
                  </a:lnTo>
                  <a:lnTo>
                    <a:pt x="1052910" y="1531692"/>
                  </a:lnTo>
                  <a:lnTo>
                    <a:pt x="1066800" y="1518588"/>
                  </a:lnTo>
                  <a:lnTo>
                    <a:pt x="1080294" y="1505088"/>
                  </a:lnTo>
                  <a:lnTo>
                    <a:pt x="1093391" y="1490396"/>
                  </a:lnTo>
                  <a:lnTo>
                    <a:pt x="1105297" y="1475704"/>
                  </a:lnTo>
                  <a:lnTo>
                    <a:pt x="1116806" y="1460218"/>
                  </a:lnTo>
                  <a:lnTo>
                    <a:pt x="1127125" y="1443938"/>
                  </a:lnTo>
                  <a:lnTo>
                    <a:pt x="1137444" y="1427261"/>
                  </a:lnTo>
                  <a:lnTo>
                    <a:pt x="1142206" y="1418923"/>
                  </a:lnTo>
                  <a:lnTo>
                    <a:pt x="1146572" y="1410187"/>
                  </a:lnTo>
                  <a:lnTo>
                    <a:pt x="1150938" y="1401054"/>
                  </a:lnTo>
                  <a:lnTo>
                    <a:pt x="1154906" y="1392319"/>
                  </a:lnTo>
                  <a:lnTo>
                    <a:pt x="1158478" y="1383186"/>
                  </a:lnTo>
                  <a:lnTo>
                    <a:pt x="1162050" y="1374053"/>
                  </a:lnTo>
                  <a:lnTo>
                    <a:pt x="1165622" y="1364920"/>
                  </a:lnTo>
                  <a:lnTo>
                    <a:pt x="1168797" y="1354993"/>
                  </a:lnTo>
                  <a:lnTo>
                    <a:pt x="1171575" y="1345861"/>
                  </a:lnTo>
                  <a:lnTo>
                    <a:pt x="1174353" y="1335934"/>
                  </a:lnTo>
                  <a:lnTo>
                    <a:pt x="1177131" y="1326404"/>
                  </a:lnTo>
                  <a:lnTo>
                    <a:pt x="1179513" y="1316874"/>
                  </a:lnTo>
                  <a:lnTo>
                    <a:pt x="1181497" y="1306550"/>
                  </a:lnTo>
                  <a:lnTo>
                    <a:pt x="1183085" y="1296623"/>
                  </a:lnTo>
                  <a:lnTo>
                    <a:pt x="1184672" y="1286299"/>
                  </a:lnTo>
                  <a:lnTo>
                    <a:pt x="1185863" y="1276373"/>
                  </a:lnTo>
                  <a:lnTo>
                    <a:pt x="1187053" y="1265652"/>
                  </a:lnTo>
                  <a:lnTo>
                    <a:pt x="1187847" y="1255328"/>
                  </a:lnTo>
                  <a:lnTo>
                    <a:pt x="1188244" y="1245401"/>
                  </a:lnTo>
                  <a:lnTo>
                    <a:pt x="1188641" y="1235474"/>
                  </a:lnTo>
                  <a:lnTo>
                    <a:pt x="1188641" y="1225150"/>
                  </a:lnTo>
                  <a:lnTo>
                    <a:pt x="1188244" y="1214826"/>
                  </a:lnTo>
                  <a:lnTo>
                    <a:pt x="1187847" y="1204899"/>
                  </a:lnTo>
                  <a:lnTo>
                    <a:pt x="1187053" y="1194972"/>
                  </a:lnTo>
                  <a:lnTo>
                    <a:pt x="1185863" y="1185442"/>
                  </a:lnTo>
                  <a:lnTo>
                    <a:pt x="1184672" y="1175118"/>
                  </a:lnTo>
                  <a:lnTo>
                    <a:pt x="1183085" y="1165589"/>
                  </a:lnTo>
                  <a:lnTo>
                    <a:pt x="1181497" y="1156059"/>
                  </a:lnTo>
                  <a:lnTo>
                    <a:pt x="1179513" y="1146529"/>
                  </a:lnTo>
                  <a:lnTo>
                    <a:pt x="1177131" y="1136999"/>
                  </a:lnTo>
                  <a:lnTo>
                    <a:pt x="1174353" y="1127072"/>
                  </a:lnTo>
                  <a:lnTo>
                    <a:pt x="1171575" y="1117940"/>
                  </a:lnTo>
                  <a:lnTo>
                    <a:pt x="1165622" y="1099674"/>
                  </a:lnTo>
                  <a:lnTo>
                    <a:pt x="1158875" y="1081012"/>
                  </a:lnTo>
                  <a:lnTo>
                    <a:pt x="1151335" y="1063540"/>
                  </a:lnTo>
                  <a:lnTo>
                    <a:pt x="1143000" y="1046466"/>
                  </a:lnTo>
                  <a:lnTo>
                    <a:pt x="1133475" y="1029392"/>
                  </a:lnTo>
                  <a:lnTo>
                    <a:pt x="1123156" y="1013112"/>
                  </a:lnTo>
                  <a:lnTo>
                    <a:pt x="1112441" y="997626"/>
                  </a:lnTo>
                  <a:lnTo>
                    <a:pt x="1100931" y="982140"/>
                  </a:lnTo>
                  <a:lnTo>
                    <a:pt x="1088628" y="967448"/>
                  </a:lnTo>
                  <a:lnTo>
                    <a:pt x="1075135" y="953550"/>
                  </a:lnTo>
                  <a:lnTo>
                    <a:pt x="1061641" y="939653"/>
                  </a:lnTo>
                  <a:lnTo>
                    <a:pt x="1047353" y="926946"/>
                  </a:lnTo>
                  <a:lnTo>
                    <a:pt x="1032272" y="915034"/>
                  </a:lnTo>
                  <a:lnTo>
                    <a:pt x="1016794" y="903519"/>
                  </a:lnTo>
                  <a:lnTo>
                    <a:pt x="1000522" y="892798"/>
                  </a:lnTo>
                  <a:lnTo>
                    <a:pt x="983456" y="882871"/>
                  </a:lnTo>
                  <a:lnTo>
                    <a:pt x="975122" y="878106"/>
                  </a:lnTo>
                  <a:lnTo>
                    <a:pt x="966391" y="873738"/>
                  </a:lnTo>
                  <a:lnTo>
                    <a:pt x="957659" y="869371"/>
                  </a:lnTo>
                  <a:lnTo>
                    <a:pt x="948928" y="865400"/>
                  </a:lnTo>
                  <a:lnTo>
                    <a:pt x="939403" y="861826"/>
                  </a:lnTo>
                  <a:lnTo>
                    <a:pt x="930275" y="858252"/>
                  </a:lnTo>
                  <a:lnTo>
                    <a:pt x="921147" y="854282"/>
                  </a:lnTo>
                  <a:lnTo>
                    <a:pt x="911622" y="851105"/>
                  </a:lnTo>
                  <a:lnTo>
                    <a:pt x="902494" y="848326"/>
                  </a:lnTo>
                  <a:lnTo>
                    <a:pt x="892175" y="845546"/>
                  </a:lnTo>
                  <a:lnTo>
                    <a:pt x="882650" y="843164"/>
                  </a:lnTo>
                  <a:lnTo>
                    <a:pt x="872728" y="840781"/>
                  </a:lnTo>
                  <a:lnTo>
                    <a:pt x="863203" y="838796"/>
                  </a:lnTo>
                  <a:lnTo>
                    <a:pt x="852488" y="837207"/>
                  </a:lnTo>
                  <a:lnTo>
                    <a:pt x="842566" y="835619"/>
                  </a:lnTo>
                  <a:lnTo>
                    <a:pt x="832247" y="834428"/>
                  </a:lnTo>
                  <a:lnTo>
                    <a:pt x="822325" y="833237"/>
                  </a:lnTo>
                  <a:lnTo>
                    <a:pt x="812006" y="832840"/>
                  </a:lnTo>
                  <a:lnTo>
                    <a:pt x="801688" y="832045"/>
                  </a:lnTo>
                  <a:lnTo>
                    <a:pt x="791369" y="832045"/>
                  </a:lnTo>
                  <a:lnTo>
                    <a:pt x="781447" y="832045"/>
                  </a:lnTo>
                  <a:close/>
                  <a:moveTo>
                    <a:pt x="802481" y="444500"/>
                  </a:moveTo>
                  <a:lnTo>
                    <a:pt x="823913" y="445294"/>
                  </a:lnTo>
                  <a:lnTo>
                    <a:pt x="844947" y="446486"/>
                  </a:lnTo>
                  <a:lnTo>
                    <a:pt x="866775" y="448471"/>
                  </a:lnTo>
                  <a:lnTo>
                    <a:pt x="887413" y="450853"/>
                  </a:lnTo>
                  <a:lnTo>
                    <a:pt x="908844" y="453633"/>
                  </a:lnTo>
                  <a:lnTo>
                    <a:pt x="929878" y="457207"/>
                  </a:lnTo>
                  <a:lnTo>
                    <a:pt x="950913" y="461177"/>
                  </a:lnTo>
                  <a:lnTo>
                    <a:pt x="971550" y="465545"/>
                  </a:lnTo>
                  <a:lnTo>
                    <a:pt x="977106" y="467530"/>
                  </a:lnTo>
                  <a:lnTo>
                    <a:pt x="981869" y="470310"/>
                  </a:lnTo>
                  <a:lnTo>
                    <a:pt x="985838" y="473487"/>
                  </a:lnTo>
                  <a:lnTo>
                    <a:pt x="989013" y="477060"/>
                  </a:lnTo>
                  <a:lnTo>
                    <a:pt x="991791" y="481428"/>
                  </a:lnTo>
                  <a:lnTo>
                    <a:pt x="992981" y="483413"/>
                  </a:lnTo>
                  <a:lnTo>
                    <a:pt x="993378" y="485796"/>
                  </a:lnTo>
                  <a:lnTo>
                    <a:pt x="993775" y="488575"/>
                  </a:lnTo>
                  <a:lnTo>
                    <a:pt x="993775" y="490561"/>
                  </a:lnTo>
                  <a:lnTo>
                    <a:pt x="993775" y="492943"/>
                  </a:lnTo>
                  <a:lnTo>
                    <a:pt x="993378" y="495326"/>
                  </a:lnTo>
                  <a:lnTo>
                    <a:pt x="989409" y="520341"/>
                  </a:lnTo>
                  <a:lnTo>
                    <a:pt x="985838" y="546151"/>
                  </a:lnTo>
                  <a:lnTo>
                    <a:pt x="978297" y="596580"/>
                  </a:lnTo>
                  <a:lnTo>
                    <a:pt x="977503" y="600948"/>
                  </a:lnTo>
                  <a:lnTo>
                    <a:pt x="977106" y="605316"/>
                  </a:lnTo>
                  <a:lnTo>
                    <a:pt x="977900" y="609683"/>
                  </a:lnTo>
                  <a:lnTo>
                    <a:pt x="979488" y="613654"/>
                  </a:lnTo>
                  <a:lnTo>
                    <a:pt x="981472" y="617625"/>
                  </a:lnTo>
                  <a:lnTo>
                    <a:pt x="983853" y="620801"/>
                  </a:lnTo>
                  <a:lnTo>
                    <a:pt x="987028" y="623581"/>
                  </a:lnTo>
                  <a:lnTo>
                    <a:pt x="990600" y="626361"/>
                  </a:lnTo>
                  <a:lnTo>
                    <a:pt x="1005681" y="631920"/>
                  </a:lnTo>
                  <a:lnTo>
                    <a:pt x="1020366" y="637479"/>
                  </a:lnTo>
                  <a:lnTo>
                    <a:pt x="1034653" y="643435"/>
                  </a:lnTo>
                  <a:lnTo>
                    <a:pt x="1049338" y="649391"/>
                  </a:lnTo>
                  <a:lnTo>
                    <a:pt x="1063625" y="656141"/>
                  </a:lnTo>
                  <a:lnTo>
                    <a:pt x="1077516" y="662891"/>
                  </a:lnTo>
                  <a:lnTo>
                    <a:pt x="1091803" y="670039"/>
                  </a:lnTo>
                  <a:lnTo>
                    <a:pt x="1105297" y="677583"/>
                  </a:lnTo>
                  <a:lnTo>
                    <a:pt x="1118791" y="685525"/>
                  </a:lnTo>
                  <a:lnTo>
                    <a:pt x="1132285" y="693863"/>
                  </a:lnTo>
                  <a:lnTo>
                    <a:pt x="1144985" y="702599"/>
                  </a:lnTo>
                  <a:lnTo>
                    <a:pt x="1157685" y="711335"/>
                  </a:lnTo>
                  <a:lnTo>
                    <a:pt x="1170385" y="720864"/>
                  </a:lnTo>
                  <a:lnTo>
                    <a:pt x="1183085" y="730394"/>
                  </a:lnTo>
                  <a:lnTo>
                    <a:pt x="1195388" y="739924"/>
                  </a:lnTo>
                  <a:lnTo>
                    <a:pt x="1207294" y="749851"/>
                  </a:lnTo>
                  <a:lnTo>
                    <a:pt x="1211263" y="751836"/>
                  </a:lnTo>
                  <a:lnTo>
                    <a:pt x="1215231" y="753028"/>
                  </a:lnTo>
                  <a:lnTo>
                    <a:pt x="1219597" y="753425"/>
                  </a:lnTo>
                  <a:lnTo>
                    <a:pt x="1224360" y="753425"/>
                  </a:lnTo>
                  <a:lnTo>
                    <a:pt x="1228328" y="752630"/>
                  </a:lnTo>
                  <a:lnTo>
                    <a:pt x="1232297" y="751042"/>
                  </a:lnTo>
                  <a:lnTo>
                    <a:pt x="1236266" y="748660"/>
                  </a:lnTo>
                  <a:lnTo>
                    <a:pt x="1239441" y="745880"/>
                  </a:lnTo>
                  <a:lnTo>
                    <a:pt x="1320006" y="681554"/>
                  </a:lnTo>
                  <a:lnTo>
                    <a:pt x="1321594" y="679966"/>
                  </a:lnTo>
                  <a:lnTo>
                    <a:pt x="1323181" y="678774"/>
                  </a:lnTo>
                  <a:lnTo>
                    <a:pt x="1325166" y="677583"/>
                  </a:lnTo>
                  <a:lnTo>
                    <a:pt x="1327547" y="676789"/>
                  </a:lnTo>
                  <a:lnTo>
                    <a:pt x="1329531" y="676392"/>
                  </a:lnTo>
                  <a:lnTo>
                    <a:pt x="1331913" y="675995"/>
                  </a:lnTo>
                  <a:lnTo>
                    <a:pt x="1336675" y="675995"/>
                  </a:lnTo>
                  <a:lnTo>
                    <a:pt x="1341835" y="676789"/>
                  </a:lnTo>
                  <a:lnTo>
                    <a:pt x="1346597" y="678774"/>
                  </a:lnTo>
                  <a:lnTo>
                    <a:pt x="1351360" y="681554"/>
                  </a:lnTo>
                  <a:lnTo>
                    <a:pt x="1355725" y="685128"/>
                  </a:lnTo>
                  <a:lnTo>
                    <a:pt x="1370410" y="700614"/>
                  </a:lnTo>
                  <a:lnTo>
                    <a:pt x="1384300" y="716497"/>
                  </a:lnTo>
                  <a:lnTo>
                    <a:pt x="1397794" y="733174"/>
                  </a:lnTo>
                  <a:lnTo>
                    <a:pt x="1411685" y="749454"/>
                  </a:lnTo>
                  <a:lnTo>
                    <a:pt x="1424385" y="766925"/>
                  </a:lnTo>
                  <a:lnTo>
                    <a:pt x="1436688" y="783999"/>
                  </a:lnTo>
                  <a:lnTo>
                    <a:pt x="1448594" y="801471"/>
                  </a:lnTo>
                  <a:lnTo>
                    <a:pt x="1460103" y="819736"/>
                  </a:lnTo>
                  <a:lnTo>
                    <a:pt x="1462485" y="824898"/>
                  </a:lnTo>
                  <a:lnTo>
                    <a:pt x="1464072" y="830060"/>
                  </a:lnTo>
                  <a:lnTo>
                    <a:pt x="1464866" y="835619"/>
                  </a:lnTo>
                  <a:lnTo>
                    <a:pt x="1464469" y="840384"/>
                  </a:lnTo>
                  <a:lnTo>
                    <a:pt x="1463278" y="845149"/>
                  </a:lnTo>
                  <a:lnTo>
                    <a:pt x="1462485" y="847134"/>
                  </a:lnTo>
                  <a:lnTo>
                    <a:pt x="1461294" y="849120"/>
                  </a:lnTo>
                  <a:lnTo>
                    <a:pt x="1460103" y="851105"/>
                  </a:lnTo>
                  <a:lnTo>
                    <a:pt x="1458516" y="852693"/>
                  </a:lnTo>
                  <a:lnTo>
                    <a:pt x="1456532" y="853885"/>
                  </a:lnTo>
                  <a:lnTo>
                    <a:pt x="1454944" y="855076"/>
                  </a:lnTo>
                  <a:lnTo>
                    <a:pt x="1434307" y="871356"/>
                  </a:lnTo>
                  <a:lnTo>
                    <a:pt x="1413669" y="886445"/>
                  </a:lnTo>
                  <a:lnTo>
                    <a:pt x="1393032" y="901931"/>
                  </a:lnTo>
                  <a:lnTo>
                    <a:pt x="1372394" y="917020"/>
                  </a:lnTo>
                  <a:lnTo>
                    <a:pt x="1368822" y="919402"/>
                  </a:lnTo>
                  <a:lnTo>
                    <a:pt x="1365647" y="922579"/>
                  </a:lnTo>
                  <a:lnTo>
                    <a:pt x="1362869" y="925755"/>
                  </a:lnTo>
                  <a:lnTo>
                    <a:pt x="1361281" y="929726"/>
                  </a:lnTo>
                  <a:lnTo>
                    <a:pt x="1360091" y="933697"/>
                  </a:lnTo>
                  <a:lnTo>
                    <a:pt x="1359297" y="938065"/>
                  </a:lnTo>
                  <a:lnTo>
                    <a:pt x="1359694" y="942432"/>
                  </a:lnTo>
                  <a:lnTo>
                    <a:pt x="1360488" y="946800"/>
                  </a:lnTo>
                  <a:lnTo>
                    <a:pt x="1366838" y="961492"/>
                  </a:lnTo>
                  <a:lnTo>
                    <a:pt x="1373188" y="975390"/>
                  </a:lnTo>
                  <a:lnTo>
                    <a:pt x="1379141" y="989684"/>
                  </a:lnTo>
                  <a:lnTo>
                    <a:pt x="1384697" y="1004773"/>
                  </a:lnTo>
                  <a:lnTo>
                    <a:pt x="1390253" y="1019068"/>
                  </a:lnTo>
                  <a:lnTo>
                    <a:pt x="1395413" y="1033760"/>
                  </a:lnTo>
                  <a:lnTo>
                    <a:pt x="1400175" y="1048849"/>
                  </a:lnTo>
                  <a:lnTo>
                    <a:pt x="1404938" y="1063937"/>
                  </a:lnTo>
                  <a:lnTo>
                    <a:pt x="1408510" y="1079026"/>
                  </a:lnTo>
                  <a:lnTo>
                    <a:pt x="1412082" y="1094512"/>
                  </a:lnTo>
                  <a:lnTo>
                    <a:pt x="1415257" y="1109601"/>
                  </a:lnTo>
                  <a:lnTo>
                    <a:pt x="1418035" y="1125087"/>
                  </a:lnTo>
                  <a:lnTo>
                    <a:pt x="1420416" y="1140573"/>
                  </a:lnTo>
                  <a:lnTo>
                    <a:pt x="1422400" y="1156059"/>
                  </a:lnTo>
                  <a:lnTo>
                    <a:pt x="1424385" y="1171545"/>
                  </a:lnTo>
                  <a:lnTo>
                    <a:pt x="1425575" y="1187428"/>
                  </a:lnTo>
                  <a:lnTo>
                    <a:pt x="1427163" y="1191398"/>
                  </a:lnTo>
                  <a:lnTo>
                    <a:pt x="1429147" y="1195369"/>
                  </a:lnTo>
                  <a:lnTo>
                    <a:pt x="1431925" y="1198546"/>
                  </a:lnTo>
                  <a:lnTo>
                    <a:pt x="1435100" y="1201722"/>
                  </a:lnTo>
                  <a:lnTo>
                    <a:pt x="1438672" y="1204105"/>
                  </a:lnTo>
                  <a:lnTo>
                    <a:pt x="1442641" y="1205693"/>
                  </a:lnTo>
                  <a:lnTo>
                    <a:pt x="1446610" y="1206884"/>
                  </a:lnTo>
                  <a:lnTo>
                    <a:pt x="1451769" y="1206884"/>
                  </a:lnTo>
                  <a:lnTo>
                    <a:pt x="1476772" y="1209267"/>
                  </a:lnTo>
                  <a:lnTo>
                    <a:pt x="1502569" y="1212046"/>
                  </a:lnTo>
                  <a:lnTo>
                    <a:pt x="1527969" y="1214826"/>
                  </a:lnTo>
                  <a:lnTo>
                    <a:pt x="1553766" y="1218003"/>
                  </a:lnTo>
                  <a:lnTo>
                    <a:pt x="1555750" y="1218003"/>
                  </a:lnTo>
                  <a:lnTo>
                    <a:pt x="1558132" y="1218400"/>
                  </a:lnTo>
                  <a:lnTo>
                    <a:pt x="1560116" y="1219194"/>
                  </a:lnTo>
                  <a:lnTo>
                    <a:pt x="1562497" y="1219988"/>
                  </a:lnTo>
                  <a:lnTo>
                    <a:pt x="1564482" y="1221179"/>
                  </a:lnTo>
                  <a:lnTo>
                    <a:pt x="1566069" y="1222767"/>
                  </a:lnTo>
                  <a:lnTo>
                    <a:pt x="1569641" y="1226341"/>
                  </a:lnTo>
                  <a:lnTo>
                    <a:pt x="1572419" y="1230709"/>
                  </a:lnTo>
                  <a:lnTo>
                    <a:pt x="1574404" y="1235474"/>
                  </a:lnTo>
                  <a:lnTo>
                    <a:pt x="1575991" y="1240636"/>
                  </a:lnTo>
                  <a:lnTo>
                    <a:pt x="1576388" y="1246195"/>
                  </a:lnTo>
                  <a:lnTo>
                    <a:pt x="1575594" y="1267240"/>
                  </a:lnTo>
                  <a:lnTo>
                    <a:pt x="1574404" y="1289079"/>
                  </a:lnTo>
                  <a:lnTo>
                    <a:pt x="1572419" y="1310124"/>
                  </a:lnTo>
                  <a:lnTo>
                    <a:pt x="1570038" y="1331169"/>
                  </a:lnTo>
                  <a:lnTo>
                    <a:pt x="1567260" y="1352214"/>
                  </a:lnTo>
                  <a:lnTo>
                    <a:pt x="1563688" y="1373656"/>
                  </a:lnTo>
                  <a:lnTo>
                    <a:pt x="1559719" y="1394304"/>
                  </a:lnTo>
                  <a:lnTo>
                    <a:pt x="1555353" y="1415349"/>
                  </a:lnTo>
                  <a:lnTo>
                    <a:pt x="1553369" y="1420511"/>
                  </a:lnTo>
                  <a:lnTo>
                    <a:pt x="1550591" y="1425276"/>
                  </a:lnTo>
                  <a:lnTo>
                    <a:pt x="1547416" y="1429644"/>
                  </a:lnTo>
                  <a:lnTo>
                    <a:pt x="1543447" y="1432820"/>
                  </a:lnTo>
                  <a:lnTo>
                    <a:pt x="1539082" y="1435203"/>
                  </a:lnTo>
                  <a:lnTo>
                    <a:pt x="1536700" y="1435997"/>
                  </a:lnTo>
                  <a:lnTo>
                    <a:pt x="1534716" y="1436791"/>
                  </a:lnTo>
                  <a:lnTo>
                    <a:pt x="1532335" y="1437188"/>
                  </a:lnTo>
                  <a:lnTo>
                    <a:pt x="1530350" y="1437188"/>
                  </a:lnTo>
                  <a:lnTo>
                    <a:pt x="1527969" y="1436791"/>
                  </a:lnTo>
                  <a:lnTo>
                    <a:pt x="1525588" y="1436394"/>
                  </a:lnTo>
                  <a:lnTo>
                    <a:pt x="1474788" y="1429644"/>
                  </a:lnTo>
                  <a:lnTo>
                    <a:pt x="1448991" y="1425673"/>
                  </a:lnTo>
                  <a:lnTo>
                    <a:pt x="1423988" y="1421702"/>
                  </a:lnTo>
                  <a:lnTo>
                    <a:pt x="1419622" y="1420908"/>
                  </a:lnTo>
                  <a:lnTo>
                    <a:pt x="1415257" y="1420908"/>
                  </a:lnTo>
                  <a:lnTo>
                    <a:pt x="1410891" y="1421702"/>
                  </a:lnTo>
                  <a:lnTo>
                    <a:pt x="1406922" y="1422893"/>
                  </a:lnTo>
                  <a:lnTo>
                    <a:pt x="1402953" y="1424879"/>
                  </a:lnTo>
                  <a:lnTo>
                    <a:pt x="1399382" y="1427658"/>
                  </a:lnTo>
                  <a:lnTo>
                    <a:pt x="1396603" y="1430835"/>
                  </a:lnTo>
                  <a:lnTo>
                    <a:pt x="1394222" y="1434408"/>
                  </a:lnTo>
                  <a:lnTo>
                    <a:pt x="1388666" y="1449100"/>
                  </a:lnTo>
                  <a:lnTo>
                    <a:pt x="1383110" y="1464189"/>
                  </a:lnTo>
                  <a:lnTo>
                    <a:pt x="1377156" y="1478484"/>
                  </a:lnTo>
                  <a:lnTo>
                    <a:pt x="1371203" y="1492381"/>
                  </a:lnTo>
                  <a:lnTo>
                    <a:pt x="1364456" y="1507073"/>
                  </a:lnTo>
                  <a:lnTo>
                    <a:pt x="1357313" y="1520971"/>
                  </a:lnTo>
                  <a:lnTo>
                    <a:pt x="1350169" y="1534869"/>
                  </a:lnTo>
                  <a:lnTo>
                    <a:pt x="1343025" y="1548766"/>
                  </a:lnTo>
                  <a:lnTo>
                    <a:pt x="1335088" y="1561870"/>
                  </a:lnTo>
                  <a:lnTo>
                    <a:pt x="1326753" y="1574973"/>
                  </a:lnTo>
                  <a:lnTo>
                    <a:pt x="1318022" y="1588077"/>
                  </a:lnTo>
                  <a:lnTo>
                    <a:pt x="1308894" y="1601180"/>
                  </a:lnTo>
                  <a:lnTo>
                    <a:pt x="1299766" y="1613886"/>
                  </a:lnTo>
                  <a:lnTo>
                    <a:pt x="1290241" y="1626196"/>
                  </a:lnTo>
                  <a:lnTo>
                    <a:pt x="1280716" y="1638902"/>
                  </a:lnTo>
                  <a:lnTo>
                    <a:pt x="1270794" y="1650814"/>
                  </a:lnTo>
                  <a:lnTo>
                    <a:pt x="1268810" y="1654785"/>
                  </a:lnTo>
                  <a:lnTo>
                    <a:pt x="1267619" y="1658756"/>
                  </a:lnTo>
                  <a:lnTo>
                    <a:pt x="1266825" y="1663124"/>
                  </a:lnTo>
                  <a:lnTo>
                    <a:pt x="1267222" y="1667095"/>
                  </a:lnTo>
                  <a:lnTo>
                    <a:pt x="1268016" y="1671462"/>
                  </a:lnTo>
                  <a:lnTo>
                    <a:pt x="1269603" y="1675433"/>
                  </a:lnTo>
                  <a:lnTo>
                    <a:pt x="1271588" y="1679007"/>
                  </a:lnTo>
                  <a:lnTo>
                    <a:pt x="1274763" y="1682580"/>
                  </a:lnTo>
                  <a:lnTo>
                    <a:pt x="1339056" y="1762790"/>
                  </a:lnTo>
                  <a:lnTo>
                    <a:pt x="1340644" y="1764378"/>
                  </a:lnTo>
                  <a:lnTo>
                    <a:pt x="1341835" y="1766363"/>
                  </a:lnTo>
                  <a:lnTo>
                    <a:pt x="1343025" y="1768349"/>
                  </a:lnTo>
                  <a:lnTo>
                    <a:pt x="1343819" y="1770334"/>
                  </a:lnTo>
                  <a:lnTo>
                    <a:pt x="1344216" y="1772717"/>
                  </a:lnTo>
                  <a:lnTo>
                    <a:pt x="1344613" y="1774702"/>
                  </a:lnTo>
                  <a:lnTo>
                    <a:pt x="1344613" y="1779864"/>
                  </a:lnTo>
                  <a:lnTo>
                    <a:pt x="1343819" y="1785026"/>
                  </a:lnTo>
                  <a:lnTo>
                    <a:pt x="1341835" y="1789791"/>
                  </a:lnTo>
                  <a:lnTo>
                    <a:pt x="1339056" y="1794556"/>
                  </a:lnTo>
                  <a:lnTo>
                    <a:pt x="1335485" y="1798923"/>
                  </a:lnTo>
                  <a:lnTo>
                    <a:pt x="1320006" y="1813218"/>
                  </a:lnTo>
                  <a:lnTo>
                    <a:pt x="1303735" y="1827513"/>
                  </a:lnTo>
                  <a:lnTo>
                    <a:pt x="1287463" y="1841013"/>
                  </a:lnTo>
                  <a:lnTo>
                    <a:pt x="1271191" y="1854514"/>
                  </a:lnTo>
                  <a:lnTo>
                    <a:pt x="1253728" y="1867220"/>
                  </a:lnTo>
                  <a:lnTo>
                    <a:pt x="1236663" y="1879927"/>
                  </a:lnTo>
                  <a:lnTo>
                    <a:pt x="1218406" y="1891442"/>
                  </a:lnTo>
                  <a:lnTo>
                    <a:pt x="1200547" y="1902957"/>
                  </a:lnTo>
                  <a:lnTo>
                    <a:pt x="1195388" y="1905340"/>
                  </a:lnTo>
                  <a:lnTo>
                    <a:pt x="1190228" y="1906928"/>
                  </a:lnTo>
                  <a:lnTo>
                    <a:pt x="1185069" y="1907325"/>
                  </a:lnTo>
                  <a:lnTo>
                    <a:pt x="1179910" y="1906928"/>
                  </a:lnTo>
                  <a:lnTo>
                    <a:pt x="1175544" y="1906134"/>
                  </a:lnTo>
                  <a:lnTo>
                    <a:pt x="1172766" y="1904943"/>
                  </a:lnTo>
                  <a:lnTo>
                    <a:pt x="1170781" y="1903751"/>
                  </a:lnTo>
                  <a:lnTo>
                    <a:pt x="1169194" y="1902560"/>
                  </a:lnTo>
                  <a:lnTo>
                    <a:pt x="1167606" y="1900972"/>
                  </a:lnTo>
                  <a:lnTo>
                    <a:pt x="1166019" y="1899383"/>
                  </a:lnTo>
                  <a:lnTo>
                    <a:pt x="1164828" y="1897398"/>
                  </a:lnTo>
                  <a:lnTo>
                    <a:pt x="1149350" y="1877147"/>
                  </a:lnTo>
                  <a:lnTo>
                    <a:pt x="1133872" y="1856499"/>
                  </a:lnTo>
                  <a:lnTo>
                    <a:pt x="1103313" y="1815204"/>
                  </a:lnTo>
                  <a:lnTo>
                    <a:pt x="1100931" y="1811630"/>
                  </a:lnTo>
                  <a:lnTo>
                    <a:pt x="1097756" y="1808453"/>
                  </a:lnTo>
                  <a:lnTo>
                    <a:pt x="1094581" y="1806071"/>
                  </a:lnTo>
                  <a:lnTo>
                    <a:pt x="1090613" y="1804085"/>
                  </a:lnTo>
                  <a:lnTo>
                    <a:pt x="1086644" y="1802894"/>
                  </a:lnTo>
                  <a:lnTo>
                    <a:pt x="1081881" y="1802497"/>
                  </a:lnTo>
                  <a:lnTo>
                    <a:pt x="1077516" y="1802497"/>
                  </a:lnTo>
                  <a:lnTo>
                    <a:pt x="1073150" y="1803291"/>
                  </a:lnTo>
                  <a:lnTo>
                    <a:pt x="1058863" y="1810042"/>
                  </a:lnTo>
                  <a:lnTo>
                    <a:pt x="1044972" y="1815998"/>
                  </a:lnTo>
                  <a:lnTo>
                    <a:pt x="1029891" y="1821954"/>
                  </a:lnTo>
                  <a:lnTo>
                    <a:pt x="1015603" y="1828307"/>
                  </a:lnTo>
                  <a:lnTo>
                    <a:pt x="1000919" y="1833469"/>
                  </a:lnTo>
                  <a:lnTo>
                    <a:pt x="985838" y="1838631"/>
                  </a:lnTo>
                  <a:lnTo>
                    <a:pt x="971153" y="1843396"/>
                  </a:lnTo>
                  <a:lnTo>
                    <a:pt x="956469" y="1847764"/>
                  </a:lnTo>
                  <a:lnTo>
                    <a:pt x="940991" y="1851337"/>
                  </a:lnTo>
                  <a:lnTo>
                    <a:pt x="925909" y="1854911"/>
                  </a:lnTo>
                  <a:lnTo>
                    <a:pt x="910431" y="1857691"/>
                  </a:lnTo>
                  <a:lnTo>
                    <a:pt x="894953" y="1860470"/>
                  </a:lnTo>
                  <a:lnTo>
                    <a:pt x="879475" y="1863250"/>
                  </a:lnTo>
                  <a:lnTo>
                    <a:pt x="863997" y="1865235"/>
                  </a:lnTo>
                  <a:lnTo>
                    <a:pt x="848122" y="1867220"/>
                  </a:lnTo>
                  <a:lnTo>
                    <a:pt x="832644" y="1868412"/>
                  </a:lnTo>
                  <a:lnTo>
                    <a:pt x="828675" y="1870397"/>
                  </a:lnTo>
                  <a:lnTo>
                    <a:pt x="824706" y="1872382"/>
                  </a:lnTo>
                  <a:lnTo>
                    <a:pt x="821531" y="1875162"/>
                  </a:lnTo>
                  <a:lnTo>
                    <a:pt x="818753" y="1878339"/>
                  </a:lnTo>
                  <a:lnTo>
                    <a:pt x="816372" y="1881912"/>
                  </a:lnTo>
                  <a:lnTo>
                    <a:pt x="814388" y="1885883"/>
                  </a:lnTo>
                  <a:lnTo>
                    <a:pt x="813594" y="1889854"/>
                  </a:lnTo>
                  <a:lnTo>
                    <a:pt x="813197" y="1894222"/>
                  </a:lnTo>
                  <a:lnTo>
                    <a:pt x="810816" y="1920031"/>
                  </a:lnTo>
                  <a:lnTo>
                    <a:pt x="808038" y="1945444"/>
                  </a:lnTo>
                  <a:lnTo>
                    <a:pt x="804863" y="1970857"/>
                  </a:lnTo>
                  <a:lnTo>
                    <a:pt x="801688" y="1996270"/>
                  </a:lnTo>
                  <a:lnTo>
                    <a:pt x="801688" y="1998652"/>
                  </a:lnTo>
                  <a:lnTo>
                    <a:pt x="801291" y="2001035"/>
                  </a:lnTo>
                  <a:lnTo>
                    <a:pt x="800497" y="2003020"/>
                  </a:lnTo>
                  <a:lnTo>
                    <a:pt x="799703" y="2005005"/>
                  </a:lnTo>
                  <a:lnTo>
                    <a:pt x="798513" y="2007388"/>
                  </a:lnTo>
                  <a:lnTo>
                    <a:pt x="797322" y="2009373"/>
                  </a:lnTo>
                  <a:lnTo>
                    <a:pt x="793750" y="2012550"/>
                  </a:lnTo>
                  <a:lnTo>
                    <a:pt x="789384" y="2015329"/>
                  </a:lnTo>
                  <a:lnTo>
                    <a:pt x="784622" y="2017315"/>
                  </a:lnTo>
                  <a:lnTo>
                    <a:pt x="779463" y="2018903"/>
                  </a:lnTo>
                  <a:lnTo>
                    <a:pt x="773906" y="2019300"/>
                  </a:lnTo>
                  <a:lnTo>
                    <a:pt x="752078" y="2018506"/>
                  </a:lnTo>
                  <a:lnTo>
                    <a:pt x="731044" y="2017315"/>
                  </a:lnTo>
                  <a:lnTo>
                    <a:pt x="709613" y="2015727"/>
                  </a:lnTo>
                  <a:lnTo>
                    <a:pt x="688578" y="2013344"/>
                  </a:lnTo>
                  <a:lnTo>
                    <a:pt x="667147" y="2010167"/>
                  </a:lnTo>
                  <a:lnTo>
                    <a:pt x="646509" y="2006197"/>
                  </a:lnTo>
                  <a:lnTo>
                    <a:pt x="625475" y="2002226"/>
                  </a:lnTo>
                  <a:lnTo>
                    <a:pt x="604441" y="1997858"/>
                  </a:lnTo>
                  <a:lnTo>
                    <a:pt x="599281" y="1995873"/>
                  </a:lnTo>
                  <a:lnTo>
                    <a:pt x="594519" y="1993093"/>
                  </a:lnTo>
                  <a:lnTo>
                    <a:pt x="590550" y="1989917"/>
                  </a:lnTo>
                  <a:lnTo>
                    <a:pt x="586978" y="1986343"/>
                  </a:lnTo>
                  <a:lnTo>
                    <a:pt x="584597" y="1981975"/>
                  </a:lnTo>
                  <a:lnTo>
                    <a:pt x="583803" y="1979990"/>
                  </a:lnTo>
                  <a:lnTo>
                    <a:pt x="583009" y="1977607"/>
                  </a:lnTo>
                  <a:lnTo>
                    <a:pt x="583009" y="1975622"/>
                  </a:lnTo>
                  <a:lnTo>
                    <a:pt x="582612" y="1973239"/>
                  </a:lnTo>
                  <a:lnTo>
                    <a:pt x="583009" y="1970857"/>
                  </a:lnTo>
                  <a:lnTo>
                    <a:pt x="583406" y="1968872"/>
                  </a:lnTo>
                  <a:lnTo>
                    <a:pt x="586581" y="1943062"/>
                  </a:lnTo>
                  <a:lnTo>
                    <a:pt x="590153" y="1918046"/>
                  </a:lnTo>
                  <a:lnTo>
                    <a:pt x="598091" y="1866823"/>
                  </a:lnTo>
                  <a:lnTo>
                    <a:pt x="598884" y="1862456"/>
                  </a:lnTo>
                  <a:lnTo>
                    <a:pt x="598884" y="1858088"/>
                  </a:lnTo>
                  <a:lnTo>
                    <a:pt x="598487" y="1853720"/>
                  </a:lnTo>
                  <a:lnTo>
                    <a:pt x="596900" y="1849749"/>
                  </a:lnTo>
                  <a:lnTo>
                    <a:pt x="594916" y="1846175"/>
                  </a:lnTo>
                  <a:lnTo>
                    <a:pt x="592137" y="1842602"/>
                  </a:lnTo>
                  <a:lnTo>
                    <a:pt x="588962" y="1839822"/>
                  </a:lnTo>
                  <a:lnTo>
                    <a:pt x="585391" y="1837440"/>
                  </a:lnTo>
                  <a:lnTo>
                    <a:pt x="570309" y="1831881"/>
                  </a:lnTo>
                  <a:lnTo>
                    <a:pt x="556022" y="1826322"/>
                  </a:lnTo>
                  <a:lnTo>
                    <a:pt x="541734" y="1820366"/>
                  </a:lnTo>
                  <a:lnTo>
                    <a:pt x="527050" y="1814012"/>
                  </a:lnTo>
                  <a:lnTo>
                    <a:pt x="512762" y="1807659"/>
                  </a:lnTo>
                  <a:lnTo>
                    <a:pt x="498872" y="1800909"/>
                  </a:lnTo>
                  <a:lnTo>
                    <a:pt x="484584" y="1793762"/>
                  </a:lnTo>
                  <a:lnTo>
                    <a:pt x="471091" y="1786217"/>
                  </a:lnTo>
                  <a:lnTo>
                    <a:pt x="457597" y="1778276"/>
                  </a:lnTo>
                  <a:lnTo>
                    <a:pt x="444500" y="1769540"/>
                  </a:lnTo>
                  <a:lnTo>
                    <a:pt x="431006" y="1760804"/>
                  </a:lnTo>
                  <a:lnTo>
                    <a:pt x="418306" y="1752069"/>
                  </a:lnTo>
                  <a:lnTo>
                    <a:pt x="406003" y="1742936"/>
                  </a:lnTo>
                  <a:lnTo>
                    <a:pt x="392906" y="1733803"/>
                  </a:lnTo>
                  <a:lnTo>
                    <a:pt x="381000" y="1723479"/>
                  </a:lnTo>
                  <a:lnTo>
                    <a:pt x="369094" y="1713552"/>
                  </a:lnTo>
                  <a:lnTo>
                    <a:pt x="365125" y="1711567"/>
                  </a:lnTo>
                  <a:lnTo>
                    <a:pt x="360759" y="1710376"/>
                  </a:lnTo>
                  <a:lnTo>
                    <a:pt x="356791" y="1709979"/>
                  </a:lnTo>
                  <a:lnTo>
                    <a:pt x="352425" y="1709979"/>
                  </a:lnTo>
                  <a:lnTo>
                    <a:pt x="347662" y="1710773"/>
                  </a:lnTo>
                  <a:lnTo>
                    <a:pt x="343694" y="1712361"/>
                  </a:lnTo>
                  <a:lnTo>
                    <a:pt x="340122" y="1714744"/>
                  </a:lnTo>
                  <a:lnTo>
                    <a:pt x="336947" y="1717523"/>
                  </a:lnTo>
                  <a:lnTo>
                    <a:pt x="256778" y="1782246"/>
                  </a:lnTo>
                  <a:lnTo>
                    <a:pt x="254794" y="1783835"/>
                  </a:lnTo>
                  <a:lnTo>
                    <a:pt x="252809" y="1785026"/>
                  </a:lnTo>
                  <a:lnTo>
                    <a:pt x="250825" y="1786217"/>
                  </a:lnTo>
                  <a:lnTo>
                    <a:pt x="248840" y="1787011"/>
                  </a:lnTo>
                  <a:lnTo>
                    <a:pt x="246459" y="1787805"/>
                  </a:lnTo>
                  <a:lnTo>
                    <a:pt x="244475" y="1787805"/>
                  </a:lnTo>
                  <a:lnTo>
                    <a:pt x="239712" y="1788202"/>
                  </a:lnTo>
                  <a:lnTo>
                    <a:pt x="234553" y="1787011"/>
                  </a:lnTo>
                  <a:lnTo>
                    <a:pt x="229790" y="1785423"/>
                  </a:lnTo>
                  <a:lnTo>
                    <a:pt x="225028" y="1782643"/>
                  </a:lnTo>
                  <a:lnTo>
                    <a:pt x="222647" y="1780658"/>
                  </a:lnTo>
                  <a:lnTo>
                    <a:pt x="220662" y="1779070"/>
                  </a:lnTo>
                  <a:lnTo>
                    <a:pt x="205978" y="1762790"/>
                  </a:lnTo>
                  <a:lnTo>
                    <a:pt x="192087" y="1746907"/>
                  </a:lnTo>
                  <a:lnTo>
                    <a:pt x="178197" y="1731024"/>
                  </a:lnTo>
                  <a:lnTo>
                    <a:pt x="165100" y="1713949"/>
                  </a:lnTo>
                  <a:lnTo>
                    <a:pt x="152003" y="1696875"/>
                  </a:lnTo>
                  <a:lnTo>
                    <a:pt x="139700" y="1679404"/>
                  </a:lnTo>
                  <a:lnTo>
                    <a:pt x="127794" y="1661933"/>
                  </a:lnTo>
                  <a:lnTo>
                    <a:pt x="116284" y="1644064"/>
                  </a:lnTo>
                  <a:lnTo>
                    <a:pt x="113506" y="1638902"/>
                  </a:lnTo>
                  <a:lnTo>
                    <a:pt x="112315" y="1633343"/>
                  </a:lnTo>
                  <a:lnTo>
                    <a:pt x="111522" y="1628181"/>
                  </a:lnTo>
                  <a:lnTo>
                    <a:pt x="111919" y="1623019"/>
                  </a:lnTo>
                  <a:lnTo>
                    <a:pt x="113109" y="1618651"/>
                  </a:lnTo>
                  <a:lnTo>
                    <a:pt x="113903" y="1616269"/>
                  </a:lnTo>
                  <a:lnTo>
                    <a:pt x="115094" y="1614284"/>
                  </a:lnTo>
                  <a:lnTo>
                    <a:pt x="116284" y="1612695"/>
                  </a:lnTo>
                  <a:lnTo>
                    <a:pt x="117872" y="1610710"/>
                  </a:lnTo>
                  <a:lnTo>
                    <a:pt x="119856" y="1609519"/>
                  </a:lnTo>
                  <a:lnTo>
                    <a:pt x="121840" y="1608327"/>
                  </a:lnTo>
                  <a:lnTo>
                    <a:pt x="162322" y="1576958"/>
                  </a:lnTo>
                  <a:lnTo>
                    <a:pt x="183356" y="1561870"/>
                  </a:lnTo>
                  <a:lnTo>
                    <a:pt x="203994" y="1546781"/>
                  </a:lnTo>
                  <a:lnTo>
                    <a:pt x="207565" y="1544001"/>
                  </a:lnTo>
                  <a:lnTo>
                    <a:pt x="211137" y="1540825"/>
                  </a:lnTo>
                  <a:lnTo>
                    <a:pt x="213519" y="1537648"/>
                  </a:lnTo>
                  <a:lnTo>
                    <a:pt x="215503" y="1533677"/>
                  </a:lnTo>
                  <a:lnTo>
                    <a:pt x="216694" y="1529707"/>
                  </a:lnTo>
                  <a:lnTo>
                    <a:pt x="217090" y="1525339"/>
                  </a:lnTo>
                  <a:lnTo>
                    <a:pt x="217090" y="1520971"/>
                  </a:lnTo>
                  <a:lnTo>
                    <a:pt x="216297" y="1516603"/>
                  </a:lnTo>
                  <a:lnTo>
                    <a:pt x="209153" y="1502705"/>
                  </a:lnTo>
                  <a:lnTo>
                    <a:pt x="202803" y="1488014"/>
                  </a:lnTo>
                  <a:lnTo>
                    <a:pt x="196850" y="1473719"/>
                  </a:lnTo>
                  <a:lnTo>
                    <a:pt x="191294" y="1459027"/>
                  </a:lnTo>
                  <a:lnTo>
                    <a:pt x="186134" y="1444335"/>
                  </a:lnTo>
                  <a:lnTo>
                    <a:pt x="180975" y="1429644"/>
                  </a:lnTo>
                  <a:lnTo>
                    <a:pt x="176212" y="1414952"/>
                  </a:lnTo>
                  <a:lnTo>
                    <a:pt x="171847" y="1399466"/>
                  </a:lnTo>
                  <a:lnTo>
                    <a:pt x="167878" y="1384377"/>
                  </a:lnTo>
                  <a:lnTo>
                    <a:pt x="164703" y="1369288"/>
                  </a:lnTo>
                  <a:lnTo>
                    <a:pt x="161131" y="1353802"/>
                  </a:lnTo>
                  <a:lnTo>
                    <a:pt x="158353" y="1338713"/>
                  </a:lnTo>
                  <a:lnTo>
                    <a:pt x="155972" y="1323227"/>
                  </a:lnTo>
                  <a:lnTo>
                    <a:pt x="153987" y="1307344"/>
                  </a:lnTo>
                  <a:lnTo>
                    <a:pt x="152003" y="1291859"/>
                  </a:lnTo>
                  <a:lnTo>
                    <a:pt x="150812" y="1276373"/>
                  </a:lnTo>
                  <a:lnTo>
                    <a:pt x="149225" y="1272402"/>
                  </a:lnTo>
                  <a:lnTo>
                    <a:pt x="146844" y="1268034"/>
                  </a:lnTo>
                  <a:lnTo>
                    <a:pt x="144462" y="1264857"/>
                  </a:lnTo>
                  <a:lnTo>
                    <a:pt x="141287" y="1262078"/>
                  </a:lnTo>
                  <a:lnTo>
                    <a:pt x="137715" y="1259695"/>
                  </a:lnTo>
                  <a:lnTo>
                    <a:pt x="133747" y="1257710"/>
                  </a:lnTo>
                  <a:lnTo>
                    <a:pt x="129778" y="1256916"/>
                  </a:lnTo>
                  <a:lnTo>
                    <a:pt x="125015" y="1256519"/>
                  </a:lnTo>
                  <a:lnTo>
                    <a:pt x="99219" y="1254136"/>
                  </a:lnTo>
                  <a:lnTo>
                    <a:pt x="74215" y="1251357"/>
                  </a:lnTo>
                  <a:lnTo>
                    <a:pt x="22622" y="1245401"/>
                  </a:lnTo>
                  <a:lnTo>
                    <a:pt x="20240" y="1245401"/>
                  </a:lnTo>
                  <a:lnTo>
                    <a:pt x="18256" y="1245004"/>
                  </a:lnTo>
                  <a:lnTo>
                    <a:pt x="15875" y="1244209"/>
                  </a:lnTo>
                  <a:lnTo>
                    <a:pt x="13890" y="1243415"/>
                  </a:lnTo>
                  <a:lnTo>
                    <a:pt x="11906" y="1242224"/>
                  </a:lnTo>
                  <a:lnTo>
                    <a:pt x="9922" y="1241033"/>
                  </a:lnTo>
                  <a:lnTo>
                    <a:pt x="6747" y="1237459"/>
                  </a:lnTo>
                  <a:lnTo>
                    <a:pt x="3969" y="1233488"/>
                  </a:lnTo>
                  <a:lnTo>
                    <a:pt x="1984" y="1228724"/>
                  </a:lnTo>
                  <a:lnTo>
                    <a:pt x="397" y="1222767"/>
                  </a:lnTo>
                  <a:lnTo>
                    <a:pt x="0" y="1219988"/>
                  </a:lnTo>
                  <a:lnTo>
                    <a:pt x="0" y="1217208"/>
                  </a:lnTo>
                  <a:lnTo>
                    <a:pt x="794" y="1196163"/>
                  </a:lnTo>
                  <a:lnTo>
                    <a:pt x="1984" y="1174721"/>
                  </a:lnTo>
                  <a:lnTo>
                    <a:pt x="3572" y="1153676"/>
                  </a:lnTo>
                  <a:lnTo>
                    <a:pt x="6350" y="1132631"/>
                  </a:lnTo>
                  <a:lnTo>
                    <a:pt x="9128" y="1111189"/>
                  </a:lnTo>
                  <a:lnTo>
                    <a:pt x="12700" y="1090541"/>
                  </a:lnTo>
                  <a:lnTo>
                    <a:pt x="16669" y="1069099"/>
                  </a:lnTo>
                  <a:lnTo>
                    <a:pt x="21034" y="1048451"/>
                  </a:lnTo>
                  <a:lnTo>
                    <a:pt x="23019" y="1043289"/>
                  </a:lnTo>
                  <a:lnTo>
                    <a:pt x="25797" y="1038127"/>
                  </a:lnTo>
                  <a:lnTo>
                    <a:pt x="29369" y="1034157"/>
                  </a:lnTo>
                  <a:lnTo>
                    <a:pt x="32940" y="1030583"/>
                  </a:lnTo>
                  <a:lnTo>
                    <a:pt x="37306" y="1028201"/>
                  </a:lnTo>
                  <a:lnTo>
                    <a:pt x="39290" y="1027406"/>
                  </a:lnTo>
                  <a:lnTo>
                    <a:pt x="41672" y="1026612"/>
                  </a:lnTo>
                  <a:lnTo>
                    <a:pt x="44053" y="1026612"/>
                  </a:lnTo>
                  <a:lnTo>
                    <a:pt x="46037" y="1026215"/>
                  </a:lnTo>
                  <a:lnTo>
                    <a:pt x="48419" y="1026612"/>
                  </a:lnTo>
                  <a:lnTo>
                    <a:pt x="50800" y="1027009"/>
                  </a:lnTo>
                  <a:lnTo>
                    <a:pt x="101600" y="1033760"/>
                  </a:lnTo>
                  <a:lnTo>
                    <a:pt x="127000" y="1037730"/>
                  </a:lnTo>
                  <a:lnTo>
                    <a:pt x="152400" y="1042098"/>
                  </a:lnTo>
                  <a:lnTo>
                    <a:pt x="156765" y="1042892"/>
                  </a:lnTo>
                  <a:lnTo>
                    <a:pt x="161131" y="1042892"/>
                  </a:lnTo>
                  <a:lnTo>
                    <a:pt x="165497" y="1042495"/>
                  </a:lnTo>
                  <a:lnTo>
                    <a:pt x="169862" y="1040907"/>
                  </a:lnTo>
                  <a:lnTo>
                    <a:pt x="173434" y="1038525"/>
                  </a:lnTo>
                  <a:lnTo>
                    <a:pt x="177006" y="1035745"/>
                  </a:lnTo>
                  <a:lnTo>
                    <a:pt x="179784" y="1032568"/>
                  </a:lnTo>
                  <a:lnTo>
                    <a:pt x="182165" y="1028995"/>
                  </a:lnTo>
                  <a:lnTo>
                    <a:pt x="187325" y="1014303"/>
                  </a:lnTo>
                  <a:lnTo>
                    <a:pt x="192881" y="1000008"/>
                  </a:lnTo>
                  <a:lnTo>
                    <a:pt x="198834" y="985316"/>
                  </a:lnTo>
                  <a:lnTo>
                    <a:pt x="205184" y="971022"/>
                  </a:lnTo>
                  <a:lnTo>
                    <a:pt x="211931" y="957124"/>
                  </a:lnTo>
                  <a:lnTo>
                    <a:pt x="218678" y="942432"/>
                  </a:lnTo>
                  <a:lnTo>
                    <a:pt x="225822" y="928932"/>
                  </a:lnTo>
                  <a:lnTo>
                    <a:pt x="233362" y="915034"/>
                  </a:lnTo>
                  <a:lnTo>
                    <a:pt x="241300" y="901931"/>
                  </a:lnTo>
                  <a:lnTo>
                    <a:pt x="249634" y="888430"/>
                  </a:lnTo>
                  <a:lnTo>
                    <a:pt x="258762" y="875327"/>
                  </a:lnTo>
                  <a:lnTo>
                    <a:pt x="267494" y="862620"/>
                  </a:lnTo>
                  <a:lnTo>
                    <a:pt x="276622" y="849517"/>
                  </a:lnTo>
                  <a:lnTo>
                    <a:pt x="286147" y="837207"/>
                  </a:lnTo>
                  <a:lnTo>
                    <a:pt x="295672" y="825295"/>
                  </a:lnTo>
                  <a:lnTo>
                    <a:pt x="305990" y="812986"/>
                  </a:lnTo>
                  <a:lnTo>
                    <a:pt x="307975" y="809015"/>
                  </a:lnTo>
                  <a:lnTo>
                    <a:pt x="309165" y="804647"/>
                  </a:lnTo>
                  <a:lnTo>
                    <a:pt x="309562" y="800279"/>
                  </a:lnTo>
                  <a:lnTo>
                    <a:pt x="309562" y="796309"/>
                  </a:lnTo>
                  <a:lnTo>
                    <a:pt x="308769" y="791941"/>
                  </a:lnTo>
                  <a:lnTo>
                    <a:pt x="307181" y="787970"/>
                  </a:lnTo>
                  <a:lnTo>
                    <a:pt x="304800" y="784396"/>
                  </a:lnTo>
                  <a:lnTo>
                    <a:pt x="301625" y="780823"/>
                  </a:lnTo>
                  <a:lnTo>
                    <a:pt x="237331" y="700614"/>
                  </a:lnTo>
                  <a:lnTo>
                    <a:pt x="235744" y="699025"/>
                  </a:lnTo>
                  <a:lnTo>
                    <a:pt x="234553" y="697437"/>
                  </a:lnTo>
                  <a:lnTo>
                    <a:pt x="233362" y="695452"/>
                  </a:lnTo>
                  <a:lnTo>
                    <a:pt x="232569" y="693069"/>
                  </a:lnTo>
                  <a:lnTo>
                    <a:pt x="231775" y="691084"/>
                  </a:lnTo>
                  <a:lnTo>
                    <a:pt x="231775" y="688701"/>
                  </a:lnTo>
                  <a:lnTo>
                    <a:pt x="231775" y="683936"/>
                  </a:lnTo>
                  <a:lnTo>
                    <a:pt x="232569" y="678774"/>
                  </a:lnTo>
                  <a:lnTo>
                    <a:pt x="234156" y="674010"/>
                  </a:lnTo>
                  <a:lnTo>
                    <a:pt x="236934" y="668848"/>
                  </a:lnTo>
                  <a:lnTo>
                    <a:pt x="240506" y="664480"/>
                  </a:lnTo>
                  <a:lnTo>
                    <a:pt x="256778" y="650185"/>
                  </a:lnTo>
                  <a:lnTo>
                    <a:pt x="272653" y="636287"/>
                  </a:lnTo>
                  <a:lnTo>
                    <a:pt x="288925" y="622390"/>
                  </a:lnTo>
                  <a:lnTo>
                    <a:pt x="305594" y="609286"/>
                  </a:lnTo>
                  <a:lnTo>
                    <a:pt x="322659" y="596183"/>
                  </a:lnTo>
                  <a:lnTo>
                    <a:pt x="339725" y="583874"/>
                  </a:lnTo>
                  <a:lnTo>
                    <a:pt x="357584" y="571961"/>
                  </a:lnTo>
                  <a:lnTo>
                    <a:pt x="375841" y="560446"/>
                  </a:lnTo>
                  <a:lnTo>
                    <a:pt x="381000" y="558064"/>
                  </a:lnTo>
                  <a:lnTo>
                    <a:pt x="386159" y="556475"/>
                  </a:lnTo>
                  <a:lnTo>
                    <a:pt x="391319" y="556078"/>
                  </a:lnTo>
                  <a:lnTo>
                    <a:pt x="396478" y="556475"/>
                  </a:lnTo>
                  <a:lnTo>
                    <a:pt x="401241" y="557667"/>
                  </a:lnTo>
                  <a:lnTo>
                    <a:pt x="403225" y="558461"/>
                  </a:lnTo>
                  <a:lnTo>
                    <a:pt x="405606" y="559652"/>
                  </a:lnTo>
                  <a:lnTo>
                    <a:pt x="407194" y="560843"/>
                  </a:lnTo>
                  <a:lnTo>
                    <a:pt x="408781" y="562431"/>
                  </a:lnTo>
                  <a:lnTo>
                    <a:pt x="410369" y="564020"/>
                  </a:lnTo>
                  <a:lnTo>
                    <a:pt x="411559" y="566005"/>
                  </a:lnTo>
                  <a:lnTo>
                    <a:pt x="427037" y="586653"/>
                  </a:lnTo>
                  <a:lnTo>
                    <a:pt x="442912" y="606904"/>
                  </a:lnTo>
                  <a:lnTo>
                    <a:pt x="457994" y="627552"/>
                  </a:lnTo>
                  <a:lnTo>
                    <a:pt x="472678" y="648200"/>
                  </a:lnTo>
                  <a:lnTo>
                    <a:pt x="475456" y="652170"/>
                  </a:lnTo>
                  <a:lnTo>
                    <a:pt x="478234" y="654950"/>
                  </a:lnTo>
                  <a:lnTo>
                    <a:pt x="481806" y="657729"/>
                  </a:lnTo>
                  <a:lnTo>
                    <a:pt x="486172" y="659318"/>
                  </a:lnTo>
                  <a:lnTo>
                    <a:pt x="490141" y="660509"/>
                  </a:lnTo>
                  <a:lnTo>
                    <a:pt x="494506" y="661303"/>
                  </a:lnTo>
                  <a:lnTo>
                    <a:pt x="498872" y="660906"/>
                  </a:lnTo>
                  <a:lnTo>
                    <a:pt x="503237" y="660112"/>
                  </a:lnTo>
                  <a:lnTo>
                    <a:pt x="517128" y="653759"/>
                  </a:lnTo>
                  <a:lnTo>
                    <a:pt x="531416" y="647406"/>
                  </a:lnTo>
                  <a:lnTo>
                    <a:pt x="546100" y="641449"/>
                  </a:lnTo>
                  <a:lnTo>
                    <a:pt x="560387" y="635890"/>
                  </a:lnTo>
                  <a:lnTo>
                    <a:pt x="575072" y="630331"/>
                  </a:lnTo>
                  <a:lnTo>
                    <a:pt x="590153" y="625566"/>
                  </a:lnTo>
                  <a:lnTo>
                    <a:pt x="604837" y="620404"/>
                  </a:lnTo>
                  <a:lnTo>
                    <a:pt x="619919" y="615640"/>
                  </a:lnTo>
                  <a:lnTo>
                    <a:pt x="635397" y="612066"/>
                  </a:lnTo>
                  <a:lnTo>
                    <a:pt x="650478" y="608492"/>
                  </a:lnTo>
                  <a:lnTo>
                    <a:pt x="665956" y="605713"/>
                  </a:lnTo>
                  <a:lnTo>
                    <a:pt x="681434" y="602933"/>
                  </a:lnTo>
                  <a:lnTo>
                    <a:pt x="696913" y="600154"/>
                  </a:lnTo>
                  <a:lnTo>
                    <a:pt x="711994" y="598168"/>
                  </a:lnTo>
                  <a:lnTo>
                    <a:pt x="727869" y="596580"/>
                  </a:lnTo>
                  <a:lnTo>
                    <a:pt x="743347" y="594992"/>
                  </a:lnTo>
                  <a:lnTo>
                    <a:pt x="747713" y="593403"/>
                  </a:lnTo>
                  <a:lnTo>
                    <a:pt x="751284" y="591418"/>
                  </a:lnTo>
                  <a:lnTo>
                    <a:pt x="754856" y="588638"/>
                  </a:lnTo>
                  <a:lnTo>
                    <a:pt x="757634" y="585462"/>
                  </a:lnTo>
                  <a:lnTo>
                    <a:pt x="760016" y="582285"/>
                  </a:lnTo>
                  <a:lnTo>
                    <a:pt x="762397" y="577917"/>
                  </a:lnTo>
                  <a:lnTo>
                    <a:pt x="763191" y="573550"/>
                  </a:lnTo>
                  <a:lnTo>
                    <a:pt x="763588" y="569182"/>
                  </a:lnTo>
                  <a:lnTo>
                    <a:pt x="765969" y="543769"/>
                  </a:lnTo>
                  <a:lnTo>
                    <a:pt x="768747" y="517959"/>
                  </a:lnTo>
                  <a:lnTo>
                    <a:pt x="771525" y="492943"/>
                  </a:lnTo>
                  <a:lnTo>
                    <a:pt x="774700" y="467133"/>
                  </a:lnTo>
                  <a:lnTo>
                    <a:pt x="774700" y="464751"/>
                  </a:lnTo>
                  <a:lnTo>
                    <a:pt x="775097" y="462766"/>
                  </a:lnTo>
                  <a:lnTo>
                    <a:pt x="775891" y="460383"/>
                  </a:lnTo>
                  <a:lnTo>
                    <a:pt x="776684" y="458398"/>
                  </a:lnTo>
                  <a:lnTo>
                    <a:pt x="777875" y="456412"/>
                  </a:lnTo>
                  <a:lnTo>
                    <a:pt x="779066" y="454824"/>
                  </a:lnTo>
                  <a:lnTo>
                    <a:pt x="782638" y="451250"/>
                  </a:lnTo>
                  <a:lnTo>
                    <a:pt x="786606" y="448471"/>
                  </a:lnTo>
                  <a:lnTo>
                    <a:pt x="791369" y="446486"/>
                  </a:lnTo>
                  <a:lnTo>
                    <a:pt x="796925" y="444897"/>
                  </a:lnTo>
                  <a:lnTo>
                    <a:pt x="802481" y="444500"/>
                  </a:lnTo>
                  <a:close/>
                  <a:moveTo>
                    <a:pt x="1780579" y="266729"/>
                  </a:moveTo>
                  <a:lnTo>
                    <a:pt x="1770667" y="267126"/>
                  </a:lnTo>
                  <a:lnTo>
                    <a:pt x="1761944" y="267921"/>
                  </a:lnTo>
                  <a:lnTo>
                    <a:pt x="1752824" y="269113"/>
                  </a:lnTo>
                  <a:lnTo>
                    <a:pt x="1744101" y="270304"/>
                  </a:lnTo>
                  <a:lnTo>
                    <a:pt x="1735378" y="272688"/>
                  </a:lnTo>
                  <a:lnTo>
                    <a:pt x="1727052" y="275071"/>
                  </a:lnTo>
                  <a:lnTo>
                    <a:pt x="1718329" y="277852"/>
                  </a:lnTo>
                  <a:lnTo>
                    <a:pt x="1710399" y="281030"/>
                  </a:lnTo>
                  <a:lnTo>
                    <a:pt x="1702469" y="284605"/>
                  </a:lnTo>
                  <a:lnTo>
                    <a:pt x="1694539" y="288578"/>
                  </a:lnTo>
                  <a:lnTo>
                    <a:pt x="1687005" y="292550"/>
                  </a:lnTo>
                  <a:lnTo>
                    <a:pt x="1679472" y="297317"/>
                  </a:lnTo>
                  <a:lnTo>
                    <a:pt x="1672731" y="302482"/>
                  </a:lnTo>
                  <a:lnTo>
                    <a:pt x="1665991" y="308043"/>
                  </a:lnTo>
                  <a:lnTo>
                    <a:pt x="1659250" y="313605"/>
                  </a:lnTo>
                  <a:lnTo>
                    <a:pt x="1653303" y="319563"/>
                  </a:lnTo>
                  <a:lnTo>
                    <a:pt x="1647355" y="325919"/>
                  </a:lnTo>
                  <a:lnTo>
                    <a:pt x="1641804" y="332275"/>
                  </a:lnTo>
                  <a:lnTo>
                    <a:pt x="1636253" y="339029"/>
                  </a:lnTo>
                  <a:lnTo>
                    <a:pt x="1631098" y="346179"/>
                  </a:lnTo>
                  <a:lnTo>
                    <a:pt x="1626340" y="353727"/>
                  </a:lnTo>
                  <a:lnTo>
                    <a:pt x="1621979" y="361275"/>
                  </a:lnTo>
                  <a:lnTo>
                    <a:pt x="1618014" y="368822"/>
                  </a:lnTo>
                  <a:lnTo>
                    <a:pt x="1614445" y="376767"/>
                  </a:lnTo>
                  <a:lnTo>
                    <a:pt x="1611273" y="384712"/>
                  </a:lnTo>
                  <a:lnTo>
                    <a:pt x="1608498" y="393055"/>
                  </a:lnTo>
                  <a:lnTo>
                    <a:pt x="1606119" y="401794"/>
                  </a:lnTo>
                  <a:lnTo>
                    <a:pt x="1604136" y="410534"/>
                  </a:lnTo>
                  <a:lnTo>
                    <a:pt x="1602550" y="419273"/>
                  </a:lnTo>
                  <a:lnTo>
                    <a:pt x="1601361" y="428410"/>
                  </a:lnTo>
                  <a:lnTo>
                    <a:pt x="1600568" y="437547"/>
                  </a:lnTo>
                  <a:lnTo>
                    <a:pt x="1600171" y="447081"/>
                  </a:lnTo>
                  <a:lnTo>
                    <a:pt x="1600568" y="456218"/>
                  </a:lnTo>
                  <a:lnTo>
                    <a:pt x="1601361" y="465354"/>
                  </a:lnTo>
                  <a:lnTo>
                    <a:pt x="1602550" y="474094"/>
                  </a:lnTo>
                  <a:lnTo>
                    <a:pt x="1604136" y="482833"/>
                  </a:lnTo>
                  <a:lnTo>
                    <a:pt x="1606119" y="491970"/>
                  </a:lnTo>
                  <a:lnTo>
                    <a:pt x="1608498" y="500312"/>
                  </a:lnTo>
                  <a:lnTo>
                    <a:pt x="1611273" y="508655"/>
                  </a:lnTo>
                  <a:lnTo>
                    <a:pt x="1614445" y="516997"/>
                  </a:lnTo>
                  <a:lnTo>
                    <a:pt x="1618014" y="524545"/>
                  </a:lnTo>
                  <a:lnTo>
                    <a:pt x="1621979" y="532490"/>
                  </a:lnTo>
                  <a:lnTo>
                    <a:pt x="1626340" y="540435"/>
                  </a:lnTo>
                  <a:lnTo>
                    <a:pt x="1631098" y="547585"/>
                  </a:lnTo>
                  <a:lnTo>
                    <a:pt x="1636253" y="554338"/>
                  </a:lnTo>
                  <a:lnTo>
                    <a:pt x="1641804" y="561092"/>
                  </a:lnTo>
                  <a:lnTo>
                    <a:pt x="1647355" y="567845"/>
                  </a:lnTo>
                  <a:lnTo>
                    <a:pt x="1653303" y="573804"/>
                  </a:lnTo>
                  <a:lnTo>
                    <a:pt x="1659250" y="580160"/>
                  </a:lnTo>
                  <a:lnTo>
                    <a:pt x="1665991" y="585721"/>
                  </a:lnTo>
                  <a:lnTo>
                    <a:pt x="1672731" y="591283"/>
                  </a:lnTo>
                  <a:lnTo>
                    <a:pt x="1679472" y="596050"/>
                  </a:lnTo>
                  <a:lnTo>
                    <a:pt x="1687005" y="600817"/>
                  </a:lnTo>
                  <a:lnTo>
                    <a:pt x="1694539" y="605186"/>
                  </a:lnTo>
                  <a:lnTo>
                    <a:pt x="1702469" y="609159"/>
                  </a:lnTo>
                  <a:lnTo>
                    <a:pt x="1710399" y="612734"/>
                  </a:lnTo>
                  <a:lnTo>
                    <a:pt x="1718329" y="615912"/>
                  </a:lnTo>
                  <a:lnTo>
                    <a:pt x="1727052" y="618693"/>
                  </a:lnTo>
                  <a:lnTo>
                    <a:pt x="1735378" y="621076"/>
                  </a:lnTo>
                  <a:lnTo>
                    <a:pt x="1744101" y="623063"/>
                  </a:lnTo>
                  <a:lnTo>
                    <a:pt x="1752824" y="624652"/>
                  </a:lnTo>
                  <a:lnTo>
                    <a:pt x="1761944" y="626241"/>
                  </a:lnTo>
                  <a:lnTo>
                    <a:pt x="1770667" y="626638"/>
                  </a:lnTo>
                  <a:lnTo>
                    <a:pt x="1780579" y="627035"/>
                  </a:lnTo>
                  <a:lnTo>
                    <a:pt x="1789699" y="626638"/>
                  </a:lnTo>
                  <a:lnTo>
                    <a:pt x="1798819" y="626241"/>
                  </a:lnTo>
                  <a:lnTo>
                    <a:pt x="1807542" y="624652"/>
                  </a:lnTo>
                  <a:lnTo>
                    <a:pt x="1816265" y="623063"/>
                  </a:lnTo>
                  <a:lnTo>
                    <a:pt x="1825384" y="621076"/>
                  </a:lnTo>
                  <a:lnTo>
                    <a:pt x="1833711" y="618693"/>
                  </a:lnTo>
                  <a:lnTo>
                    <a:pt x="1842037" y="615912"/>
                  </a:lnTo>
                  <a:lnTo>
                    <a:pt x="1850364" y="612734"/>
                  </a:lnTo>
                  <a:lnTo>
                    <a:pt x="1858294" y="609159"/>
                  </a:lnTo>
                  <a:lnTo>
                    <a:pt x="1866224" y="605186"/>
                  </a:lnTo>
                  <a:lnTo>
                    <a:pt x="1873757" y="600817"/>
                  </a:lnTo>
                  <a:lnTo>
                    <a:pt x="1880894" y="596050"/>
                  </a:lnTo>
                  <a:lnTo>
                    <a:pt x="1888031" y="591283"/>
                  </a:lnTo>
                  <a:lnTo>
                    <a:pt x="1894772" y="585721"/>
                  </a:lnTo>
                  <a:lnTo>
                    <a:pt x="1901116" y="580160"/>
                  </a:lnTo>
                  <a:lnTo>
                    <a:pt x="1907460" y="573804"/>
                  </a:lnTo>
                  <a:lnTo>
                    <a:pt x="1913804" y="567845"/>
                  </a:lnTo>
                  <a:lnTo>
                    <a:pt x="1919355" y="561092"/>
                  </a:lnTo>
                  <a:lnTo>
                    <a:pt x="1924509" y="554338"/>
                  </a:lnTo>
                  <a:lnTo>
                    <a:pt x="1929664" y="547585"/>
                  </a:lnTo>
                  <a:lnTo>
                    <a:pt x="1934026" y="540435"/>
                  </a:lnTo>
                  <a:lnTo>
                    <a:pt x="1938387" y="532490"/>
                  </a:lnTo>
                  <a:lnTo>
                    <a:pt x="1942352" y="524545"/>
                  </a:lnTo>
                  <a:lnTo>
                    <a:pt x="1945921" y="516997"/>
                  </a:lnTo>
                  <a:lnTo>
                    <a:pt x="1949093" y="508655"/>
                  </a:lnTo>
                  <a:lnTo>
                    <a:pt x="1951868" y="500312"/>
                  </a:lnTo>
                  <a:lnTo>
                    <a:pt x="1954247" y="491970"/>
                  </a:lnTo>
                  <a:lnTo>
                    <a:pt x="1957023" y="482833"/>
                  </a:lnTo>
                  <a:lnTo>
                    <a:pt x="1958212" y="474094"/>
                  </a:lnTo>
                  <a:lnTo>
                    <a:pt x="1959402" y="465354"/>
                  </a:lnTo>
                  <a:lnTo>
                    <a:pt x="1960195" y="456218"/>
                  </a:lnTo>
                  <a:lnTo>
                    <a:pt x="1960591" y="447081"/>
                  </a:lnTo>
                  <a:lnTo>
                    <a:pt x="1960195" y="437547"/>
                  </a:lnTo>
                  <a:lnTo>
                    <a:pt x="1959402" y="428410"/>
                  </a:lnTo>
                  <a:lnTo>
                    <a:pt x="1958212" y="419273"/>
                  </a:lnTo>
                  <a:lnTo>
                    <a:pt x="1957023" y="410534"/>
                  </a:lnTo>
                  <a:lnTo>
                    <a:pt x="1954247" y="401794"/>
                  </a:lnTo>
                  <a:lnTo>
                    <a:pt x="1951868" y="393055"/>
                  </a:lnTo>
                  <a:lnTo>
                    <a:pt x="1949093" y="384712"/>
                  </a:lnTo>
                  <a:lnTo>
                    <a:pt x="1945921" y="376767"/>
                  </a:lnTo>
                  <a:lnTo>
                    <a:pt x="1942352" y="368822"/>
                  </a:lnTo>
                  <a:lnTo>
                    <a:pt x="1938387" y="361275"/>
                  </a:lnTo>
                  <a:lnTo>
                    <a:pt x="1934026" y="353727"/>
                  </a:lnTo>
                  <a:lnTo>
                    <a:pt x="1929664" y="346179"/>
                  </a:lnTo>
                  <a:lnTo>
                    <a:pt x="1924509" y="339029"/>
                  </a:lnTo>
                  <a:lnTo>
                    <a:pt x="1919355" y="332275"/>
                  </a:lnTo>
                  <a:lnTo>
                    <a:pt x="1913804" y="325919"/>
                  </a:lnTo>
                  <a:lnTo>
                    <a:pt x="1907460" y="319563"/>
                  </a:lnTo>
                  <a:lnTo>
                    <a:pt x="1901116" y="313605"/>
                  </a:lnTo>
                  <a:lnTo>
                    <a:pt x="1894772" y="308043"/>
                  </a:lnTo>
                  <a:lnTo>
                    <a:pt x="1888031" y="302482"/>
                  </a:lnTo>
                  <a:lnTo>
                    <a:pt x="1880894" y="297317"/>
                  </a:lnTo>
                  <a:lnTo>
                    <a:pt x="1873757" y="292550"/>
                  </a:lnTo>
                  <a:lnTo>
                    <a:pt x="1866224" y="288578"/>
                  </a:lnTo>
                  <a:lnTo>
                    <a:pt x="1858294" y="284605"/>
                  </a:lnTo>
                  <a:lnTo>
                    <a:pt x="1850364" y="281030"/>
                  </a:lnTo>
                  <a:lnTo>
                    <a:pt x="1842037" y="277852"/>
                  </a:lnTo>
                  <a:lnTo>
                    <a:pt x="1833711" y="275071"/>
                  </a:lnTo>
                  <a:lnTo>
                    <a:pt x="1825384" y="272688"/>
                  </a:lnTo>
                  <a:lnTo>
                    <a:pt x="1816265" y="270304"/>
                  </a:lnTo>
                  <a:lnTo>
                    <a:pt x="1807542" y="269113"/>
                  </a:lnTo>
                  <a:lnTo>
                    <a:pt x="1798819" y="267921"/>
                  </a:lnTo>
                  <a:lnTo>
                    <a:pt x="1789699" y="267126"/>
                  </a:lnTo>
                  <a:lnTo>
                    <a:pt x="1780579" y="266729"/>
                  </a:lnTo>
                  <a:close/>
                  <a:moveTo>
                    <a:pt x="1769477" y="236538"/>
                  </a:moveTo>
                  <a:lnTo>
                    <a:pt x="1780579" y="236538"/>
                  </a:lnTo>
                  <a:lnTo>
                    <a:pt x="1791285" y="236538"/>
                  </a:lnTo>
                  <a:lnTo>
                    <a:pt x="1801594" y="237333"/>
                  </a:lnTo>
                  <a:lnTo>
                    <a:pt x="1812300" y="238922"/>
                  </a:lnTo>
                  <a:lnTo>
                    <a:pt x="1823005" y="240511"/>
                  </a:lnTo>
                  <a:lnTo>
                    <a:pt x="1832918" y="242894"/>
                  </a:lnTo>
                  <a:lnTo>
                    <a:pt x="1842830" y="245675"/>
                  </a:lnTo>
                  <a:lnTo>
                    <a:pt x="1852346" y="248853"/>
                  </a:lnTo>
                  <a:lnTo>
                    <a:pt x="1861862" y="252825"/>
                  </a:lnTo>
                  <a:lnTo>
                    <a:pt x="1871775" y="256798"/>
                  </a:lnTo>
                  <a:lnTo>
                    <a:pt x="1880498" y="261962"/>
                  </a:lnTo>
                  <a:lnTo>
                    <a:pt x="1889221" y="267126"/>
                  </a:lnTo>
                  <a:lnTo>
                    <a:pt x="1897944" y="272291"/>
                  </a:lnTo>
                  <a:lnTo>
                    <a:pt x="1905874" y="278249"/>
                  </a:lnTo>
                  <a:lnTo>
                    <a:pt x="1914200" y="284208"/>
                  </a:lnTo>
                  <a:lnTo>
                    <a:pt x="1921734" y="290961"/>
                  </a:lnTo>
                  <a:lnTo>
                    <a:pt x="1929268" y="297715"/>
                  </a:lnTo>
                  <a:lnTo>
                    <a:pt x="1936008" y="305660"/>
                  </a:lnTo>
                  <a:lnTo>
                    <a:pt x="1942352" y="313207"/>
                  </a:lnTo>
                  <a:lnTo>
                    <a:pt x="1948696" y="320755"/>
                  </a:lnTo>
                  <a:lnTo>
                    <a:pt x="1954644" y="329097"/>
                  </a:lnTo>
                  <a:lnTo>
                    <a:pt x="1960195" y="337440"/>
                  </a:lnTo>
                  <a:lnTo>
                    <a:pt x="1965349" y="346179"/>
                  </a:lnTo>
                  <a:lnTo>
                    <a:pt x="1970107" y="355713"/>
                  </a:lnTo>
                  <a:lnTo>
                    <a:pt x="1974072" y="364850"/>
                  </a:lnTo>
                  <a:lnTo>
                    <a:pt x="1978037" y="374384"/>
                  </a:lnTo>
                  <a:lnTo>
                    <a:pt x="1981209" y="384315"/>
                  </a:lnTo>
                  <a:lnTo>
                    <a:pt x="1983985" y="393849"/>
                  </a:lnTo>
                  <a:lnTo>
                    <a:pt x="1986364" y="404575"/>
                  </a:lnTo>
                  <a:lnTo>
                    <a:pt x="1988346" y="414903"/>
                  </a:lnTo>
                  <a:lnTo>
                    <a:pt x="1989536" y="425232"/>
                  </a:lnTo>
                  <a:lnTo>
                    <a:pt x="1990329" y="435958"/>
                  </a:lnTo>
                  <a:lnTo>
                    <a:pt x="1990725" y="447081"/>
                  </a:lnTo>
                  <a:lnTo>
                    <a:pt x="1990329" y="457807"/>
                  </a:lnTo>
                  <a:lnTo>
                    <a:pt x="1989536" y="468135"/>
                  </a:lnTo>
                  <a:lnTo>
                    <a:pt x="1988346" y="478861"/>
                  </a:lnTo>
                  <a:lnTo>
                    <a:pt x="1986364" y="489587"/>
                  </a:lnTo>
                  <a:lnTo>
                    <a:pt x="1983985" y="499518"/>
                  </a:lnTo>
                  <a:lnTo>
                    <a:pt x="1981209" y="509449"/>
                  </a:lnTo>
                  <a:lnTo>
                    <a:pt x="1978037" y="518983"/>
                  </a:lnTo>
                  <a:lnTo>
                    <a:pt x="1974072" y="528517"/>
                  </a:lnTo>
                  <a:lnTo>
                    <a:pt x="1970107" y="538051"/>
                  </a:lnTo>
                  <a:lnTo>
                    <a:pt x="1965349" y="547188"/>
                  </a:lnTo>
                  <a:lnTo>
                    <a:pt x="1960195" y="555927"/>
                  </a:lnTo>
                  <a:lnTo>
                    <a:pt x="1954644" y="564270"/>
                  </a:lnTo>
                  <a:lnTo>
                    <a:pt x="1948696" y="572612"/>
                  </a:lnTo>
                  <a:lnTo>
                    <a:pt x="1942352" y="580954"/>
                  </a:lnTo>
                  <a:lnTo>
                    <a:pt x="1936008" y="588502"/>
                  </a:lnTo>
                  <a:lnTo>
                    <a:pt x="1929268" y="595652"/>
                  </a:lnTo>
                  <a:lnTo>
                    <a:pt x="1921734" y="602406"/>
                  </a:lnTo>
                  <a:lnTo>
                    <a:pt x="1914200" y="609159"/>
                  </a:lnTo>
                  <a:lnTo>
                    <a:pt x="1905874" y="615118"/>
                  </a:lnTo>
                  <a:lnTo>
                    <a:pt x="1897944" y="621076"/>
                  </a:lnTo>
                  <a:lnTo>
                    <a:pt x="1889221" y="627035"/>
                  </a:lnTo>
                  <a:lnTo>
                    <a:pt x="1880498" y="631802"/>
                  </a:lnTo>
                  <a:lnTo>
                    <a:pt x="1871775" y="636569"/>
                  </a:lnTo>
                  <a:lnTo>
                    <a:pt x="1861862" y="640542"/>
                  </a:lnTo>
                  <a:lnTo>
                    <a:pt x="1852346" y="644514"/>
                  </a:lnTo>
                  <a:lnTo>
                    <a:pt x="1842830" y="647692"/>
                  </a:lnTo>
                  <a:lnTo>
                    <a:pt x="1832918" y="650473"/>
                  </a:lnTo>
                  <a:lnTo>
                    <a:pt x="1823005" y="652856"/>
                  </a:lnTo>
                  <a:lnTo>
                    <a:pt x="1812300" y="654843"/>
                  </a:lnTo>
                  <a:lnTo>
                    <a:pt x="1801594" y="656034"/>
                  </a:lnTo>
                  <a:lnTo>
                    <a:pt x="1791285" y="656829"/>
                  </a:lnTo>
                  <a:lnTo>
                    <a:pt x="1780579" y="657226"/>
                  </a:lnTo>
                  <a:lnTo>
                    <a:pt x="1769477" y="656829"/>
                  </a:lnTo>
                  <a:lnTo>
                    <a:pt x="1758772" y="656034"/>
                  </a:lnTo>
                  <a:lnTo>
                    <a:pt x="1748463" y="654843"/>
                  </a:lnTo>
                  <a:lnTo>
                    <a:pt x="1738154" y="652856"/>
                  </a:lnTo>
                  <a:lnTo>
                    <a:pt x="1727845" y="650473"/>
                  </a:lnTo>
                  <a:lnTo>
                    <a:pt x="1717536" y="647692"/>
                  </a:lnTo>
                  <a:lnTo>
                    <a:pt x="1708020" y="644514"/>
                  </a:lnTo>
                  <a:lnTo>
                    <a:pt x="1698504" y="640542"/>
                  </a:lnTo>
                  <a:lnTo>
                    <a:pt x="1689384" y="636569"/>
                  </a:lnTo>
                  <a:lnTo>
                    <a:pt x="1680265" y="631802"/>
                  </a:lnTo>
                  <a:lnTo>
                    <a:pt x="1671145" y="627035"/>
                  </a:lnTo>
                  <a:lnTo>
                    <a:pt x="1662819" y="621076"/>
                  </a:lnTo>
                  <a:lnTo>
                    <a:pt x="1654492" y="615118"/>
                  </a:lnTo>
                  <a:lnTo>
                    <a:pt x="1646562" y="609159"/>
                  </a:lnTo>
                  <a:lnTo>
                    <a:pt x="1639028" y="602406"/>
                  </a:lnTo>
                  <a:lnTo>
                    <a:pt x="1631495" y="595652"/>
                  </a:lnTo>
                  <a:lnTo>
                    <a:pt x="1624358" y="588502"/>
                  </a:lnTo>
                  <a:lnTo>
                    <a:pt x="1618014" y="580954"/>
                  </a:lnTo>
                  <a:lnTo>
                    <a:pt x="1611670" y="572612"/>
                  </a:lnTo>
                  <a:lnTo>
                    <a:pt x="1606119" y="564270"/>
                  </a:lnTo>
                  <a:lnTo>
                    <a:pt x="1600568" y="555927"/>
                  </a:lnTo>
                  <a:lnTo>
                    <a:pt x="1595413" y="547188"/>
                  </a:lnTo>
                  <a:lnTo>
                    <a:pt x="1591052" y="538051"/>
                  </a:lnTo>
                  <a:lnTo>
                    <a:pt x="1586294" y="528517"/>
                  </a:lnTo>
                  <a:lnTo>
                    <a:pt x="1582725" y="518983"/>
                  </a:lnTo>
                  <a:lnTo>
                    <a:pt x="1579553" y="509449"/>
                  </a:lnTo>
                  <a:lnTo>
                    <a:pt x="1576381" y="499518"/>
                  </a:lnTo>
                  <a:lnTo>
                    <a:pt x="1574399" y="489587"/>
                  </a:lnTo>
                  <a:lnTo>
                    <a:pt x="1572416" y="478861"/>
                  </a:lnTo>
                  <a:lnTo>
                    <a:pt x="1571227" y="468135"/>
                  </a:lnTo>
                  <a:lnTo>
                    <a:pt x="1570434" y="457807"/>
                  </a:lnTo>
                  <a:lnTo>
                    <a:pt x="1570037" y="447081"/>
                  </a:lnTo>
                  <a:lnTo>
                    <a:pt x="1570434" y="435958"/>
                  </a:lnTo>
                  <a:lnTo>
                    <a:pt x="1571227" y="425232"/>
                  </a:lnTo>
                  <a:lnTo>
                    <a:pt x="1572416" y="414903"/>
                  </a:lnTo>
                  <a:lnTo>
                    <a:pt x="1574399" y="404575"/>
                  </a:lnTo>
                  <a:lnTo>
                    <a:pt x="1576381" y="393849"/>
                  </a:lnTo>
                  <a:lnTo>
                    <a:pt x="1579553" y="384315"/>
                  </a:lnTo>
                  <a:lnTo>
                    <a:pt x="1582725" y="374384"/>
                  </a:lnTo>
                  <a:lnTo>
                    <a:pt x="1586294" y="364850"/>
                  </a:lnTo>
                  <a:lnTo>
                    <a:pt x="1591052" y="355713"/>
                  </a:lnTo>
                  <a:lnTo>
                    <a:pt x="1595413" y="346179"/>
                  </a:lnTo>
                  <a:lnTo>
                    <a:pt x="1600568" y="337440"/>
                  </a:lnTo>
                  <a:lnTo>
                    <a:pt x="1606119" y="329097"/>
                  </a:lnTo>
                  <a:lnTo>
                    <a:pt x="1611670" y="320755"/>
                  </a:lnTo>
                  <a:lnTo>
                    <a:pt x="1618014" y="313207"/>
                  </a:lnTo>
                  <a:lnTo>
                    <a:pt x="1624358" y="305660"/>
                  </a:lnTo>
                  <a:lnTo>
                    <a:pt x="1631495" y="297715"/>
                  </a:lnTo>
                  <a:lnTo>
                    <a:pt x="1639028" y="290961"/>
                  </a:lnTo>
                  <a:lnTo>
                    <a:pt x="1646562" y="284208"/>
                  </a:lnTo>
                  <a:lnTo>
                    <a:pt x="1654492" y="278249"/>
                  </a:lnTo>
                  <a:lnTo>
                    <a:pt x="1662819" y="272291"/>
                  </a:lnTo>
                  <a:lnTo>
                    <a:pt x="1671145" y="267126"/>
                  </a:lnTo>
                  <a:lnTo>
                    <a:pt x="1680265" y="261962"/>
                  </a:lnTo>
                  <a:lnTo>
                    <a:pt x="1689384" y="256798"/>
                  </a:lnTo>
                  <a:lnTo>
                    <a:pt x="1698504" y="252825"/>
                  </a:lnTo>
                  <a:lnTo>
                    <a:pt x="1708020" y="248853"/>
                  </a:lnTo>
                  <a:lnTo>
                    <a:pt x="1717536" y="245675"/>
                  </a:lnTo>
                  <a:lnTo>
                    <a:pt x="1727845" y="242894"/>
                  </a:lnTo>
                  <a:lnTo>
                    <a:pt x="1738154" y="240511"/>
                  </a:lnTo>
                  <a:lnTo>
                    <a:pt x="1748463" y="238922"/>
                  </a:lnTo>
                  <a:lnTo>
                    <a:pt x="1758772" y="237333"/>
                  </a:lnTo>
                  <a:lnTo>
                    <a:pt x="1769477" y="236538"/>
                  </a:lnTo>
                  <a:close/>
                  <a:moveTo>
                    <a:pt x="1775815" y="217488"/>
                  </a:moveTo>
                  <a:lnTo>
                    <a:pt x="1764301" y="218281"/>
                  </a:lnTo>
                  <a:lnTo>
                    <a:pt x="1752786" y="219472"/>
                  </a:lnTo>
                  <a:lnTo>
                    <a:pt x="1741669" y="221059"/>
                  </a:lnTo>
                  <a:lnTo>
                    <a:pt x="1730154" y="223441"/>
                  </a:lnTo>
                  <a:lnTo>
                    <a:pt x="1718243" y="226219"/>
                  </a:lnTo>
                  <a:lnTo>
                    <a:pt x="1707125" y="229791"/>
                  </a:lnTo>
                  <a:lnTo>
                    <a:pt x="1696405" y="233759"/>
                  </a:lnTo>
                  <a:lnTo>
                    <a:pt x="1685684" y="238125"/>
                  </a:lnTo>
                  <a:lnTo>
                    <a:pt x="1674964" y="243285"/>
                  </a:lnTo>
                  <a:lnTo>
                    <a:pt x="1665038" y="248841"/>
                  </a:lnTo>
                  <a:lnTo>
                    <a:pt x="1655509" y="254794"/>
                  </a:lnTo>
                  <a:lnTo>
                    <a:pt x="1646376" y="261541"/>
                  </a:lnTo>
                  <a:lnTo>
                    <a:pt x="1637641" y="268288"/>
                  </a:lnTo>
                  <a:lnTo>
                    <a:pt x="1628906" y="275035"/>
                  </a:lnTo>
                  <a:lnTo>
                    <a:pt x="1620568" y="282575"/>
                  </a:lnTo>
                  <a:lnTo>
                    <a:pt x="1613024" y="290513"/>
                  </a:lnTo>
                  <a:lnTo>
                    <a:pt x="1605877" y="298847"/>
                  </a:lnTo>
                  <a:lnTo>
                    <a:pt x="1598730" y="307578"/>
                  </a:lnTo>
                  <a:lnTo>
                    <a:pt x="1592377" y="316707"/>
                  </a:lnTo>
                  <a:lnTo>
                    <a:pt x="1586025" y="325835"/>
                  </a:lnTo>
                  <a:lnTo>
                    <a:pt x="1580466" y="334963"/>
                  </a:lnTo>
                  <a:lnTo>
                    <a:pt x="1575304" y="344885"/>
                  </a:lnTo>
                  <a:lnTo>
                    <a:pt x="1570937" y="355203"/>
                  </a:lnTo>
                  <a:lnTo>
                    <a:pt x="1566569" y="365125"/>
                  </a:lnTo>
                  <a:lnTo>
                    <a:pt x="1562995" y="375444"/>
                  </a:lnTo>
                  <a:lnTo>
                    <a:pt x="1559819" y="385763"/>
                  </a:lnTo>
                  <a:lnTo>
                    <a:pt x="1557039" y="396875"/>
                  </a:lnTo>
                  <a:lnTo>
                    <a:pt x="1555054" y="407988"/>
                  </a:lnTo>
                  <a:lnTo>
                    <a:pt x="1553466" y="418703"/>
                  </a:lnTo>
                  <a:lnTo>
                    <a:pt x="1552275" y="429816"/>
                  </a:lnTo>
                  <a:lnTo>
                    <a:pt x="1551481" y="440929"/>
                  </a:lnTo>
                  <a:lnTo>
                    <a:pt x="1551481" y="452438"/>
                  </a:lnTo>
                  <a:lnTo>
                    <a:pt x="1552275" y="463947"/>
                  </a:lnTo>
                  <a:lnTo>
                    <a:pt x="1553466" y="475060"/>
                  </a:lnTo>
                  <a:lnTo>
                    <a:pt x="1555054" y="486569"/>
                  </a:lnTo>
                  <a:lnTo>
                    <a:pt x="1557437" y="498079"/>
                  </a:lnTo>
                  <a:lnTo>
                    <a:pt x="1560216" y="509588"/>
                  </a:lnTo>
                  <a:lnTo>
                    <a:pt x="1563789" y="520700"/>
                  </a:lnTo>
                  <a:lnTo>
                    <a:pt x="1567760" y="531416"/>
                  </a:lnTo>
                  <a:lnTo>
                    <a:pt x="1572525" y="542529"/>
                  </a:lnTo>
                  <a:lnTo>
                    <a:pt x="1577290" y="552847"/>
                  </a:lnTo>
                  <a:lnTo>
                    <a:pt x="1582848" y="562769"/>
                  </a:lnTo>
                  <a:lnTo>
                    <a:pt x="1589201" y="572294"/>
                  </a:lnTo>
                  <a:lnTo>
                    <a:pt x="1595554" y="581819"/>
                  </a:lnTo>
                  <a:lnTo>
                    <a:pt x="1602304" y="590550"/>
                  </a:lnTo>
                  <a:lnTo>
                    <a:pt x="1609451" y="598885"/>
                  </a:lnTo>
                  <a:lnTo>
                    <a:pt x="1616995" y="607219"/>
                  </a:lnTo>
                  <a:lnTo>
                    <a:pt x="1624936" y="614760"/>
                  </a:lnTo>
                  <a:lnTo>
                    <a:pt x="1632877" y="621904"/>
                  </a:lnTo>
                  <a:lnTo>
                    <a:pt x="1642009" y="629047"/>
                  </a:lnTo>
                  <a:lnTo>
                    <a:pt x="1650744" y="635794"/>
                  </a:lnTo>
                  <a:lnTo>
                    <a:pt x="1659876" y="641747"/>
                  </a:lnTo>
                  <a:lnTo>
                    <a:pt x="1669405" y="647304"/>
                  </a:lnTo>
                  <a:lnTo>
                    <a:pt x="1678935" y="652066"/>
                  </a:lnTo>
                  <a:lnTo>
                    <a:pt x="1689258" y="656829"/>
                  </a:lnTo>
                  <a:lnTo>
                    <a:pt x="1699581" y="661194"/>
                  </a:lnTo>
                  <a:lnTo>
                    <a:pt x="1709905" y="664766"/>
                  </a:lnTo>
                  <a:lnTo>
                    <a:pt x="1720228" y="667941"/>
                  </a:lnTo>
                  <a:lnTo>
                    <a:pt x="1731345" y="670719"/>
                  </a:lnTo>
                  <a:lnTo>
                    <a:pt x="1742066" y="673101"/>
                  </a:lnTo>
                  <a:lnTo>
                    <a:pt x="1753183" y="674688"/>
                  </a:lnTo>
                  <a:lnTo>
                    <a:pt x="1764301" y="675879"/>
                  </a:lnTo>
                  <a:lnTo>
                    <a:pt x="1775815" y="676276"/>
                  </a:lnTo>
                  <a:lnTo>
                    <a:pt x="1786932" y="676276"/>
                  </a:lnTo>
                  <a:lnTo>
                    <a:pt x="1798447" y="675879"/>
                  </a:lnTo>
                  <a:lnTo>
                    <a:pt x="1809564" y="674688"/>
                  </a:lnTo>
                  <a:lnTo>
                    <a:pt x="1821476" y="673101"/>
                  </a:lnTo>
                  <a:lnTo>
                    <a:pt x="1832593" y="670322"/>
                  </a:lnTo>
                  <a:lnTo>
                    <a:pt x="1844108" y="667544"/>
                  </a:lnTo>
                  <a:lnTo>
                    <a:pt x="1855225" y="663972"/>
                  </a:lnTo>
                  <a:lnTo>
                    <a:pt x="1866740" y="660004"/>
                  </a:lnTo>
                  <a:lnTo>
                    <a:pt x="1877063" y="655241"/>
                  </a:lnTo>
                  <a:lnTo>
                    <a:pt x="1887386" y="650479"/>
                  </a:lnTo>
                  <a:lnTo>
                    <a:pt x="1897313" y="644922"/>
                  </a:lnTo>
                  <a:lnTo>
                    <a:pt x="1906842" y="638969"/>
                  </a:lnTo>
                  <a:lnTo>
                    <a:pt x="1916371" y="632619"/>
                  </a:lnTo>
                  <a:lnTo>
                    <a:pt x="1925503" y="625872"/>
                  </a:lnTo>
                  <a:lnTo>
                    <a:pt x="1933841" y="618332"/>
                  </a:lnTo>
                  <a:lnTo>
                    <a:pt x="1941782" y="610791"/>
                  </a:lnTo>
                  <a:lnTo>
                    <a:pt x="1949723" y="603250"/>
                  </a:lnTo>
                  <a:lnTo>
                    <a:pt x="1957267" y="594916"/>
                  </a:lnTo>
                  <a:lnTo>
                    <a:pt x="1964017" y="586185"/>
                  </a:lnTo>
                  <a:lnTo>
                    <a:pt x="1970370" y="577057"/>
                  </a:lnTo>
                  <a:lnTo>
                    <a:pt x="1976326" y="567929"/>
                  </a:lnTo>
                  <a:lnTo>
                    <a:pt x="1981884" y="558404"/>
                  </a:lnTo>
                  <a:lnTo>
                    <a:pt x="1987046" y="548879"/>
                  </a:lnTo>
                  <a:lnTo>
                    <a:pt x="1991811" y="538957"/>
                  </a:lnTo>
                  <a:lnTo>
                    <a:pt x="1995781" y="528638"/>
                  </a:lnTo>
                  <a:lnTo>
                    <a:pt x="1999752" y="518319"/>
                  </a:lnTo>
                  <a:lnTo>
                    <a:pt x="2003325" y="507604"/>
                  </a:lnTo>
                  <a:lnTo>
                    <a:pt x="2005708" y="496888"/>
                  </a:lnTo>
                  <a:lnTo>
                    <a:pt x="2008090" y="485775"/>
                  </a:lnTo>
                  <a:lnTo>
                    <a:pt x="2009678" y="475060"/>
                  </a:lnTo>
                  <a:lnTo>
                    <a:pt x="2010869" y="463947"/>
                  </a:lnTo>
                  <a:lnTo>
                    <a:pt x="2011266" y="452835"/>
                  </a:lnTo>
                  <a:lnTo>
                    <a:pt x="2011266" y="441325"/>
                  </a:lnTo>
                  <a:lnTo>
                    <a:pt x="2010869" y="429816"/>
                  </a:lnTo>
                  <a:lnTo>
                    <a:pt x="2009678" y="418703"/>
                  </a:lnTo>
                  <a:lnTo>
                    <a:pt x="2007693" y="407194"/>
                  </a:lnTo>
                  <a:lnTo>
                    <a:pt x="2005311" y="395288"/>
                  </a:lnTo>
                  <a:lnTo>
                    <a:pt x="2002531" y="384175"/>
                  </a:lnTo>
                  <a:lnTo>
                    <a:pt x="1998561" y="373063"/>
                  </a:lnTo>
                  <a:lnTo>
                    <a:pt x="1994590" y="361950"/>
                  </a:lnTo>
                  <a:lnTo>
                    <a:pt x="1990223" y="351632"/>
                  </a:lnTo>
                  <a:lnTo>
                    <a:pt x="1985061" y="340916"/>
                  </a:lnTo>
                  <a:lnTo>
                    <a:pt x="1979899" y="330994"/>
                  </a:lnTo>
                  <a:lnTo>
                    <a:pt x="1973943" y="321469"/>
                  </a:lnTo>
                  <a:lnTo>
                    <a:pt x="1967591" y="312341"/>
                  </a:lnTo>
                  <a:lnTo>
                    <a:pt x="1960841" y="303213"/>
                  </a:lnTo>
                  <a:lnTo>
                    <a:pt x="1953297" y="294482"/>
                  </a:lnTo>
                  <a:lnTo>
                    <a:pt x="1945753" y="286544"/>
                  </a:lnTo>
                  <a:lnTo>
                    <a:pt x="1937812" y="279003"/>
                  </a:lnTo>
                  <a:lnTo>
                    <a:pt x="1929474" y="271860"/>
                  </a:lnTo>
                  <a:lnTo>
                    <a:pt x="1921136" y="264716"/>
                  </a:lnTo>
                  <a:lnTo>
                    <a:pt x="1912004" y="258366"/>
                  </a:lnTo>
                  <a:lnTo>
                    <a:pt x="1902474" y="252016"/>
                  </a:lnTo>
                  <a:lnTo>
                    <a:pt x="1893342" y="246460"/>
                  </a:lnTo>
                  <a:lnTo>
                    <a:pt x="1883416" y="241300"/>
                  </a:lnTo>
                  <a:lnTo>
                    <a:pt x="1873490" y="236935"/>
                  </a:lnTo>
                  <a:lnTo>
                    <a:pt x="1863166" y="232569"/>
                  </a:lnTo>
                  <a:lnTo>
                    <a:pt x="1852843" y="228997"/>
                  </a:lnTo>
                  <a:lnTo>
                    <a:pt x="1842123" y="225822"/>
                  </a:lnTo>
                  <a:lnTo>
                    <a:pt x="1831402" y="223044"/>
                  </a:lnTo>
                  <a:lnTo>
                    <a:pt x="1820682" y="221059"/>
                  </a:lnTo>
                  <a:lnTo>
                    <a:pt x="1809564" y="219472"/>
                  </a:lnTo>
                  <a:lnTo>
                    <a:pt x="1798447" y="218281"/>
                  </a:lnTo>
                  <a:lnTo>
                    <a:pt x="1787330" y="217488"/>
                  </a:lnTo>
                  <a:lnTo>
                    <a:pt x="1775815" y="217488"/>
                  </a:lnTo>
                  <a:close/>
                  <a:moveTo>
                    <a:pt x="1712287" y="0"/>
                  </a:moveTo>
                  <a:lnTo>
                    <a:pt x="1715860" y="0"/>
                  </a:lnTo>
                  <a:lnTo>
                    <a:pt x="1718640" y="397"/>
                  </a:lnTo>
                  <a:lnTo>
                    <a:pt x="1721816" y="1191"/>
                  </a:lnTo>
                  <a:lnTo>
                    <a:pt x="1724198" y="2778"/>
                  </a:lnTo>
                  <a:lnTo>
                    <a:pt x="1726978" y="4366"/>
                  </a:lnTo>
                  <a:lnTo>
                    <a:pt x="1728566" y="6350"/>
                  </a:lnTo>
                  <a:lnTo>
                    <a:pt x="1729757" y="8731"/>
                  </a:lnTo>
                  <a:lnTo>
                    <a:pt x="1730551" y="11112"/>
                  </a:lnTo>
                  <a:lnTo>
                    <a:pt x="1737698" y="39687"/>
                  </a:lnTo>
                  <a:lnTo>
                    <a:pt x="1744448" y="68262"/>
                  </a:lnTo>
                  <a:lnTo>
                    <a:pt x="1744845" y="70644"/>
                  </a:lnTo>
                  <a:lnTo>
                    <a:pt x="1746036" y="73025"/>
                  </a:lnTo>
                  <a:lnTo>
                    <a:pt x="1747227" y="75406"/>
                  </a:lnTo>
                  <a:lnTo>
                    <a:pt x="1748816" y="77391"/>
                  </a:lnTo>
                  <a:lnTo>
                    <a:pt x="1750801" y="78978"/>
                  </a:lnTo>
                  <a:lnTo>
                    <a:pt x="1752786" y="80169"/>
                  </a:lnTo>
                  <a:lnTo>
                    <a:pt x="1755168" y="80962"/>
                  </a:lnTo>
                  <a:lnTo>
                    <a:pt x="1757551" y="81756"/>
                  </a:lnTo>
                  <a:lnTo>
                    <a:pt x="1775815" y="80962"/>
                  </a:lnTo>
                  <a:lnTo>
                    <a:pt x="1793682" y="81359"/>
                  </a:lnTo>
                  <a:lnTo>
                    <a:pt x="1811550" y="82153"/>
                  </a:lnTo>
                  <a:lnTo>
                    <a:pt x="1829814" y="84137"/>
                  </a:lnTo>
                  <a:lnTo>
                    <a:pt x="1847284" y="86916"/>
                  </a:lnTo>
                  <a:lnTo>
                    <a:pt x="1865152" y="90487"/>
                  </a:lnTo>
                  <a:lnTo>
                    <a:pt x="1882225" y="94853"/>
                  </a:lnTo>
                  <a:lnTo>
                    <a:pt x="1899298" y="100012"/>
                  </a:lnTo>
                  <a:lnTo>
                    <a:pt x="1902077" y="100409"/>
                  </a:lnTo>
                  <a:lnTo>
                    <a:pt x="1904460" y="100012"/>
                  </a:lnTo>
                  <a:lnTo>
                    <a:pt x="1906842" y="99616"/>
                  </a:lnTo>
                  <a:lnTo>
                    <a:pt x="1908827" y="98425"/>
                  </a:lnTo>
                  <a:lnTo>
                    <a:pt x="1911606" y="97234"/>
                  </a:lnTo>
                  <a:lnTo>
                    <a:pt x="1913195" y="95250"/>
                  </a:lnTo>
                  <a:lnTo>
                    <a:pt x="1914783" y="93266"/>
                  </a:lnTo>
                  <a:lnTo>
                    <a:pt x="1915974" y="91281"/>
                  </a:lnTo>
                  <a:lnTo>
                    <a:pt x="1944165" y="39687"/>
                  </a:lnTo>
                  <a:lnTo>
                    <a:pt x="1945356" y="37306"/>
                  </a:lnTo>
                  <a:lnTo>
                    <a:pt x="1947341" y="35322"/>
                  </a:lnTo>
                  <a:lnTo>
                    <a:pt x="1949326" y="34131"/>
                  </a:lnTo>
                  <a:lnTo>
                    <a:pt x="1952106" y="32941"/>
                  </a:lnTo>
                  <a:lnTo>
                    <a:pt x="1954885" y="32147"/>
                  </a:lnTo>
                  <a:lnTo>
                    <a:pt x="1958061" y="32147"/>
                  </a:lnTo>
                  <a:lnTo>
                    <a:pt x="1961238" y="32544"/>
                  </a:lnTo>
                  <a:lnTo>
                    <a:pt x="1964414" y="33734"/>
                  </a:lnTo>
                  <a:lnTo>
                    <a:pt x="1975532" y="38894"/>
                  </a:lnTo>
                  <a:lnTo>
                    <a:pt x="1986252" y="44053"/>
                  </a:lnTo>
                  <a:lnTo>
                    <a:pt x="1996972" y="50006"/>
                  </a:lnTo>
                  <a:lnTo>
                    <a:pt x="2008090" y="55959"/>
                  </a:lnTo>
                  <a:lnTo>
                    <a:pt x="2018413" y="61912"/>
                  </a:lnTo>
                  <a:lnTo>
                    <a:pt x="2028737" y="68659"/>
                  </a:lnTo>
                  <a:lnTo>
                    <a:pt x="2039060" y="75803"/>
                  </a:lnTo>
                  <a:lnTo>
                    <a:pt x="2049383" y="82550"/>
                  </a:lnTo>
                  <a:lnTo>
                    <a:pt x="2051765" y="84931"/>
                  </a:lnTo>
                  <a:lnTo>
                    <a:pt x="2053751" y="87312"/>
                  </a:lnTo>
                  <a:lnTo>
                    <a:pt x="2054942" y="90091"/>
                  </a:lnTo>
                  <a:lnTo>
                    <a:pt x="2055736" y="92472"/>
                  </a:lnTo>
                  <a:lnTo>
                    <a:pt x="2056133" y="95250"/>
                  </a:lnTo>
                  <a:lnTo>
                    <a:pt x="2056133" y="98028"/>
                  </a:lnTo>
                  <a:lnTo>
                    <a:pt x="2055339" y="100409"/>
                  </a:lnTo>
                  <a:lnTo>
                    <a:pt x="2054148" y="102791"/>
                  </a:lnTo>
                  <a:lnTo>
                    <a:pt x="2038663" y="128191"/>
                  </a:lnTo>
                  <a:lnTo>
                    <a:pt x="2023575" y="153194"/>
                  </a:lnTo>
                  <a:lnTo>
                    <a:pt x="2021987" y="155178"/>
                  </a:lnTo>
                  <a:lnTo>
                    <a:pt x="2021193" y="157559"/>
                  </a:lnTo>
                  <a:lnTo>
                    <a:pt x="2020398" y="159941"/>
                  </a:lnTo>
                  <a:lnTo>
                    <a:pt x="2020398" y="162322"/>
                  </a:lnTo>
                  <a:lnTo>
                    <a:pt x="2020398" y="164703"/>
                  </a:lnTo>
                  <a:lnTo>
                    <a:pt x="2021193" y="167481"/>
                  </a:lnTo>
                  <a:lnTo>
                    <a:pt x="2022384" y="169863"/>
                  </a:lnTo>
                  <a:lnTo>
                    <a:pt x="2023575" y="171847"/>
                  </a:lnTo>
                  <a:lnTo>
                    <a:pt x="2036678" y="184150"/>
                  </a:lnTo>
                  <a:lnTo>
                    <a:pt x="2049383" y="196850"/>
                  </a:lnTo>
                  <a:lnTo>
                    <a:pt x="2061295" y="210344"/>
                  </a:lnTo>
                  <a:lnTo>
                    <a:pt x="2072809" y="224234"/>
                  </a:lnTo>
                  <a:lnTo>
                    <a:pt x="2083133" y="238919"/>
                  </a:lnTo>
                  <a:lnTo>
                    <a:pt x="2092662" y="253603"/>
                  </a:lnTo>
                  <a:lnTo>
                    <a:pt x="2102191" y="269478"/>
                  </a:lnTo>
                  <a:lnTo>
                    <a:pt x="2110529" y="284956"/>
                  </a:lnTo>
                  <a:lnTo>
                    <a:pt x="2112514" y="286941"/>
                  </a:lnTo>
                  <a:lnTo>
                    <a:pt x="2114102" y="288528"/>
                  </a:lnTo>
                  <a:lnTo>
                    <a:pt x="2116485" y="289719"/>
                  </a:lnTo>
                  <a:lnTo>
                    <a:pt x="2118867" y="290513"/>
                  </a:lnTo>
                  <a:lnTo>
                    <a:pt x="2121249" y="290910"/>
                  </a:lnTo>
                  <a:lnTo>
                    <a:pt x="2123632" y="291307"/>
                  </a:lnTo>
                  <a:lnTo>
                    <a:pt x="2126014" y="290910"/>
                  </a:lnTo>
                  <a:lnTo>
                    <a:pt x="2128396" y="290116"/>
                  </a:lnTo>
                  <a:lnTo>
                    <a:pt x="2156984" y="281781"/>
                  </a:lnTo>
                  <a:lnTo>
                    <a:pt x="2185572" y="273844"/>
                  </a:lnTo>
                  <a:lnTo>
                    <a:pt x="2187954" y="273447"/>
                  </a:lnTo>
                  <a:lnTo>
                    <a:pt x="2190733" y="273050"/>
                  </a:lnTo>
                  <a:lnTo>
                    <a:pt x="2193116" y="273844"/>
                  </a:lnTo>
                  <a:lnTo>
                    <a:pt x="2195498" y="274638"/>
                  </a:lnTo>
                  <a:lnTo>
                    <a:pt x="2197880" y="276225"/>
                  </a:lnTo>
                  <a:lnTo>
                    <a:pt x="2200263" y="278210"/>
                  </a:lnTo>
                  <a:lnTo>
                    <a:pt x="2202248" y="280988"/>
                  </a:lnTo>
                  <a:lnTo>
                    <a:pt x="2203439" y="283766"/>
                  </a:lnTo>
                  <a:lnTo>
                    <a:pt x="2207807" y="295275"/>
                  </a:lnTo>
                  <a:lnTo>
                    <a:pt x="2211777" y="307182"/>
                  </a:lnTo>
                  <a:lnTo>
                    <a:pt x="2215350" y="318691"/>
                  </a:lnTo>
                  <a:lnTo>
                    <a:pt x="2218527" y="330200"/>
                  </a:lnTo>
                  <a:lnTo>
                    <a:pt x="2221703" y="342107"/>
                  </a:lnTo>
                  <a:lnTo>
                    <a:pt x="2224086" y="354410"/>
                  </a:lnTo>
                  <a:lnTo>
                    <a:pt x="2226468" y="366316"/>
                  </a:lnTo>
                  <a:lnTo>
                    <a:pt x="2228850" y="378222"/>
                  </a:lnTo>
                  <a:lnTo>
                    <a:pt x="2228850" y="381397"/>
                  </a:lnTo>
                  <a:lnTo>
                    <a:pt x="2228453" y="384572"/>
                  </a:lnTo>
                  <a:lnTo>
                    <a:pt x="2227659" y="387350"/>
                  </a:lnTo>
                  <a:lnTo>
                    <a:pt x="2226468" y="390128"/>
                  </a:lnTo>
                  <a:lnTo>
                    <a:pt x="2224880" y="392113"/>
                  </a:lnTo>
                  <a:lnTo>
                    <a:pt x="2222894" y="393700"/>
                  </a:lnTo>
                  <a:lnTo>
                    <a:pt x="2220512" y="394891"/>
                  </a:lnTo>
                  <a:lnTo>
                    <a:pt x="2217733" y="396082"/>
                  </a:lnTo>
                  <a:lnTo>
                    <a:pt x="2189542" y="403225"/>
                  </a:lnTo>
                  <a:lnTo>
                    <a:pt x="2160557" y="409972"/>
                  </a:lnTo>
                  <a:lnTo>
                    <a:pt x="2158175" y="410766"/>
                  </a:lnTo>
                  <a:lnTo>
                    <a:pt x="2155793" y="411560"/>
                  </a:lnTo>
                  <a:lnTo>
                    <a:pt x="2153808" y="412750"/>
                  </a:lnTo>
                  <a:lnTo>
                    <a:pt x="2151822" y="414338"/>
                  </a:lnTo>
                  <a:lnTo>
                    <a:pt x="2150234" y="416322"/>
                  </a:lnTo>
                  <a:lnTo>
                    <a:pt x="2149043" y="418307"/>
                  </a:lnTo>
                  <a:lnTo>
                    <a:pt x="2148249" y="420688"/>
                  </a:lnTo>
                  <a:lnTo>
                    <a:pt x="2147852" y="423069"/>
                  </a:lnTo>
                  <a:lnTo>
                    <a:pt x="2148249" y="440929"/>
                  </a:lnTo>
                  <a:lnTo>
                    <a:pt x="2147852" y="459185"/>
                  </a:lnTo>
                  <a:lnTo>
                    <a:pt x="2147058" y="477044"/>
                  </a:lnTo>
                  <a:lnTo>
                    <a:pt x="2145072" y="494904"/>
                  </a:lnTo>
                  <a:lnTo>
                    <a:pt x="2142293" y="512763"/>
                  </a:lnTo>
                  <a:lnTo>
                    <a:pt x="2138323" y="530225"/>
                  </a:lnTo>
                  <a:lnTo>
                    <a:pt x="2133955" y="547688"/>
                  </a:lnTo>
                  <a:lnTo>
                    <a:pt x="2128793" y="564754"/>
                  </a:lnTo>
                  <a:lnTo>
                    <a:pt x="2128396" y="567135"/>
                  </a:lnTo>
                  <a:lnTo>
                    <a:pt x="2128793" y="569913"/>
                  </a:lnTo>
                  <a:lnTo>
                    <a:pt x="2129190" y="572294"/>
                  </a:lnTo>
                  <a:lnTo>
                    <a:pt x="2130382" y="574279"/>
                  </a:lnTo>
                  <a:lnTo>
                    <a:pt x="2131573" y="576263"/>
                  </a:lnTo>
                  <a:lnTo>
                    <a:pt x="2133558" y="578247"/>
                  </a:lnTo>
                  <a:lnTo>
                    <a:pt x="2135543" y="580232"/>
                  </a:lnTo>
                  <a:lnTo>
                    <a:pt x="2137926" y="581025"/>
                  </a:lnTo>
                  <a:lnTo>
                    <a:pt x="2189542" y="609600"/>
                  </a:lnTo>
                  <a:lnTo>
                    <a:pt x="2191924" y="610791"/>
                  </a:lnTo>
                  <a:lnTo>
                    <a:pt x="2193910" y="612379"/>
                  </a:lnTo>
                  <a:lnTo>
                    <a:pt x="2195498" y="614760"/>
                  </a:lnTo>
                  <a:lnTo>
                    <a:pt x="2196292" y="617141"/>
                  </a:lnTo>
                  <a:lnTo>
                    <a:pt x="2197086" y="619919"/>
                  </a:lnTo>
                  <a:lnTo>
                    <a:pt x="2197086" y="623094"/>
                  </a:lnTo>
                  <a:lnTo>
                    <a:pt x="2196689" y="626666"/>
                  </a:lnTo>
                  <a:lnTo>
                    <a:pt x="2195498" y="629841"/>
                  </a:lnTo>
                  <a:lnTo>
                    <a:pt x="2190336" y="640557"/>
                  </a:lnTo>
                  <a:lnTo>
                    <a:pt x="2184778" y="651669"/>
                  </a:lnTo>
                  <a:lnTo>
                    <a:pt x="2178822" y="662385"/>
                  </a:lnTo>
                  <a:lnTo>
                    <a:pt x="2173263" y="673101"/>
                  </a:lnTo>
                  <a:lnTo>
                    <a:pt x="2166910" y="683816"/>
                  </a:lnTo>
                  <a:lnTo>
                    <a:pt x="2160557" y="693738"/>
                  </a:lnTo>
                  <a:lnTo>
                    <a:pt x="2153808" y="704057"/>
                  </a:lnTo>
                  <a:lnTo>
                    <a:pt x="2146661" y="713979"/>
                  </a:lnTo>
                  <a:lnTo>
                    <a:pt x="2144278" y="716360"/>
                  </a:lnTo>
                  <a:lnTo>
                    <a:pt x="2141896" y="718741"/>
                  </a:lnTo>
                  <a:lnTo>
                    <a:pt x="2138720" y="719932"/>
                  </a:lnTo>
                  <a:lnTo>
                    <a:pt x="2136337" y="721122"/>
                  </a:lnTo>
                  <a:lnTo>
                    <a:pt x="2133558" y="721519"/>
                  </a:lnTo>
                  <a:lnTo>
                    <a:pt x="2130779" y="721122"/>
                  </a:lnTo>
                  <a:lnTo>
                    <a:pt x="2128396" y="720329"/>
                  </a:lnTo>
                  <a:lnTo>
                    <a:pt x="2126014" y="719138"/>
                  </a:lnTo>
                  <a:lnTo>
                    <a:pt x="2101000" y="703660"/>
                  </a:lnTo>
                  <a:lnTo>
                    <a:pt x="2075589" y="688579"/>
                  </a:lnTo>
                  <a:lnTo>
                    <a:pt x="2073603" y="686991"/>
                  </a:lnTo>
                  <a:lnTo>
                    <a:pt x="2071221" y="686197"/>
                  </a:lnTo>
                  <a:lnTo>
                    <a:pt x="2068839" y="685801"/>
                  </a:lnTo>
                  <a:lnTo>
                    <a:pt x="2066456" y="685404"/>
                  </a:lnTo>
                  <a:lnTo>
                    <a:pt x="2064074" y="685801"/>
                  </a:lnTo>
                  <a:lnTo>
                    <a:pt x="2061692" y="686197"/>
                  </a:lnTo>
                  <a:lnTo>
                    <a:pt x="2059309" y="687388"/>
                  </a:lnTo>
                  <a:lnTo>
                    <a:pt x="2057324" y="688579"/>
                  </a:lnTo>
                  <a:lnTo>
                    <a:pt x="2044619" y="701676"/>
                  </a:lnTo>
                  <a:lnTo>
                    <a:pt x="2031913" y="713979"/>
                  </a:lnTo>
                  <a:lnTo>
                    <a:pt x="2018413" y="726282"/>
                  </a:lnTo>
                  <a:lnTo>
                    <a:pt x="2004913" y="737791"/>
                  </a:lnTo>
                  <a:lnTo>
                    <a:pt x="1989826" y="748110"/>
                  </a:lnTo>
                  <a:lnTo>
                    <a:pt x="1974738" y="757635"/>
                  </a:lnTo>
                  <a:lnTo>
                    <a:pt x="1959650" y="767160"/>
                  </a:lnTo>
                  <a:lnTo>
                    <a:pt x="1943371" y="775494"/>
                  </a:lnTo>
                  <a:lnTo>
                    <a:pt x="1941385" y="777082"/>
                  </a:lnTo>
                  <a:lnTo>
                    <a:pt x="1939797" y="779066"/>
                  </a:lnTo>
                  <a:lnTo>
                    <a:pt x="1938606" y="781447"/>
                  </a:lnTo>
                  <a:lnTo>
                    <a:pt x="1937812" y="783432"/>
                  </a:lnTo>
                  <a:lnTo>
                    <a:pt x="1937415" y="785813"/>
                  </a:lnTo>
                  <a:lnTo>
                    <a:pt x="1937018" y="788591"/>
                  </a:lnTo>
                  <a:lnTo>
                    <a:pt x="1937415" y="790972"/>
                  </a:lnTo>
                  <a:lnTo>
                    <a:pt x="1938209" y="793354"/>
                  </a:lnTo>
                  <a:lnTo>
                    <a:pt x="1946547" y="821532"/>
                  </a:lnTo>
                  <a:lnTo>
                    <a:pt x="1954488" y="849710"/>
                  </a:lnTo>
                  <a:lnTo>
                    <a:pt x="1955282" y="852488"/>
                  </a:lnTo>
                  <a:lnTo>
                    <a:pt x="1955282" y="854869"/>
                  </a:lnTo>
                  <a:lnTo>
                    <a:pt x="1954885" y="858044"/>
                  </a:lnTo>
                  <a:lnTo>
                    <a:pt x="1953694" y="860426"/>
                  </a:lnTo>
                  <a:lnTo>
                    <a:pt x="1952106" y="862807"/>
                  </a:lnTo>
                  <a:lnTo>
                    <a:pt x="1950120" y="864791"/>
                  </a:lnTo>
                  <a:lnTo>
                    <a:pt x="1947341" y="866776"/>
                  </a:lnTo>
                  <a:lnTo>
                    <a:pt x="1944562" y="868363"/>
                  </a:lnTo>
                  <a:lnTo>
                    <a:pt x="1933047" y="872332"/>
                  </a:lnTo>
                  <a:lnTo>
                    <a:pt x="1921533" y="876301"/>
                  </a:lnTo>
                  <a:lnTo>
                    <a:pt x="1910018" y="879873"/>
                  </a:lnTo>
                  <a:lnTo>
                    <a:pt x="1898107" y="883444"/>
                  </a:lnTo>
                  <a:lnTo>
                    <a:pt x="1886195" y="886223"/>
                  </a:lnTo>
                  <a:lnTo>
                    <a:pt x="1874284" y="889001"/>
                  </a:lnTo>
                  <a:lnTo>
                    <a:pt x="1861975" y="891382"/>
                  </a:lnTo>
                  <a:lnTo>
                    <a:pt x="1850064" y="893366"/>
                  </a:lnTo>
                  <a:lnTo>
                    <a:pt x="1846887" y="893763"/>
                  </a:lnTo>
                  <a:lnTo>
                    <a:pt x="1843711" y="893366"/>
                  </a:lnTo>
                  <a:lnTo>
                    <a:pt x="1840931" y="892176"/>
                  </a:lnTo>
                  <a:lnTo>
                    <a:pt x="1838152" y="890985"/>
                  </a:lnTo>
                  <a:lnTo>
                    <a:pt x="1836167" y="889398"/>
                  </a:lnTo>
                  <a:lnTo>
                    <a:pt x="1834182" y="887413"/>
                  </a:lnTo>
                  <a:lnTo>
                    <a:pt x="1832990" y="885032"/>
                  </a:lnTo>
                  <a:lnTo>
                    <a:pt x="1832593" y="882651"/>
                  </a:lnTo>
                  <a:lnTo>
                    <a:pt x="1825049" y="853679"/>
                  </a:lnTo>
                  <a:lnTo>
                    <a:pt x="1818300" y="825501"/>
                  </a:lnTo>
                  <a:lnTo>
                    <a:pt x="1817902" y="823119"/>
                  </a:lnTo>
                  <a:lnTo>
                    <a:pt x="1816711" y="820738"/>
                  </a:lnTo>
                  <a:lnTo>
                    <a:pt x="1815520" y="818357"/>
                  </a:lnTo>
                  <a:lnTo>
                    <a:pt x="1813535" y="816769"/>
                  </a:lnTo>
                  <a:lnTo>
                    <a:pt x="1811947" y="815182"/>
                  </a:lnTo>
                  <a:lnTo>
                    <a:pt x="1809564" y="813991"/>
                  </a:lnTo>
                  <a:lnTo>
                    <a:pt x="1807182" y="812801"/>
                  </a:lnTo>
                  <a:lnTo>
                    <a:pt x="1804800" y="812404"/>
                  </a:lnTo>
                  <a:lnTo>
                    <a:pt x="1786932" y="813197"/>
                  </a:lnTo>
                  <a:lnTo>
                    <a:pt x="1769065" y="812801"/>
                  </a:lnTo>
                  <a:lnTo>
                    <a:pt x="1751198" y="812007"/>
                  </a:lnTo>
                  <a:lnTo>
                    <a:pt x="1733331" y="810022"/>
                  </a:lnTo>
                  <a:lnTo>
                    <a:pt x="1715463" y="806847"/>
                  </a:lnTo>
                  <a:lnTo>
                    <a:pt x="1697993" y="803276"/>
                  </a:lnTo>
                  <a:lnTo>
                    <a:pt x="1680523" y="798513"/>
                  </a:lnTo>
                  <a:lnTo>
                    <a:pt x="1663053" y="793354"/>
                  </a:lnTo>
                  <a:lnTo>
                    <a:pt x="1660670" y="793354"/>
                  </a:lnTo>
                  <a:lnTo>
                    <a:pt x="1658288" y="793751"/>
                  </a:lnTo>
                  <a:lnTo>
                    <a:pt x="1655906" y="794147"/>
                  </a:lnTo>
                  <a:lnTo>
                    <a:pt x="1653523" y="795338"/>
                  </a:lnTo>
                  <a:lnTo>
                    <a:pt x="1651538" y="796529"/>
                  </a:lnTo>
                  <a:lnTo>
                    <a:pt x="1649553" y="798116"/>
                  </a:lnTo>
                  <a:lnTo>
                    <a:pt x="1648362" y="800101"/>
                  </a:lnTo>
                  <a:lnTo>
                    <a:pt x="1647171" y="802482"/>
                  </a:lnTo>
                  <a:lnTo>
                    <a:pt x="1618186" y="854076"/>
                  </a:lnTo>
                  <a:lnTo>
                    <a:pt x="1616995" y="856854"/>
                  </a:lnTo>
                  <a:lnTo>
                    <a:pt x="1615406" y="858838"/>
                  </a:lnTo>
                  <a:lnTo>
                    <a:pt x="1613024" y="860029"/>
                  </a:lnTo>
                  <a:lnTo>
                    <a:pt x="1610642" y="861219"/>
                  </a:lnTo>
                  <a:lnTo>
                    <a:pt x="1607862" y="861616"/>
                  </a:lnTo>
                  <a:lnTo>
                    <a:pt x="1604686" y="861616"/>
                  </a:lnTo>
                  <a:lnTo>
                    <a:pt x="1601510" y="861219"/>
                  </a:lnTo>
                  <a:lnTo>
                    <a:pt x="1598333" y="860426"/>
                  </a:lnTo>
                  <a:lnTo>
                    <a:pt x="1587216" y="854869"/>
                  </a:lnTo>
                  <a:lnTo>
                    <a:pt x="1576098" y="849313"/>
                  </a:lnTo>
                  <a:lnTo>
                    <a:pt x="1565378" y="843757"/>
                  </a:lnTo>
                  <a:lnTo>
                    <a:pt x="1555054" y="837804"/>
                  </a:lnTo>
                  <a:lnTo>
                    <a:pt x="1544334" y="831454"/>
                  </a:lnTo>
                  <a:lnTo>
                    <a:pt x="1533613" y="825104"/>
                  </a:lnTo>
                  <a:lnTo>
                    <a:pt x="1523687" y="818357"/>
                  </a:lnTo>
                  <a:lnTo>
                    <a:pt x="1513761" y="811213"/>
                  </a:lnTo>
                  <a:lnTo>
                    <a:pt x="1511379" y="808832"/>
                  </a:lnTo>
                  <a:lnTo>
                    <a:pt x="1509393" y="806451"/>
                  </a:lnTo>
                  <a:lnTo>
                    <a:pt x="1507805" y="803672"/>
                  </a:lnTo>
                  <a:lnTo>
                    <a:pt x="1507011" y="800894"/>
                  </a:lnTo>
                  <a:lnTo>
                    <a:pt x="1506614" y="798116"/>
                  </a:lnTo>
                  <a:lnTo>
                    <a:pt x="1507011" y="795735"/>
                  </a:lnTo>
                  <a:lnTo>
                    <a:pt x="1507408" y="793354"/>
                  </a:lnTo>
                  <a:lnTo>
                    <a:pt x="1508996" y="790972"/>
                  </a:lnTo>
                  <a:lnTo>
                    <a:pt x="1523687" y="765969"/>
                  </a:lnTo>
                  <a:lnTo>
                    <a:pt x="1539172" y="740569"/>
                  </a:lnTo>
                  <a:lnTo>
                    <a:pt x="1540363" y="738585"/>
                  </a:lnTo>
                  <a:lnTo>
                    <a:pt x="1541554" y="736204"/>
                  </a:lnTo>
                  <a:lnTo>
                    <a:pt x="1542349" y="733822"/>
                  </a:lnTo>
                  <a:lnTo>
                    <a:pt x="1542746" y="731441"/>
                  </a:lnTo>
                  <a:lnTo>
                    <a:pt x="1542349" y="729060"/>
                  </a:lnTo>
                  <a:lnTo>
                    <a:pt x="1541554" y="726679"/>
                  </a:lnTo>
                  <a:lnTo>
                    <a:pt x="1540363" y="724297"/>
                  </a:lnTo>
                  <a:lnTo>
                    <a:pt x="1539172" y="722313"/>
                  </a:lnTo>
                  <a:lnTo>
                    <a:pt x="1526069" y="709613"/>
                  </a:lnTo>
                  <a:lnTo>
                    <a:pt x="1513364" y="696913"/>
                  </a:lnTo>
                  <a:lnTo>
                    <a:pt x="1501849" y="683419"/>
                  </a:lnTo>
                  <a:lnTo>
                    <a:pt x="1489938" y="669529"/>
                  </a:lnTo>
                  <a:lnTo>
                    <a:pt x="1479615" y="654844"/>
                  </a:lnTo>
                  <a:lnTo>
                    <a:pt x="1470085" y="640160"/>
                  </a:lnTo>
                  <a:lnTo>
                    <a:pt x="1460953" y="624285"/>
                  </a:lnTo>
                  <a:lnTo>
                    <a:pt x="1452218" y="608410"/>
                  </a:lnTo>
                  <a:lnTo>
                    <a:pt x="1450630" y="606822"/>
                  </a:lnTo>
                  <a:lnTo>
                    <a:pt x="1448247" y="605235"/>
                  </a:lnTo>
                  <a:lnTo>
                    <a:pt x="1446262" y="604044"/>
                  </a:lnTo>
                  <a:lnTo>
                    <a:pt x="1443880" y="602854"/>
                  </a:lnTo>
                  <a:lnTo>
                    <a:pt x="1441498" y="602457"/>
                  </a:lnTo>
                  <a:lnTo>
                    <a:pt x="1439115" y="602457"/>
                  </a:lnTo>
                  <a:lnTo>
                    <a:pt x="1436733" y="602854"/>
                  </a:lnTo>
                  <a:lnTo>
                    <a:pt x="1433954" y="603647"/>
                  </a:lnTo>
                  <a:lnTo>
                    <a:pt x="1406160" y="611982"/>
                  </a:lnTo>
                  <a:lnTo>
                    <a:pt x="1377572" y="619522"/>
                  </a:lnTo>
                  <a:lnTo>
                    <a:pt x="1375190" y="620316"/>
                  </a:lnTo>
                  <a:lnTo>
                    <a:pt x="1372411" y="620713"/>
                  </a:lnTo>
                  <a:lnTo>
                    <a:pt x="1369631" y="619919"/>
                  </a:lnTo>
                  <a:lnTo>
                    <a:pt x="1367249" y="619126"/>
                  </a:lnTo>
                  <a:lnTo>
                    <a:pt x="1364867" y="617538"/>
                  </a:lnTo>
                  <a:lnTo>
                    <a:pt x="1362882" y="615157"/>
                  </a:lnTo>
                  <a:lnTo>
                    <a:pt x="1360896" y="612775"/>
                  </a:lnTo>
                  <a:lnTo>
                    <a:pt x="1359308" y="609600"/>
                  </a:lnTo>
                  <a:lnTo>
                    <a:pt x="1354941" y="598488"/>
                  </a:lnTo>
                  <a:lnTo>
                    <a:pt x="1350970" y="586979"/>
                  </a:lnTo>
                  <a:lnTo>
                    <a:pt x="1347397" y="575072"/>
                  </a:lnTo>
                  <a:lnTo>
                    <a:pt x="1343823" y="563166"/>
                  </a:lnTo>
                  <a:lnTo>
                    <a:pt x="1341044" y="551657"/>
                  </a:lnTo>
                  <a:lnTo>
                    <a:pt x="1338264" y="539750"/>
                  </a:lnTo>
                  <a:lnTo>
                    <a:pt x="1335882" y="527447"/>
                  </a:lnTo>
                  <a:lnTo>
                    <a:pt x="1333897" y="515541"/>
                  </a:lnTo>
                  <a:lnTo>
                    <a:pt x="1333500" y="512366"/>
                  </a:lnTo>
                  <a:lnTo>
                    <a:pt x="1333897" y="509191"/>
                  </a:lnTo>
                  <a:lnTo>
                    <a:pt x="1335088" y="506413"/>
                  </a:lnTo>
                  <a:lnTo>
                    <a:pt x="1336279" y="503635"/>
                  </a:lnTo>
                  <a:lnTo>
                    <a:pt x="1337867" y="501650"/>
                  </a:lnTo>
                  <a:lnTo>
                    <a:pt x="1339853" y="499666"/>
                  </a:lnTo>
                  <a:lnTo>
                    <a:pt x="1342235" y="498475"/>
                  </a:lnTo>
                  <a:lnTo>
                    <a:pt x="1345014" y="498079"/>
                  </a:lnTo>
                  <a:lnTo>
                    <a:pt x="1373602" y="490538"/>
                  </a:lnTo>
                  <a:lnTo>
                    <a:pt x="1401793" y="483394"/>
                  </a:lnTo>
                  <a:lnTo>
                    <a:pt x="1404969" y="482997"/>
                  </a:lnTo>
                  <a:lnTo>
                    <a:pt x="1407351" y="482204"/>
                  </a:lnTo>
                  <a:lnTo>
                    <a:pt x="1409336" y="481013"/>
                  </a:lnTo>
                  <a:lnTo>
                    <a:pt x="1411322" y="479029"/>
                  </a:lnTo>
                  <a:lnTo>
                    <a:pt x="1412513" y="477441"/>
                  </a:lnTo>
                  <a:lnTo>
                    <a:pt x="1414101" y="475060"/>
                  </a:lnTo>
                  <a:lnTo>
                    <a:pt x="1414895" y="473075"/>
                  </a:lnTo>
                  <a:lnTo>
                    <a:pt x="1415292" y="470297"/>
                  </a:lnTo>
                  <a:lnTo>
                    <a:pt x="1414895" y="452835"/>
                  </a:lnTo>
                  <a:lnTo>
                    <a:pt x="1414895" y="434579"/>
                  </a:lnTo>
                  <a:lnTo>
                    <a:pt x="1416086" y="416719"/>
                  </a:lnTo>
                  <a:lnTo>
                    <a:pt x="1417675" y="398860"/>
                  </a:lnTo>
                  <a:lnTo>
                    <a:pt x="1420454" y="381000"/>
                  </a:lnTo>
                  <a:lnTo>
                    <a:pt x="1424424" y="363538"/>
                  </a:lnTo>
                  <a:lnTo>
                    <a:pt x="1428792" y="346075"/>
                  </a:lnTo>
                  <a:lnTo>
                    <a:pt x="1433954" y="329010"/>
                  </a:lnTo>
                  <a:lnTo>
                    <a:pt x="1434351" y="326232"/>
                  </a:lnTo>
                  <a:lnTo>
                    <a:pt x="1433954" y="323850"/>
                  </a:lnTo>
                  <a:lnTo>
                    <a:pt x="1433160" y="321469"/>
                  </a:lnTo>
                  <a:lnTo>
                    <a:pt x="1432365" y="319485"/>
                  </a:lnTo>
                  <a:lnTo>
                    <a:pt x="1430777" y="317103"/>
                  </a:lnTo>
                  <a:lnTo>
                    <a:pt x="1429189" y="315516"/>
                  </a:lnTo>
                  <a:lnTo>
                    <a:pt x="1427204" y="313928"/>
                  </a:lnTo>
                  <a:lnTo>
                    <a:pt x="1424821" y="312738"/>
                  </a:lnTo>
                  <a:lnTo>
                    <a:pt x="1373205" y="284163"/>
                  </a:lnTo>
                  <a:lnTo>
                    <a:pt x="1370823" y="282972"/>
                  </a:lnTo>
                  <a:lnTo>
                    <a:pt x="1369234" y="280988"/>
                  </a:lnTo>
                  <a:lnTo>
                    <a:pt x="1367646" y="279003"/>
                  </a:lnTo>
                  <a:lnTo>
                    <a:pt x="1366455" y="276225"/>
                  </a:lnTo>
                  <a:lnTo>
                    <a:pt x="1366058" y="273447"/>
                  </a:lnTo>
                  <a:lnTo>
                    <a:pt x="1366058" y="270669"/>
                  </a:lnTo>
                  <a:lnTo>
                    <a:pt x="1366455" y="267494"/>
                  </a:lnTo>
                  <a:lnTo>
                    <a:pt x="1367249" y="264319"/>
                  </a:lnTo>
                  <a:lnTo>
                    <a:pt x="1372411" y="252810"/>
                  </a:lnTo>
                  <a:lnTo>
                    <a:pt x="1377969" y="242094"/>
                  </a:lnTo>
                  <a:lnTo>
                    <a:pt x="1383528" y="231378"/>
                  </a:lnTo>
                  <a:lnTo>
                    <a:pt x="1389484" y="220663"/>
                  </a:lnTo>
                  <a:lnTo>
                    <a:pt x="1395837" y="209947"/>
                  </a:lnTo>
                  <a:lnTo>
                    <a:pt x="1402190" y="199628"/>
                  </a:lnTo>
                  <a:lnTo>
                    <a:pt x="1409336" y="189706"/>
                  </a:lnTo>
                  <a:lnTo>
                    <a:pt x="1416483" y="179784"/>
                  </a:lnTo>
                  <a:lnTo>
                    <a:pt x="1418469" y="177403"/>
                  </a:lnTo>
                  <a:lnTo>
                    <a:pt x="1421248" y="175419"/>
                  </a:lnTo>
                  <a:lnTo>
                    <a:pt x="1423630" y="173831"/>
                  </a:lnTo>
                  <a:lnTo>
                    <a:pt x="1426410" y="173038"/>
                  </a:lnTo>
                  <a:lnTo>
                    <a:pt x="1429189" y="172641"/>
                  </a:lnTo>
                  <a:lnTo>
                    <a:pt x="1431571" y="173038"/>
                  </a:lnTo>
                  <a:lnTo>
                    <a:pt x="1434351" y="173831"/>
                  </a:lnTo>
                  <a:lnTo>
                    <a:pt x="1436336" y="175022"/>
                  </a:lnTo>
                  <a:lnTo>
                    <a:pt x="1462144" y="189706"/>
                  </a:lnTo>
                  <a:lnTo>
                    <a:pt x="1486761" y="205184"/>
                  </a:lnTo>
                  <a:lnTo>
                    <a:pt x="1489144" y="206375"/>
                  </a:lnTo>
                  <a:lnTo>
                    <a:pt x="1491526" y="207566"/>
                  </a:lnTo>
                  <a:lnTo>
                    <a:pt x="1493908" y="207963"/>
                  </a:lnTo>
                  <a:lnTo>
                    <a:pt x="1496688" y="208359"/>
                  </a:lnTo>
                  <a:lnTo>
                    <a:pt x="1499070" y="207963"/>
                  </a:lnTo>
                  <a:lnTo>
                    <a:pt x="1501452" y="207169"/>
                  </a:lnTo>
                  <a:lnTo>
                    <a:pt x="1503835" y="206375"/>
                  </a:lnTo>
                  <a:lnTo>
                    <a:pt x="1505820" y="205184"/>
                  </a:lnTo>
                  <a:lnTo>
                    <a:pt x="1518128" y="192088"/>
                  </a:lnTo>
                  <a:lnTo>
                    <a:pt x="1530834" y="179784"/>
                  </a:lnTo>
                  <a:lnTo>
                    <a:pt x="1544731" y="167878"/>
                  </a:lnTo>
                  <a:lnTo>
                    <a:pt x="1558231" y="155972"/>
                  </a:lnTo>
                  <a:lnTo>
                    <a:pt x="1572922" y="145653"/>
                  </a:lnTo>
                  <a:lnTo>
                    <a:pt x="1587613" y="136128"/>
                  </a:lnTo>
                  <a:lnTo>
                    <a:pt x="1603495" y="127000"/>
                  </a:lnTo>
                  <a:lnTo>
                    <a:pt x="1619377" y="118269"/>
                  </a:lnTo>
                  <a:lnTo>
                    <a:pt x="1620965" y="116284"/>
                  </a:lnTo>
                  <a:lnTo>
                    <a:pt x="1622553" y="114300"/>
                  </a:lnTo>
                  <a:lnTo>
                    <a:pt x="1623745" y="112316"/>
                  </a:lnTo>
                  <a:lnTo>
                    <a:pt x="1624936" y="109934"/>
                  </a:lnTo>
                  <a:lnTo>
                    <a:pt x="1625333" y="107553"/>
                  </a:lnTo>
                  <a:lnTo>
                    <a:pt x="1625333" y="105172"/>
                  </a:lnTo>
                  <a:lnTo>
                    <a:pt x="1624936" y="102791"/>
                  </a:lnTo>
                  <a:lnTo>
                    <a:pt x="1624142" y="100409"/>
                  </a:lnTo>
                  <a:lnTo>
                    <a:pt x="1615803" y="71834"/>
                  </a:lnTo>
                  <a:lnTo>
                    <a:pt x="1608260" y="44053"/>
                  </a:lnTo>
                  <a:lnTo>
                    <a:pt x="1607465" y="41275"/>
                  </a:lnTo>
                  <a:lnTo>
                    <a:pt x="1607465" y="38894"/>
                  </a:lnTo>
                  <a:lnTo>
                    <a:pt x="1607862" y="36116"/>
                  </a:lnTo>
                  <a:lnTo>
                    <a:pt x="1609054" y="33734"/>
                  </a:lnTo>
                  <a:lnTo>
                    <a:pt x="1610245" y="31353"/>
                  </a:lnTo>
                  <a:lnTo>
                    <a:pt x="1612627" y="28972"/>
                  </a:lnTo>
                  <a:lnTo>
                    <a:pt x="1615009" y="26987"/>
                  </a:lnTo>
                  <a:lnTo>
                    <a:pt x="1617789" y="25400"/>
                  </a:lnTo>
                  <a:lnTo>
                    <a:pt x="1629303" y="21034"/>
                  </a:lnTo>
                  <a:lnTo>
                    <a:pt x="1641215" y="17066"/>
                  </a:lnTo>
                  <a:lnTo>
                    <a:pt x="1652729" y="13494"/>
                  </a:lnTo>
                  <a:lnTo>
                    <a:pt x="1664641" y="10319"/>
                  </a:lnTo>
                  <a:lnTo>
                    <a:pt x="1676155" y="7541"/>
                  </a:lnTo>
                  <a:lnTo>
                    <a:pt x="1688464" y="4762"/>
                  </a:lnTo>
                  <a:lnTo>
                    <a:pt x="1700375" y="2381"/>
                  </a:lnTo>
                  <a:lnTo>
                    <a:pt x="1712287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280">
                <a:solidFill>
                  <a:srgbClr val="FFFFFF"/>
                </a:solidFill>
              </a:endParaRPr>
            </a:p>
          </p:txBody>
        </p:sp>
        <p:sp>
          <p:nvSpPr>
            <p:cNvPr id="98" name="MH_Other_11"/>
            <p:cNvSpPr>
              <a:spLocks noChangeAspect="1"/>
            </p:cNvSpPr>
            <p:nvPr>
              <p:custDataLst>
                <p:tags r:id="rId6"/>
              </p:custDataLst>
            </p:nvPr>
          </p:nvSpPr>
          <p:spPr bwMode="auto">
            <a:xfrm>
              <a:off x="7411119" y="4837868"/>
              <a:ext cx="348212" cy="343444"/>
            </a:xfrm>
            <a:custGeom>
              <a:avLst/>
              <a:gdLst>
                <a:gd name="T0" fmla="*/ 615878 w 2390775"/>
                <a:gd name="T1" fmla="*/ 1467970 h 2365376"/>
                <a:gd name="T2" fmla="*/ 587250 w 2390775"/>
                <a:gd name="T3" fmla="*/ 1401697 h 2365376"/>
                <a:gd name="T4" fmla="*/ 1282649 w 2390775"/>
                <a:gd name="T5" fmla="*/ 1393474 h 2365376"/>
                <a:gd name="T6" fmla="*/ 1180915 w 2390775"/>
                <a:gd name="T7" fmla="*/ 1446870 h 2365376"/>
                <a:gd name="T8" fmla="*/ 1210073 w 2390775"/>
                <a:gd name="T9" fmla="*/ 1382167 h 2365376"/>
                <a:gd name="T10" fmla="*/ 653657 w 2390775"/>
                <a:gd name="T11" fmla="*/ 1314699 h 2365376"/>
                <a:gd name="T12" fmla="*/ 646041 w 2390775"/>
                <a:gd name="T13" fmla="*/ 1180275 h 2365376"/>
                <a:gd name="T14" fmla="*/ 589870 w 2390775"/>
                <a:gd name="T15" fmla="*/ 1105327 h 2365376"/>
                <a:gd name="T16" fmla="*/ 599516 w 2390775"/>
                <a:gd name="T17" fmla="*/ 1141280 h 2365376"/>
                <a:gd name="T18" fmla="*/ 579914 w 2390775"/>
                <a:gd name="T19" fmla="*/ 1158779 h 2365376"/>
                <a:gd name="T20" fmla="*/ 541333 w 2390775"/>
                <a:gd name="T21" fmla="*/ 1105965 h 2365376"/>
                <a:gd name="T22" fmla="*/ 1137260 w 2390775"/>
                <a:gd name="T23" fmla="*/ 1009231 h 2365376"/>
                <a:gd name="T24" fmla="*/ 1143562 w 2390775"/>
                <a:gd name="T25" fmla="*/ 1026145 h 2365376"/>
                <a:gd name="T26" fmla="*/ 1096615 w 2390775"/>
                <a:gd name="T27" fmla="*/ 1069549 h 2365376"/>
                <a:gd name="T28" fmla="*/ 1102602 w 2390775"/>
                <a:gd name="T29" fmla="*/ 1001572 h 2365376"/>
                <a:gd name="T30" fmla="*/ 972739 w 2390775"/>
                <a:gd name="T31" fmla="*/ 835988 h 2365376"/>
                <a:gd name="T32" fmla="*/ 989500 w 2390775"/>
                <a:gd name="T33" fmla="*/ 1138672 h 2365376"/>
                <a:gd name="T34" fmla="*/ 639427 w 2390775"/>
                <a:gd name="T35" fmla="*/ 1423644 h 2365376"/>
                <a:gd name="T36" fmla="*/ 599898 w 2390775"/>
                <a:gd name="T37" fmla="*/ 1003302 h 2365376"/>
                <a:gd name="T38" fmla="*/ 529694 w 2390775"/>
                <a:gd name="T39" fmla="*/ 1090596 h 2365376"/>
                <a:gd name="T40" fmla="*/ 602428 w 2390775"/>
                <a:gd name="T41" fmla="*/ 868249 h 2365376"/>
                <a:gd name="T42" fmla="*/ 861740 w 2390775"/>
                <a:gd name="T43" fmla="*/ 924231 h 2365376"/>
                <a:gd name="T44" fmla="*/ 755609 w 2390775"/>
                <a:gd name="T45" fmla="*/ 542052 h 2365376"/>
                <a:gd name="T46" fmla="*/ 929665 w 2390775"/>
                <a:gd name="T47" fmla="*/ 525915 h 2365376"/>
                <a:gd name="T48" fmla="*/ 909019 w 2390775"/>
                <a:gd name="T49" fmla="*/ 571798 h 2365376"/>
                <a:gd name="T50" fmla="*/ 936652 w 2390775"/>
                <a:gd name="T51" fmla="*/ 586353 h 2365376"/>
                <a:gd name="T52" fmla="*/ 928394 w 2390775"/>
                <a:gd name="T53" fmla="*/ 688879 h 2365376"/>
                <a:gd name="T54" fmla="*/ 840414 w 2390775"/>
                <a:gd name="T55" fmla="*/ 772101 h 2365376"/>
                <a:gd name="T56" fmla="*/ 742269 w 2390775"/>
                <a:gd name="T57" fmla="*/ 675588 h 2365376"/>
                <a:gd name="T58" fmla="*/ 738139 w 2390775"/>
                <a:gd name="T59" fmla="*/ 608504 h 2365376"/>
                <a:gd name="T60" fmla="*/ 761643 w 2390775"/>
                <a:gd name="T61" fmla="*/ 510093 h 2365376"/>
                <a:gd name="T62" fmla="*/ 617010 w 2390775"/>
                <a:gd name="T63" fmla="*/ 449064 h 2365376"/>
                <a:gd name="T64" fmla="*/ 350272 w 2390775"/>
                <a:gd name="T65" fmla="*/ 638327 h 2365376"/>
                <a:gd name="T66" fmla="*/ 215163 w 2390775"/>
                <a:gd name="T67" fmla="*/ 939947 h 2365376"/>
                <a:gd name="T68" fmla="*/ 256613 w 2390775"/>
                <a:gd name="T69" fmla="*/ 1277331 h 2365376"/>
                <a:gd name="T70" fmla="*/ 458486 w 2390775"/>
                <a:gd name="T71" fmla="*/ 1534008 h 2365376"/>
                <a:gd name="T72" fmla="*/ 767308 w 2390775"/>
                <a:gd name="T73" fmla="*/ 1655225 h 2365376"/>
                <a:gd name="T74" fmla="*/ 1101127 w 2390775"/>
                <a:gd name="T75" fmla="*/ 1596674 h 2365376"/>
                <a:gd name="T76" fmla="*/ 1347614 w 2390775"/>
                <a:gd name="T77" fmla="*/ 1383040 h 2365376"/>
                <a:gd name="T78" fmla="*/ 1453614 w 2390775"/>
                <a:gd name="T79" fmla="*/ 1066861 h 2365376"/>
                <a:gd name="T80" fmla="*/ 1378939 w 2390775"/>
                <a:gd name="T81" fmla="*/ 738024 h 2365376"/>
                <a:gd name="T82" fmla="*/ 1153652 w 2390775"/>
                <a:gd name="T83" fmla="*/ 501602 h 2365376"/>
                <a:gd name="T84" fmla="*/ 831224 w 2390775"/>
                <a:gd name="T85" fmla="*/ 411085 h 2365376"/>
                <a:gd name="T86" fmla="*/ 989432 w 2390775"/>
                <a:gd name="T87" fmla="*/ 315187 h 2365376"/>
                <a:gd name="T88" fmla="*/ 1471649 w 2390775"/>
                <a:gd name="T89" fmla="*/ 671876 h 2365376"/>
                <a:gd name="T90" fmla="*/ 1554866 w 2390775"/>
                <a:gd name="T91" fmla="*/ 1171938 h 2365376"/>
                <a:gd name="T92" fmla="*/ 1239716 w 2390775"/>
                <a:gd name="T93" fmla="*/ 1647313 h 2365376"/>
                <a:gd name="T94" fmla="*/ 646121 w 2390775"/>
                <a:gd name="T95" fmla="*/ 1748275 h 2365376"/>
                <a:gd name="T96" fmla="*/ 110112 w 2390775"/>
                <a:gd name="T97" fmla="*/ 1186813 h 2365376"/>
                <a:gd name="T98" fmla="*/ 251551 w 2390775"/>
                <a:gd name="T99" fmla="*/ 580725 h 2365376"/>
                <a:gd name="T100" fmla="*/ 1549044 w 2390775"/>
                <a:gd name="T101" fmla="*/ 160116 h 2365376"/>
                <a:gd name="T102" fmla="*/ 1461002 w 2390775"/>
                <a:gd name="T103" fmla="*/ 284475 h 2365376"/>
                <a:gd name="T104" fmla="*/ 1550307 w 2390775"/>
                <a:gd name="T105" fmla="*/ 426554 h 2365376"/>
                <a:gd name="T106" fmla="*/ 1719764 w 2390775"/>
                <a:gd name="T107" fmla="*/ 380038 h 2365376"/>
                <a:gd name="T108" fmla="*/ 1735543 w 2390775"/>
                <a:gd name="T109" fmla="*/ 232579 h 2365376"/>
                <a:gd name="T110" fmla="*/ 1705909 w 2390775"/>
                <a:gd name="T111" fmla="*/ 94508 h 2365376"/>
                <a:gd name="T112" fmla="*/ 1774050 w 2390775"/>
                <a:gd name="T113" fmla="*/ 148403 h 2365376"/>
                <a:gd name="T114" fmla="*/ 1781614 w 2390775"/>
                <a:gd name="T115" fmla="*/ 428769 h 2365376"/>
                <a:gd name="T116" fmla="*/ 1600166 w 2390775"/>
                <a:gd name="T117" fmla="*/ 516104 h 2365376"/>
                <a:gd name="T118" fmla="*/ 1452167 w 2390775"/>
                <a:gd name="T119" fmla="*/ 455349 h 2365376"/>
                <a:gd name="T120" fmla="*/ 1310478 w 2390775"/>
                <a:gd name="T121" fmla="*/ 259477 h 2365376"/>
                <a:gd name="T122" fmla="*/ 1562614 w 2390775"/>
                <a:gd name="T123" fmla="*/ 74046 h 236537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60000 65536"/>
                <a:gd name="T175" fmla="*/ 0 60000 65536"/>
                <a:gd name="T176" fmla="*/ 0 60000 65536"/>
                <a:gd name="T177" fmla="*/ 0 60000 65536"/>
                <a:gd name="T178" fmla="*/ 0 60000 65536"/>
                <a:gd name="T179" fmla="*/ 0 60000 65536"/>
                <a:gd name="T180" fmla="*/ 0 60000 65536"/>
                <a:gd name="T181" fmla="*/ 0 60000 65536"/>
                <a:gd name="T182" fmla="*/ 0 60000 65536"/>
                <a:gd name="T183" fmla="*/ 0 60000 65536"/>
                <a:gd name="T184" fmla="*/ 0 60000 65536"/>
                <a:gd name="T185" fmla="*/ 0 60000 65536"/>
              </a:gdLst>
              <a:ahLst/>
              <a:cxnLst>
                <a:cxn ang="T124">
                  <a:pos x="T0" y="T1"/>
                </a:cxn>
                <a:cxn ang="T125">
                  <a:pos x="T2" y="T3"/>
                </a:cxn>
                <a:cxn ang="T126">
                  <a:pos x="T4" y="T5"/>
                </a:cxn>
                <a:cxn ang="T127">
                  <a:pos x="T6" y="T7"/>
                </a:cxn>
                <a:cxn ang="T128">
                  <a:pos x="T8" y="T9"/>
                </a:cxn>
                <a:cxn ang="T129">
                  <a:pos x="T10" y="T11"/>
                </a:cxn>
                <a:cxn ang="T130">
                  <a:pos x="T12" y="T13"/>
                </a:cxn>
                <a:cxn ang="T131">
                  <a:pos x="T14" y="T15"/>
                </a:cxn>
                <a:cxn ang="T132">
                  <a:pos x="T16" y="T17"/>
                </a:cxn>
                <a:cxn ang="T133">
                  <a:pos x="T18" y="T19"/>
                </a:cxn>
                <a:cxn ang="T134">
                  <a:pos x="T20" y="T21"/>
                </a:cxn>
                <a:cxn ang="T135">
                  <a:pos x="T22" y="T23"/>
                </a:cxn>
                <a:cxn ang="T136">
                  <a:pos x="T24" y="T25"/>
                </a:cxn>
                <a:cxn ang="T137">
                  <a:pos x="T26" y="T27"/>
                </a:cxn>
                <a:cxn ang="T138">
                  <a:pos x="T28" y="T29"/>
                </a:cxn>
                <a:cxn ang="T139">
                  <a:pos x="T30" y="T31"/>
                </a:cxn>
                <a:cxn ang="T140">
                  <a:pos x="T32" y="T33"/>
                </a:cxn>
                <a:cxn ang="T141">
                  <a:pos x="T34" y="T35"/>
                </a:cxn>
                <a:cxn ang="T142">
                  <a:pos x="T36" y="T37"/>
                </a:cxn>
                <a:cxn ang="T143">
                  <a:pos x="T38" y="T39"/>
                </a:cxn>
                <a:cxn ang="T144">
                  <a:pos x="T40" y="T41"/>
                </a:cxn>
                <a:cxn ang="T145">
                  <a:pos x="T42" y="T43"/>
                </a:cxn>
                <a:cxn ang="T146">
                  <a:pos x="T44" y="T45"/>
                </a:cxn>
                <a:cxn ang="T147">
                  <a:pos x="T46" y="T47"/>
                </a:cxn>
                <a:cxn ang="T148">
                  <a:pos x="T48" y="T49"/>
                </a:cxn>
                <a:cxn ang="T149">
                  <a:pos x="T50" y="T51"/>
                </a:cxn>
                <a:cxn ang="T150">
                  <a:pos x="T52" y="T53"/>
                </a:cxn>
                <a:cxn ang="T151">
                  <a:pos x="T54" y="T55"/>
                </a:cxn>
                <a:cxn ang="T152">
                  <a:pos x="T56" y="T57"/>
                </a:cxn>
                <a:cxn ang="T153">
                  <a:pos x="T58" y="T59"/>
                </a:cxn>
                <a:cxn ang="T154">
                  <a:pos x="T60" y="T61"/>
                </a:cxn>
                <a:cxn ang="T155">
                  <a:pos x="T62" y="T63"/>
                </a:cxn>
                <a:cxn ang="T156">
                  <a:pos x="T64" y="T65"/>
                </a:cxn>
                <a:cxn ang="T157">
                  <a:pos x="T66" y="T67"/>
                </a:cxn>
                <a:cxn ang="T158">
                  <a:pos x="T68" y="T69"/>
                </a:cxn>
                <a:cxn ang="T159">
                  <a:pos x="T70" y="T71"/>
                </a:cxn>
                <a:cxn ang="T160">
                  <a:pos x="T72" y="T73"/>
                </a:cxn>
                <a:cxn ang="T161">
                  <a:pos x="T74" y="T75"/>
                </a:cxn>
                <a:cxn ang="T162">
                  <a:pos x="T76" y="T77"/>
                </a:cxn>
                <a:cxn ang="T163">
                  <a:pos x="T78" y="T79"/>
                </a:cxn>
                <a:cxn ang="T164">
                  <a:pos x="T80" y="T81"/>
                </a:cxn>
                <a:cxn ang="T165">
                  <a:pos x="T82" y="T83"/>
                </a:cxn>
                <a:cxn ang="T166">
                  <a:pos x="T84" y="T85"/>
                </a:cxn>
                <a:cxn ang="T167">
                  <a:pos x="T86" y="T87"/>
                </a:cxn>
                <a:cxn ang="T168">
                  <a:pos x="T88" y="T89"/>
                </a:cxn>
                <a:cxn ang="T169">
                  <a:pos x="T90" y="T91"/>
                </a:cxn>
                <a:cxn ang="T170">
                  <a:pos x="T92" y="T93"/>
                </a:cxn>
                <a:cxn ang="T171">
                  <a:pos x="T94" y="T95"/>
                </a:cxn>
                <a:cxn ang="T172">
                  <a:pos x="T96" y="T97"/>
                </a:cxn>
                <a:cxn ang="T173">
                  <a:pos x="T98" y="T99"/>
                </a:cxn>
                <a:cxn ang="T174">
                  <a:pos x="T100" y="T101"/>
                </a:cxn>
                <a:cxn ang="T175">
                  <a:pos x="T102" y="T103"/>
                </a:cxn>
                <a:cxn ang="T176">
                  <a:pos x="T104" y="T105"/>
                </a:cxn>
                <a:cxn ang="T177">
                  <a:pos x="T106" y="T107"/>
                </a:cxn>
                <a:cxn ang="T178">
                  <a:pos x="T108" y="T109"/>
                </a:cxn>
                <a:cxn ang="T179">
                  <a:pos x="T110" y="T111"/>
                </a:cxn>
                <a:cxn ang="T180">
                  <a:pos x="T112" y="T113"/>
                </a:cxn>
                <a:cxn ang="T181">
                  <a:pos x="T114" y="T115"/>
                </a:cxn>
                <a:cxn ang="T182">
                  <a:pos x="T116" y="T117"/>
                </a:cxn>
                <a:cxn ang="T183">
                  <a:pos x="T118" y="T119"/>
                </a:cxn>
                <a:cxn ang="T184">
                  <a:pos x="T120" y="T121"/>
                </a:cxn>
                <a:cxn ang="T185">
                  <a:pos x="T122" y="T123"/>
                </a:cxn>
              </a:cxnLst>
              <a:rect l="0" t="0" r="r" b="b"/>
              <a:pathLst>
                <a:path w="2390775" h="2365376">
                  <a:moveTo>
                    <a:pt x="761351" y="1739900"/>
                  </a:moveTo>
                  <a:lnTo>
                    <a:pt x="791690" y="1805294"/>
                  </a:lnTo>
                  <a:lnTo>
                    <a:pt x="794883" y="1808051"/>
                  </a:lnTo>
                  <a:lnTo>
                    <a:pt x="797278" y="1811991"/>
                  </a:lnTo>
                  <a:lnTo>
                    <a:pt x="800871" y="1817112"/>
                  </a:lnTo>
                  <a:lnTo>
                    <a:pt x="803266" y="1822233"/>
                  </a:lnTo>
                  <a:lnTo>
                    <a:pt x="804065" y="1825384"/>
                  </a:lnTo>
                  <a:lnTo>
                    <a:pt x="804863" y="1828536"/>
                  </a:lnTo>
                  <a:lnTo>
                    <a:pt x="804863" y="1831687"/>
                  </a:lnTo>
                  <a:lnTo>
                    <a:pt x="804863" y="1834839"/>
                  </a:lnTo>
                  <a:lnTo>
                    <a:pt x="804065" y="1837990"/>
                  </a:lnTo>
                  <a:lnTo>
                    <a:pt x="802867" y="1841142"/>
                  </a:lnTo>
                  <a:lnTo>
                    <a:pt x="801670" y="1842718"/>
                  </a:lnTo>
                  <a:lnTo>
                    <a:pt x="799674" y="1844687"/>
                  </a:lnTo>
                  <a:lnTo>
                    <a:pt x="797278" y="1845475"/>
                  </a:lnTo>
                  <a:lnTo>
                    <a:pt x="794484" y="1845869"/>
                  </a:lnTo>
                  <a:lnTo>
                    <a:pt x="790891" y="1846263"/>
                  </a:lnTo>
                  <a:lnTo>
                    <a:pt x="787698" y="1845869"/>
                  </a:lnTo>
                  <a:lnTo>
                    <a:pt x="784105" y="1845475"/>
                  </a:lnTo>
                  <a:lnTo>
                    <a:pt x="780512" y="1844293"/>
                  </a:lnTo>
                  <a:lnTo>
                    <a:pt x="776520" y="1842718"/>
                  </a:lnTo>
                  <a:lnTo>
                    <a:pt x="772927" y="1841142"/>
                  </a:lnTo>
                  <a:lnTo>
                    <a:pt x="768935" y="1839172"/>
                  </a:lnTo>
                  <a:lnTo>
                    <a:pt x="765343" y="1836809"/>
                  </a:lnTo>
                  <a:lnTo>
                    <a:pt x="761750" y="1834051"/>
                  </a:lnTo>
                  <a:lnTo>
                    <a:pt x="758955" y="1831294"/>
                  </a:lnTo>
                  <a:lnTo>
                    <a:pt x="756161" y="1827748"/>
                  </a:lnTo>
                  <a:lnTo>
                    <a:pt x="754165" y="1824597"/>
                  </a:lnTo>
                  <a:lnTo>
                    <a:pt x="748975" y="1815536"/>
                  </a:lnTo>
                  <a:lnTo>
                    <a:pt x="745782" y="1808839"/>
                  </a:lnTo>
                  <a:lnTo>
                    <a:pt x="743387" y="1803718"/>
                  </a:lnTo>
                  <a:lnTo>
                    <a:pt x="742588" y="1799385"/>
                  </a:lnTo>
                  <a:lnTo>
                    <a:pt x="742588" y="1795051"/>
                  </a:lnTo>
                  <a:lnTo>
                    <a:pt x="743387" y="1790718"/>
                  </a:lnTo>
                  <a:lnTo>
                    <a:pt x="746181" y="1778112"/>
                  </a:lnTo>
                  <a:lnTo>
                    <a:pt x="746979" y="1774173"/>
                  </a:lnTo>
                  <a:lnTo>
                    <a:pt x="746979" y="1772203"/>
                  </a:lnTo>
                  <a:lnTo>
                    <a:pt x="746181" y="1771021"/>
                  </a:lnTo>
                  <a:lnTo>
                    <a:pt x="745383" y="1770627"/>
                  </a:lnTo>
                  <a:lnTo>
                    <a:pt x="742987" y="1770627"/>
                  </a:lnTo>
                  <a:lnTo>
                    <a:pt x="742189" y="1770233"/>
                  </a:lnTo>
                  <a:lnTo>
                    <a:pt x="741790" y="1769839"/>
                  </a:lnTo>
                  <a:lnTo>
                    <a:pt x="738596" y="1761961"/>
                  </a:lnTo>
                  <a:lnTo>
                    <a:pt x="736999" y="1758021"/>
                  </a:lnTo>
                  <a:lnTo>
                    <a:pt x="736600" y="1756052"/>
                  </a:lnTo>
                  <a:lnTo>
                    <a:pt x="736600" y="1754476"/>
                  </a:lnTo>
                  <a:lnTo>
                    <a:pt x="742189" y="1750536"/>
                  </a:lnTo>
                  <a:lnTo>
                    <a:pt x="747379" y="1747385"/>
                  </a:lnTo>
                  <a:lnTo>
                    <a:pt x="750971" y="1745021"/>
                  </a:lnTo>
                  <a:lnTo>
                    <a:pt x="754165" y="1743839"/>
                  </a:lnTo>
                  <a:lnTo>
                    <a:pt x="758556" y="1741870"/>
                  </a:lnTo>
                  <a:lnTo>
                    <a:pt x="759754" y="1741870"/>
                  </a:lnTo>
                  <a:lnTo>
                    <a:pt x="761351" y="1739900"/>
                  </a:lnTo>
                  <a:close/>
                  <a:moveTo>
                    <a:pt x="1554438" y="1730375"/>
                  </a:moveTo>
                  <a:lnTo>
                    <a:pt x="1565575" y="1730375"/>
                  </a:lnTo>
                  <a:lnTo>
                    <a:pt x="1575916" y="1730375"/>
                  </a:lnTo>
                  <a:lnTo>
                    <a:pt x="1586258" y="1731163"/>
                  </a:lnTo>
                  <a:lnTo>
                    <a:pt x="1591031" y="1731951"/>
                  </a:lnTo>
                  <a:lnTo>
                    <a:pt x="1595008" y="1733133"/>
                  </a:lnTo>
                  <a:lnTo>
                    <a:pt x="1598986" y="1734314"/>
                  </a:lnTo>
                  <a:lnTo>
                    <a:pt x="1602168" y="1735890"/>
                  </a:lnTo>
                  <a:lnTo>
                    <a:pt x="1605350" y="1737860"/>
                  </a:lnTo>
                  <a:lnTo>
                    <a:pt x="1607339" y="1739830"/>
                  </a:lnTo>
                  <a:lnTo>
                    <a:pt x="1608929" y="1741799"/>
                  </a:lnTo>
                  <a:lnTo>
                    <a:pt x="1609725" y="1744951"/>
                  </a:lnTo>
                  <a:lnTo>
                    <a:pt x="1609725" y="1747708"/>
                  </a:lnTo>
                  <a:lnTo>
                    <a:pt x="1608929" y="1751648"/>
                  </a:lnTo>
                  <a:lnTo>
                    <a:pt x="1607339" y="1755193"/>
                  </a:lnTo>
                  <a:lnTo>
                    <a:pt x="1604554" y="1759920"/>
                  </a:lnTo>
                  <a:lnTo>
                    <a:pt x="1600577" y="1764648"/>
                  </a:lnTo>
                  <a:lnTo>
                    <a:pt x="1595804" y="1769769"/>
                  </a:lnTo>
                  <a:lnTo>
                    <a:pt x="1589042" y="1776072"/>
                  </a:lnTo>
                  <a:lnTo>
                    <a:pt x="1582678" y="1781193"/>
                  </a:lnTo>
                  <a:lnTo>
                    <a:pt x="1576314" y="1786314"/>
                  </a:lnTo>
                  <a:lnTo>
                    <a:pt x="1570348" y="1790647"/>
                  </a:lnTo>
                  <a:lnTo>
                    <a:pt x="1563586" y="1794193"/>
                  </a:lnTo>
                  <a:lnTo>
                    <a:pt x="1557222" y="1797738"/>
                  </a:lnTo>
                  <a:lnTo>
                    <a:pt x="1550461" y="1800496"/>
                  </a:lnTo>
                  <a:lnTo>
                    <a:pt x="1544097" y="1802466"/>
                  </a:lnTo>
                  <a:lnTo>
                    <a:pt x="1537733" y="1804829"/>
                  </a:lnTo>
                  <a:lnTo>
                    <a:pt x="1530971" y="1806799"/>
                  </a:lnTo>
                  <a:lnTo>
                    <a:pt x="1524607" y="1807981"/>
                  </a:lnTo>
                  <a:lnTo>
                    <a:pt x="1518243" y="1809163"/>
                  </a:lnTo>
                  <a:lnTo>
                    <a:pt x="1505117" y="1811132"/>
                  </a:lnTo>
                  <a:lnTo>
                    <a:pt x="1491992" y="1812314"/>
                  </a:lnTo>
                  <a:lnTo>
                    <a:pt x="1486026" y="1813102"/>
                  </a:lnTo>
                  <a:lnTo>
                    <a:pt x="1483241" y="1813890"/>
                  </a:lnTo>
                  <a:lnTo>
                    <a:pt x="1482048" y="1814678"/>
                  </a:lnTo>
                  <a:lnTo>
                    <a:pt x="1481253" y="1815072"/>
                  </a:lnTo>
                  <a:lnTo>
                    <a:pt x="1480855" y="1815859"/>
                  </a:lnTo>
                  <a:lnTo>
                    <a:pt x="1480855" y="1817041"/>
                  </a:lnTo>
                  <a:lnTo>
                    <a:pt x="1481253" y="1818617"/>
                  </a:lnTo>
                  <a:lnTo>
                    <a:pt x="1482048" y="1819799"/>
                  </a:lnTo>
                  <a:lnTo>
                    <a:pt x="1482048" y="1821375"/>
                  </a:lnTo>
                  <a:lnTo>
                    <a:pt x="1482048" y="1821769"/>
                  </a:lnTo>
                  <a:lnTo>
                    <a:pt x="1480855" y="1822556"/>
                  </a:lnTo>
                  <a:lnTo>
                    <a:pt x="1471309" y="1830829"/>
                  </a:lnTo>
                  <a:lnTo>
                    <a:pt x="1465343" y="1834375"/>
                  </a:lnTo>
                  <a:lnTo>
                    <a:pt x="1463354" y="1835556"/>
                  </a:lnTo>
                  <a:lnTo>
                    <a:pt x="1461365" y="1836738"/>
                  </a:lnTo>
                  <a:lnTo>
                    <a:pt x="1452615" y="1830041"/>
                  </a:lnTo>
                  <a:lnTo>
                    <a:pt x="1445853" y="1824132"/>
                  </a:lnTo>
                  <a:lnTo>
                    <a:pt x="1440285" y="1819405"/>
                  </a:lnTo>
                  <a:lnTo>
                    <a:pt x="1437103" y="1815072"/>
                  </a:lnTo>
                  <a:lnTo>
                    <a:pt x="1434716" y="1812314"/>
                  </a:lnTo>
                  <a:lnTo>
                    <a:pt x="1433125" y="1810344"/>
                  </a:lnTo>
                  <a:lnTo>
                    <a:pt x="1432330" y="1808375"/>
                  </a:lnTo>
                  <a:lnTo>
                    <a:pt x="1428750" y="1806799"/>
                  </a:lnTo>
                  <a:lnTo>
                    <a:pt x="1512675" y="1734314"/>
                  </a:lnTo>
                  <a:lnTo>
                    <a:pt x="1518641" y="1733527"/>
                  </a:lnTo>
                  <a:lnTo>
                    <a:pt x="1533755" y="1731951"/>
                  </a:lnTo>
                  <a:lnTo>
                    <a:pt x="1543699" y="1731163"/>
                  </a:lnTo>
                  <a:lnTo>
                    <a:pt x="1554438" y="1730375"/>
                  </a:lnTo>
                  <a:close/>
                  <a:moveTo>
                    <a:pt x="588962" y="1535113"/>
                  </a:moveTo>
                  <a:lnTo>
                    <a:pt x="694496" y="1535113"/>
                  </a:lnTo>
                  <a:lnTo>
                    <a:pt x="694496" y="1557872"/>
                  </a:lnTo>
                  <a:lnTo>
                    <a:pt x="694894" y="1558271"/>
                  </a:lnTo>
                  <a:lnTo>
                    <a:pt x="696885" y="1560268"/>
                  </a:lnTo>
                  <a:lnTo>
                    <a:pt x="698478" y="1560667"/>
                  </a:lnTo>
                  <a:lnTo>
                    <a:pt x="700469" y="1561466"/>
                  </a:lnTo>
                  <a:lnTo>
                    <a:pt x="704053" y="1561865"/>
                  </a:lnTo>
                  <a:lnTo>
                    <a:pt x="707239" y="1561865"/>
                  </a:lnTo>
                  <a:lnTo>
                    <a:pt x="711222" y="1561865"/>
                  </a:lnTo>
                  <a:lnTo>
                    <a:pt x="714407" y="1561466"/>
                  </a:lnTo>
                  <a:lnTo>
                    <a:pt x="716797" y="1560667"/>
                  </a:lnTo>
                  <a:lnTo>
                    <a:pt x="718390" y="1560268"/>
                  </a:lnTo>
                  <a:lnTo>
                    <a:pt x="720381" y="1558271"/>
                  </a:lnTo>
                  <a:lnTo>
                    <a:pt x="720779" y="1557872"/>
                  </a:lnTo>
                  <a:lnTo>
                    <a:pt x="720779" y="1535113"/>
                  </a:lnTo>
                  <a:lnTo>
                    <a:pt x="820737" y="1535113"/>
                  </a:lnTo>
                  <a:lnTo>
                    <a:pt x="820737" y="1644117"/>
                  </a:lnTo>
                  <a:lnTo>
                    <a:pt x="820339" y="1648908"/>
                  </a:lnTo>
                  <a:lnTo>
                    <a:pt x="819144" y="1652901"/>
                  </a:lnTo>
                  <a:lnTo>
                    <a:pt x="816755" y="1656894"/>
                  </a:lnTo>
                  <a:lnTo>
                    <a:pt x="814365" y="1660088"/>
                  </a:lnTo>
                  <a:lnTo>
                    <a:pt x="810781" y="1663283"/>
                  </a:lnTo>
                  <a:lnTo>
                    <a:pt x="806799" y="1665279"/>
                  </a:lnTo>
                  <a:lnTo>
                    <a:pt x="802418" y="1666477"/>
                  </a:lnTo>
                  <a:lnTo>
                    <a:pt x="797639" y="1666876"/>
                  </a:lnTo>
                  <a:lnTo>
                    <a:pt x="612060" y="1666876"/>
                  </a:lnTo>
                  <a:lnTo>
                    <a:pt x="607281" y="1666477"/>
                  </a:lnTo>
                  <a:lnTo>
                    <a:pt x="602901" y="1665279"/>
                  </a:lnTo>
                  <a:lnTo>
                    <a:pt x="598918" y="1663283"/>
                  </a:lnTo>
                  <a:lnTo>
                    <a:pt x="595732" y="1660088"/>
                  </a:lnTo>
                  <a:lnTo>
                    <a:pt x="592546" y="1656894"/>
                  </a:lnTo>
                  <a:lnTo>
                    <a:pt x="590555" y="1652901"/>
                  </a:lnTo>
                  <a:lnTo>
                    <a:pt x="589360" y="1648908"/>
                  </a:lnTo>
                  <a:lnTo>
                    <a:pt x="588962" y="1644117"/>
                  </a:lnTo>
                  <a:lnTo>
                    <a:pt x="588962" y="1535113"/>
                  </a:lnTo>
                  <a:close/>
                  <a:moveTo>
                    <a:pt x="612060" y="1476375"/>
                  </a:moveTo>
                  <a:lnTo>
                    <a:pt x="797639" y="1476375"/>
                  </a:lnTo>
                  <a:lnTo>
                    <a:pt x="802418" y="1476769"/>
                  </a:lnTo>
                  <a:lnTo>
                    <a:pt x="806799" y="1477950"/>
                  </a:lnTo>
                  <a:lnTo>
                    <a:pt x="810781" y="1480312"/>
                  </a:lnTo>
                  <a:lnTo>
                    <a:pt x="814365" y="1483068"/>
                  </a:lnTo>
                  <a:lnTo>
                    <a:pt x="816755" y="1486611"/>
                  </a:lnTo>
                  <a:lnTo>
                    <a:pt x="819144" y="1490155"/>
                  </a:lnTo>
                  <a:lnTo>
                    <a:pt x="820339" y="1494485"/>
                  </a:lnTo>
                  <a:lnTo>
                    <a:pt x="820737" y="1498816"/>
                  </a:lnTo>
                  <a:lnTo>
                    <a:pt x="820737" y="1525588"/>
                  </a:lnTo>
                  <a:lnTo>
                    <a:pt x="588962" y="1525588"/>
                  </a:lnTo>
                  <a:lnTo>
                    <a:pt x="588962" y="1498816"/>
                  </a:lnTo>
                  <a:lnTo>
                    <a:pt x="589360" y="1494485"/>
                  </a:lnTo>
                  <a:lnTo>
                    <a:pt x="590555" y="1490155"/>
                  </a:lnTo>
                  <a:lnTo>
                    <a:pt x="592546" y="1486611"/>
                  </a:lnTo>
                  <a:lnTo>
                    <a:pt x="595732" y="1483068"/>
                  </a:lnTo>
                  <a:lnTo>
                    <a:pt x="598918" y="1480312"/>
                  </a:lnTo>
                  <a:lnTo>
                    <a:pt x="602901" y="1477950"/>
                  </a:lnTo>
                  <a:lnTo>
                    <a:pt x="607281" y="1476769"/>
                  </a:lnTo>
                  <a:lnTo>
                    <a:pt x="612060" y="1476375"/>
                  </a:lnTo>
                  <a:close/>
                  <a:moveTo>
                    <a:pt x="725449" y="1381125"/>
                  </a:moveTo>
                  <a:lnTo>
                    <a:pt x="730525" y="1381524"/>
                  </a:lnTo>
                  <a:lnTo>
                    <a:pt x="732087" y="1381524"/>
                  </a:lnTo>
                  <a:lnTo>
                    <a:pt x="734430" y="1382322"/>
                  </a:lnTo>
                  <a:lnTo>
                    <a:pt x="737554" y="1384317"/>
                  </a:lnTo>
                  <a:lnTo>
                    <a:pt x="740287" y="1386312"/>
                  </a:lnTo>
                  <a:lnTo>
                    <a:pt x="743411" y="1389505"/>
                  </a:lnTo>
                  <a:lnTo>
                    <a:pt x="746535" y="1393096"/>
                  </a:lnTo>
                  <a:lnTo>
                    <a:pt x="749659" y="1397486"/>
                  </a:lnTo>
                  <a:lnTo>
                    <a:pt x="755906" y="1407063"/>
                  </a:lnTo>
                  <a:lnTo>
                    <a:pt x="761373" y="1417837"/>
                  </a:lnTo>
                  <a:lnTo>
                    <a:pt x="766059" y="1427813"/>
                  </a:lnTo>
                  <a:lnTo>
                    <a:pt x="769182" y="1437390"/>
                  </a:lnTo>
                  <a:lnTo>
                    <a:pt x="770744" y="1441780"/>
                  </a:lnTo>
                  <a:lnTo>
                    <a:pt x="771525" y="1445770"/>
                  </a:lnTo>
                  <a:lnTo>
                    <a:pt x="771525" y="1448164"/>
                  </a:lnTo>
                  <a:lnTo>
                    <a:pt x="771525" y="1450159"/>
                  </a:lnTo>
                  <a:lnTo>
                    <a:pt x="770744" y="1451357"/>
                  </a:lnTo>
                  <a:lnTo>
                    <a:pt x="769182" y="1452155"/>
                  </a:lnTo>
                  <a:lnTo>
                    <a:pt x="768011" y="1452155"/>
                  </a:lnTo>
                  <a:lnTo>
                    <a:pt x="766449" y="1450958"/>
                  </a:lnTo>
                  <a:lnTo>
                    <a:pt x="764887" y="1449760"/>
                  </a:lnTo>
                  <a:lnTo>
                    <a:pt x="762544" y="1448563"/>
                  </a:lnTo>
                  <a:lnTo>
                    <a:pt x="759030" y="1444174"/>
                  </a:lnTo>
                  <a:lnTo>
                    <a:pt x="755516" y="1439784"/>
                  </a:lnTo>
                  <a:lnTo>
                    <a:pt x="753173" y="1434996"/>
                  </a:lnTo>
                  <a:lnTo>
                    <a:pt x="752392" y="1433400"/>
                  </a:lnTo>
                  <a:lnTo>
                    <a:pt x="752392" y="1431404"/>
                  </a:lnTo>
                  <a:lnTo>
                    <a:pt x="752001" y="1428611"/>
                  </a:lnTo>
                  <a:lnTo>
                    <a:pt x="750830" y="1426616"/>
                  </a:lnTo>
                  <a:lnTo>
                    <a:pt x="748878" y="1425419"/>
                  </a:lnTo>
                  <a:lnTo>
                    <a:pt x="746925" y="1425020"/>
                  </a:lnTo>
                  <a:lnTo>
                    <a:pt x="746144" y="1425419"/>
                  </a:lnTo>
                  <a:lnTo>
                    <a:pt x="745363" y="1425818"/>
                  </a:lnTo>
                  <a:lnTo>
                    <a:pt x="744582" y="1426616"/>
                  </a:lnTo>
                  <a:lnTo>
                    <a:pt x="743411" y="1427414"/>
                  </a:lnTo>
                  <a:lnTo>
                    <a:pt x="742630" y="1428611"/>
                  </a:lnTo>
                  <a:lnTo>
                    <a:pt x="742240" y="1430207"/>
                  </a:lnTo>
                  <a:lnTo>
                    <a:pt x="741849" y="1432602"/>
                  </a:lnTo>
                  <a:lnTo>
                    <a:pt x="741849" y="1434597"/>
                  </a:lnTo>
                  <a:lnTo>
                    <a:pt x="741459" y="1439385"/>
                  </a:lnTo>
                  <a:lnTo>
                    <a:pt x="740678" y="1443376"/>
                  </a:lnTo>
                  <a:lnTo>
                    <a:pt x="739897" y="1445371"/>
                  </a:lnTo>
                  <a:lnTo>
                    <a:pt x="739116" y="1446967"/>
                  </a:lnTo>
                  <a:lnTo>
                    <a:pt x="737944" y="1448164"/>
                  </a:lnTo>
                  <a:lnTo>
                    <a:pt x="735992" y="1449361"/>
                  </a:lnTo>
                  <a:lnTo>
                    <a:pt x="734430" y="1450558"/>
                  </a:lnTo>
                  <a:lnTo>
                    <a:pt x="732868" y="1452155"/>
                  </a:lnTo>
                  <a:lnTo>
                    <a:pt x="730525" y="1452953"/>
                  </a:lnTo>
                  <a:lnTo>
                    <a:pt x="727792" y="1453352"/>
                  </a:lnTo>
                  <a:lnTo>
                    <a:pt x="721935" y="1454150"/>
                  </a:lnTo>
                  <a:lnTo>
                    <a:pt x="715297" y="1454150"/>
                  </a:lnTo>
                  <a:lnTo>
                    <a:pt x="712173" y="1453751"/>
                  </a:lnTo>
                  <a:lnTo>
                    <a:pt x="709049" y="1452953"/>
                  </a:lnTo>
                  <a:lnTo>
                    <a:pt x="706706" y="1452155"/>
                  </a:lnTo>
                  <a:lnTo>
                    <a:pt x="703973" y="1450558"/>
                  </a:lnTo>
                  <a:lnTo>
                    <a:pt x="701240" y="1448962"/>
                  </a:lnTo>
                  <a:lnTo>
                    <a:pt x="699287" y="1447366"/>
                  </a:lnTo>
                  <a:lnTo>
                    <a:pt x="694992" y="1442977"/>
                  </a:lnTo>
                  <a:lnTo>
                    <a:pt x="691478" y="1438188"/>
                  </a:lnTo>
                  <a:lnTo>
                    <a:pt x="687963" y="1432602"/>
                  </a:lnTo>
                  <a:lnTo>
                    <a:pt x="685230" y="1427015"/>
                  </a:lnTo>
                  <a:lnTo>
                    <a:pt x="682497" y="1421029"/>
                  </a:lnTo>
                  <a:lnTo>
                    <a:pt x="680544" y="1415044"/>
                  </a:lnTo>
                  <a:lnTo>
                    <a:pt x="678982" y="1409058"/>
                  </a:lnTo>
                  <a:lnTo>
                    <a:pt x="676249" y="1399082"/>
                  </a:lnTo>
                  <a:lnTo>
                    <a:pt x="675078" y="1392298"/>
                  </a:lnTo>
                  <a:lnTo>
                    <a:pt x="674687" y="1389106"/>
                  </a:lnTo>
                  <a:lnTo>
                    <a:pt x="674687" y="1388707"/>
                  </a:lnTo>
                  <a:lnTo>
                    <a:pt x="675078" y="1388308"/>
                  </a:lnTo>
                  <a:lnTo>
                    <a:pt x="676249" y="1387909"/>
                  </a:lnTo>
                  <a:lnTo>
                    <a:pt x="679373" y="1387111"/>
                  </a:lnTo>
                  <a:lnTo>
                    <a:pt x="683278" y="1385913"/>
                  </a:lnTo>
                  <a:lnTo>
                    <a:pt x="689525" y="1384716"/>
                  </a:lnTo>
                  <a:lnTo>
                    <a:pt x="698897" y="1383120"/>
                  </a:lnTo>
                  <a:lnTo>
                    <a:pt x="715297" y="1381524"/>
                  </a:lnTo>
                  <a:lnTo>
                    <a:pt x="725449" y="1381125"/>
                  </a:lnTo>
                  <a:close/>
                  <a:moveTo>
                    <a:pt x="1433588" y="1247775"/>
                  </a:moveTo>
                  <a:lnTo>
                    <a:pt x="1439124" y="1247775"/>
                  </a:lnTo>
                  <a:lnTo>
                    <a:pt x="1444264" y="1248175"/>
                  </a:lnTo>
                  <a:lnTo>
                    <a:pt x="1448614" y="1248976"/>
                  </a:lnTo>
                  <a:lnTo>
                    <a:pt x="1451382" y="1249776"/>
                  </a:lnTo>
                  <a:lnTo>
                    <a:pt x="1453359" y="1250977"/>
                  </a:lnTo>
                  <a:lnTo>
                    <a:pt x="1454150" y="1252178"/>
                  </a:lnTo>
                  <a:lnTo>
                    <a:pt x="1454150" y="1253779"/>
                  </a:lnTo>
                  <a:lnTo>
                    <a:pt x="1453359" y="1255380"/>
                  </a:lnTo>
                  <a:lnTo>
                    <a:pt x="1452173" y="1256981"/>
                  </a:lnTo>
                  <a:lnTo>
                    <a:pt x="1450196" y="1258582"/>
                  </a:lnTo>
                  <a:lnTo>
                    <a:pt x="1447428" y="1260183"/>
                  </a:lnTo>
                  <a:lnTo>
                    <a:pt x="1441892" y="1262985"/>
                  </a:lnTo>
                  <a:lnTo>
                    <a:pt x="1435565" y="1264986"/>
                  </a:lnTo>
                  <a:lnTo>
                    <a:pt x="1432402" y="1265387"/>
                  </a:lnTo>
                  <a:lnTo>
                    <a:pt x="1429634" y="1265787"/>
                  </a:lnTo>
                  <a:lnTo>
                    <a:pt x="1427261" y="1265787"/>
                  </a:lnTo>
                  <a:lnTo>
                    <a:pt x="1425284" y="1265387"/>
                  </a:lnTo>
                  <a:lnTo>
                    <a:pt x="1423703" y="1264986"/>
                  </a:lnTo>
                  <a:lnTo>
                    <a:pt x="1422516" y="1264586"/>
                  </a:lnTo>
                  <a:lnTo>
                    <a:pt x="1420539" y="1264586"/>
                  </a:lnTo>
                  <a:lnTo>
                    <a:pt x="1419353" y="1264986"/>
                  </a:lnTo>
                  <a:lnTo>
                    <a:pt x="1418562" y="1265787"/>
                  </a:lnTo>
                  <a:lnTo>
                    <a:pt x="1417376" y="1266588"/>
                  </a:lnTo>
                  <a:lnTo>
                    <a:pt x="1416980" y="1267388"/>
                  </a:lnTo>
                  <a:lnTo>
                    <a:pt x="1416585" y="1268589"/>
                  </a:lnTo>
                  <a:lnTo>
                    <a:pt x="1416190" y="1269790"/>
                  </a:lnTo>
                  <a:lnTo>
                    <a:pt x="1416585" y="1270990"/>
                  </a:lnTo>
                  <a:lnTo>
                    <a:pt x="1416585" y="1272191"/>
                  </a:lnTo>
                  <a:lnTo>
                    <a:pt x="1417376" y="1273392"/>
                  </a:lnTo>
                  <a:lnTo>
                    <a:pt x="1418562" y="1274993"/>
                  </a:lnTo>
                  <a:lnTo>
                    <a:pt x="1419748" y="1276194"/>
                  </a:lnTo>
                  <a:lnTo>
                    <a:pt x="1422121" y="1277395"/>
                  </a:lnTo>
                  <a:lnTo>
                    <a:pt x="1424098" y="1278596"/>
                  </a:lnTo>
                  <a:lnTo>
                    <a:pt x="1428843" y="1280597"/>
                  </a:lnTo>
                  <a:lnTo>
                    <a:pt x="1430820" y="1282198"/>
                  </a:lnTo>
                  <a:lnTo>
                    <a:pt x="1432402" y="1283799"/>
                  </a:lnTo>
                  <a:lnTo>
                    <a:pt x="1433588" y="1285000"/>
                  </a:lnTo>
                  <a:lnTo>
                    <a:pt x="1435170" y="1287001"/>
                  </a:lnTo>
                  <a:lnTo>
                    <a:pt x="1436356" y="1289003"/>
                  </a:lnTo>
                  <a:lnTo>
                    <a:pt x="1436751" y="1291404"/>
                  </a:lnTo>
                  <a:lnTo>
                    <a:pt x="1437542" y="1293406"/>
                  </a:lnTo>
                  <a:lnTo>
                    <a:pt x="1437542" y="1296608"/>
                  </a:lnTo>
                  <a:lnTo>
                    <a:pt x="1437542" y="1299009"/>
                  </a:lnTo>
                  <a:lnTo>
                    <a:pt x="1437147" y="1302612"/>
                  </a:lnTo>
                  <a:lnTo>
                    <a:pt x="1436356" y="1305414"/>
                  </a:lnTo>
                  <a:lnTo>
                    <a:pt x="1435170" y="1309416"/>
                  </a:lnTo>
                  <a:lnTo>
                    <a:pt x="1431611" y="1317422"/>
                  </a:lnTo>
                  <a:lnTo>
                    <a:pt x="1430029" y="1320624"/>
                  </a:lnTo>
                  <a:lnTo>
                    <a:pt x="1428052" y="1323826"/>
                  </a:lnTo>
                  <a:lnTo>
                    <a:pt x="1425680" y="1326628"/>
                  </a:lnTo>
                  <a:lnTo>
                    <a:pt x="1423307" y="1328629"/>
                  </a:lnTo>
                  <a:lnTo>
                    <a:pt x="1420539" y="1331431"/>
                  </a:lnTo>
                  <a:lnTo>
                    <a:pt x="1417771" y="1333032"/>
                  </a:lnTo>
                  <a:lnTo>
                    <a:pt x="1414608" y="1334633"/>
                  </a:lnTo>
                  <a:lnTo>
                    <a:pt x="1411445" y="1336635"/>
                  </a:lnTo>
                  <a:lnTo>
                    <a:pt x="1404722" y="1338636"/>
                  </a:lnTo>
                  <a:lnTo>
                    <a:pt x="1397605" y="1340237"/>
                  </a:lnTo>
                  <a:lnTo>
                    <a:pt x="1390487" y="1341038"/>
                  </a:lnTo>
                  <a:lnTo>
                    <a:pt x="1383370" y="1341438"/>
                  </a:lnTo>
                  <a:lnTo>
                    <a:pt x="1376252" y="1341438"/>
                  </a:lnTo>
                  <a:lnTo>
                    <a:pt x="1369530" y="1341038"/>
                  </a:lnTo>
                  <a:lnTo>
                    <a:pt x="1358063" y="1339437"/>
                  </a:lnTo>
                  <a:lnTo>
                    <a:pt x="1350154" y="1338236"/>
                  </a:lnTo>
                  <a:lnTo>
                    <a:pt x="1347386" y="1337435"/>
                  </a:lnTo>
                  <a:lnTo>
                    <a:pt x="1347386" y="1337835"/>
                  </a:lnTo>
                  <a:lnTo>
                    <a:pt x="1346991" y="1337435"/>
                  </a:lnTo>
                  <a:lnTo>
                    <a:pt x="1346200" y="1337035"/>
                  </a:lnTo>
                  <a:lnTo>
                    <a:pt x="1346200" y="1334633"/>
                  </a:lnTo>
                  <a:lnTo>
                    <a:pt x="1346991" y="1331831"/>
                  </a:lnTo>
                  <a:lnTo>
                    <a:pt x="1347782" y="1326228"/>
                  </a:lnTo>
                  <a:lnTo>
                    <a:pt x="1349363" y="1318623"/>
                  </a:lnTo>
                  <a:lnTo>
                    <a:pt x="1351736" y="1307415"/>
                  </a:lnTo>
                  <a:lnTo>
                    <a:pt x="1355295" y="1296608"/>
                  </a:lnTo>
                  <a:lnTo>
                    <a:pt x="1357667" y="1287402"/>
                  </a:lnTo>
                  <a:lnTo>
                    <a:pt x="1361621" y="1275794"/>
                  </a:lnTo>
                  <a:lnTo>
                    <a:pt x="1363994" y="1270190"/>
                  </a:lnTo>
                  <a:lnTo>
                    <a:pt x="1364785" y="1268589"/>
                  </a:lnTo>
                  <a:lnTo>
                    <a:pt x="1366762" y="1265787"/>
                  </a:lnTo>
                  <a:lnTo>
                    <a:pt x="1369925" y="1262985"/>
                  </a:lnTo>
                  <a:lnTo>
                    <a:pt x="1373484" y="1260183"/>
                  </a:lnTo>
                  <a:lnTo>
                    <a:pt x="1378229" y="1258182"/>
                  </a:lnTo>
                  <a:lnTo>
                    <a:pt x="1383765" y="1256181"/>
                  </a:lnTo>
                  <a:lnTo>
                    <a:pt x="1389301" y="1253779"/>
                  </a:lnTo>
                  <a:lnTo>
                    <a:pt x="1395628" y="1252578"/>
                  </a:lnTo>
                  <a:lnTo>
                    <a:pt x="1401954" y="1250977"/>
                  </a:lnTo>
                  <a:lnTo>
                    <a:pt x="1415399" y="1248976"/>
                  </a:lnTo>
                  <a:lnTo>
                    <a:pt x="1428052" y="1248175"/>
                  </a:lnTo>
                  <a:lnTo>
                    <a:pt x="1433588" y="1247775"/>
                  </a:lnTo>
                  <a:close/>
                  <a:moveTo>
                    <a:pt x="1155700" y="965200"/>
                  </a:moveTo>
                  <a:lnTo>
                    <a:pt x="1161653" y="965597"/>
                  </a:lnTo>
                  <a:lnTo>
                    <a:pt x="1167209" y="966787"/>
                  </a:lnTo>
                  <a:lnTo>
                    <a:pt x="1172766" y="968770"/>
                  </a:lnTo>
                  <a:lnTo>
                    <a:pt x="1177925" y="971944"/>
                  </a:lnTo>
                  <a:lnTo>
                    <a:pt x="1182687" y="975514"/>
                  </a:lnTo>
                  <a:lnTo>
                    <a:pt x="1187450" y="980274"/>
                  </a:lnTo>
                  <a:lnTo>
                    <a:pt x="1192213" y="985431"/>
                  </a:lnTo>
                  <a:lnTo>
                    <a:pt x="1196181" y="991381"/>
                  </a:lnTo>
                  <a:lnTo>
                    <a:pt x="1200150" y="998125"/>
                  </a:lnTo>
                  <a:lnTo>
                    <a:pt x="1204119" y="1005265"/>
                  </a:lnTo>
                  <a:lnTo>
                    <a:pt x="1207691" y="1012802"/>
                  </a:lnTo>
                  <a:lnTo>
                    <a:pt x="1211659" y="1021133"/>
                  </a:lnTo>
                  <a:lnTo>
                    <a:pt x="1214437" y="1029860"/>
                  </a:lnTo>
                  <a:lnTo>
                    <a:pt x="1217613" y="1038984"/>
                  </a:lnTo>
                  <a:lnTo>
                    <a:pt x="1220787" y="1048504"/>
                  </a:lnTo>
                  <a:lnTo>
                    <a:pt x="1225947" y="1068338"/>
                  </a:lnTo>
                  <a:lnTo>
                    <a:pt x="1230313" y="1089363"/>
                  </a:lnTo>
                  <a:lnTo>
                    <a:pt x="1234678" y="1111180"/>
                  </a:lnTo>
                  <a:lnTo>
                    <a:pt x="1237853" y="1133792"/>
                  </a:lnTo>
                  <a:lnTo>
                    <a:pt x="1241028" y="1155609"/>
                  </a:lnTo>
                  <a:lnTo>
                    <a:pt x="1243013" y="1177824"/>
                  </a:lnTo>
                  <a:lnTo>
                    <a:pt x="1245394" y="1198848"/>
                  </a:lnTo>
                  <a:lnTo>
                    <a:pt x="1246981" y="1219476"/>
                  </a:lnTo>
                  <a:lnTo>
                    <a:pt x="1246187" y="1186551"/>
                  </a:lnTo>
                  <a:lnTo>
                    <a:pt x="1342231" y="1244467"/>
                  </a:lnTo>
                  <a:lnTo>
                    <a:pt x="1323181" y="1340465"/>
                  </a:lnTo>
                  <a:lnTo>
                    <a:pt x="1248966" y="1309524"/>
                  </a:lnTo>
                  <a:lnTo>
                    <a:pt x="1245394" y="1284929"/>
                  </a:lnTo>
                  <a:lnTo>
                    <a:pt x="1239441" y="1242087"/>
                  </a:lnTo>
                  <a:lnTo>
                    <a:pt x="1231106" y="1373787"/>
                  </a:lnTo>
                  <a:lnTo>
                    <a:pt x="1230709" y="1379737"/>
                  </a:lnTo>
                  <a:lnTo>
                    <a:pt x="1230313" y="1386084"/>
                  </a:lnTo>
                  <a:lnTo>
                    <a:pt x="1230709" y="1392431"/>
                  </a:lnTo>
                  <a:lnTo>
                    <a:pt x="1232297" y="1399968"/>
                  </a:lnTo>
                  <a:lnTo>
                    <a:pt x="1234281" y="1407902"/>
                  </a:lnTo>
                  <a:lnTo>
                    <a:pt x="1237059" y="1417422"/>
                  </a:lnTo>
                  <a:lnTo>
                    <a:pt x="1241822" y="1428133"/>
                  </a:lnTo>
                  <a:lnTo>
                    <a:pt x="1247775" y="1440430"/>
                  </a:lnTo>
                  <a:lnTo>
                    <a:pt x="1231106" y="1440430"/>
                  </a:lnTo>
                  <a:lnTo>
                    <a:pt x="1242219" y="1446380"/>
                  </a:lnTo>
                  <a:lnTo>
                    <a:pt x="1256109" y="1453124"/>
                  </a:lnTo>
                  <a:lnTo>
                    <a:pt x="1287066" y="1467405"/>
                  </a:lnTo>
                  <a:lnTo>
                    <a:pt x="1313259" y="1479305"/>
                  </a:lnTo>
                  <a:lnTo>
                    <a:pt x="1323975" y="1483669"/>
                  </a:lnTo>
                  <a:lnTo>
                    <a:pt x="1501775" y="1720491"/>
                  </a:lnTo>
                  <a:lnTo>
                    <a:pt x="1401763" y="1798638"/>
                  </a:lnTo>
                  <a:lnTo>
                    <a:pt x="1210469" y="1576494"/>
                  </a:lnTo>
                  <a:lnTo>
                    <a:pt x="1080294" y="1561816"/>
                  </a:lnTo>
                  <a:lnTo>
                    <a:pt x="1080294" y="1563800"/>
                  </a:lnTo>
                  <a:lnTo>
                    <a:pt x="1080294" y="1567370"/>
                  </a:lnTo>
                  <a:lnTo>
                    <a:pt x="1079500" y="1575700"/>
                  </a:lnTo>
                  <a:lnTo>
                    <a:pt x="1077516" y="1587601"/>
                  </a:lnTo>
                  <a:lnTo>
                    <a:pt x="1074341" y="1601088"/>
                  </a:lnTo>
                  <a:lnTo>
                    <a:pt x="1066403" y="1633220"/>
                  </a:lnTo>
                  <a:lnTo>
                    <a:pt x="1056878" y="1669318"/>
                  </a:lnTo>
                  <a:lnTo>
                    <a:pt x="1046956" y="1703830"/>
                  </a:lnTo>
                  <a:lnTo>
                    <a:pt x="1038622" y="1733582"/>
                  </a:lnTo>
                  <a:lnTo>
                    <a:pt x="1030288" y="1762540"/>
                  </a:lnTo>
                  <a:lnTo>
                    <a:pt x="802481" y="1785548"/>
                  </a:lnTo>
                  <a:lnTo>
                    <a:pt x="770731" y="1731201"/>
                  </a:lnTo>
                  <a:lnTo>
                    <a:pt x="904081" y="1706210"/>
                  </a:lnTo>
                  <a:lnTo>
                    <a:pt x="903685" y="1489619"/>
                  </a:lnTo>
                  <a:lnTo>
                    <a:pt x="871935" y="1482479"/>
                  </a:lnTo>
                  <a:lnTo>
                    <a:pt x="869950" y="1471768"/>
                  </a:lnTo>
                  <a:lnTo>
                    <a:pt x="867966" y="1461851"/>
                  </a:lnTo>
                  <a:lnTo>
                    <a:pt x="866378" y="1453124"/>
                  </a:lnTo>
                  <a:lnTo>
                    <a:pt x="864791" y="1445190"/>
                  </a:lnTo>
                  <a:lnTo>
                    <a:pt x="863600" y="1428926"/>
                  </a:lnTo>
                  <a:lnTo>
                    <a:pt x="862806" y="1413455"/>
                  </a:lnTo>
                  <a:lnTo>
                    <a:pt x="862013" y="1373787"/>
                  </a:lnTo>
                  <a:lnTo>
                    <a:pt x="860822" y="1346812"/>
                  </a:lnTo>
                  <a:lnTo>
                    <a:pt x="858044" y="1312697"/>
                  </a:lnTo>
                  <a:lnTo>
                    <a:pt x="854472" y="1175444"/>
                  </a:lnTo>
                  <a:lnTo>
                    <a:pt x="843756" y="1181791"/>
                  </a:lnTo>
                  <a:lnTo>
                    <a:pt x="818753" y="1197658"/>
                  </a:lnTo>
                  <a:lnTo>
                    <a:pt x="802878" y="1208369"/>
                  </a:lnTo>
                  <a:lnTo>
                    <a:pt x="786606" y="1219476"/>
                  </a:lnTo>
                  <a:lnTo>
                    <a:pt x="770731" y="1230980"/>
                  </a:lnTo>
                  <a:lnTo>
                    <a:pt x="756841" y="1242087"/>
                  </a:lnTo>
                  <a:lnTo>
                    <a:pt x="754460" y="1250021"/>
                  </a:lnTo>
                  <a:lnTo>
                    <a:pt x="752872" y="1258351"/>
                  </a:lnTo>
                  <a:lnTo>
                    <a:pt x="752078" y="1266681"/>
                  </a:lnTo>
                  <a:lnTo>
                    <a:pt x="751285" y="1275805"/>
                  </a:lnTo>
                  <a:lnTo>
                    <a:pt x="751285" y="1284532"/>
                  </a:lnTo>
                  <a:lnTo>
                    <a:pt x="751681" y="1292863"/>
                  </a:lnTo>
                  <a:lnTo>
                    <a:pt x="752078" y="1301590"/>
                  </a:lnTo>
                  <a:lnTo>
                    <a:pt x="752872" y="1310317"/>
                  </a:lnTo>
                  <a:lnTo>
                    <a:pt x="754856" y="1325788"/>
                  </a:lnTo>
                  <a:lnTo>
                    <a:pt x="756444" y="1339275"/>
                  </a:lnTo>
                  <a:lnTo>
                    <a:pt x="758031" y="1350382"/>
                  </a:lnTo>
                  <a:lnTo>
                    <a:pt x="758031" y="1354349"/>
                  </a:lnTo>
                  <a:lnTo>
                    <a:pt x="756841" y="1357523"/>
                  </a:lnTo>
                  <a:lnTo>
                    <a:pt x="727869" y="1355539"/>
                  </a:lnTo>
                  <a:lnTo>
                    <a:pt x="715566" y="1354746"/>
                  </a:lnTo>
                  <a:lnTo>
                    <a:pt x="709613" y="1354746"/>
                  </a:lnTo>
                  <a:lnTo>
                    <a:pt x="704453" y="1355143"/>
                  </a:lnTo>
                  <a:lnTo>
                    <a:pt x="698897" y="1355539"/>
                  </a:lnTo>
                  <a:lnTo>
                    <a:pt x="693341" y="1356729"/>
                  </a:lnTo>
                  <a:lnTo>
                    <a:pt x="687785" y="1357919"/>
                  </a:lnTo>
                  <a:lnTo>
                    <a:pt x="682228" y="1359903"/>
                  </a:lnTo>
                  <a:lnTo>
                    <a:pt x="677069" y="1361886"/>
                  </a:lnTo>
                  <a:lnTo>
                    <a:pt x="671116" y="1364663"/>
                  </a:lnTo>
                  <a:lnTo>
                    <a:pt x="664766" y="1367836"/>
                  </a:lnTo>
                  <a:lnTo>
                    <a:pt x="658416" y="1372200"/>
                  </a:lnTo>
                  <a:lnTo>
                    <a:pt x="657225" y="1367043"/>
                  </a:lnTo>
                  <a:lnTo>
                    <a:pt x="655241" y="1361093"/>
                  </a:lnTo>
                  <a:lnTo>
                    <a:pt x="654050" y="1355143"/>
                  </a:lnTo>
                  <a:lnTo>
                    <a:pt x="653256" y="1348399"/>
                  </a:lnTo>
                  <a:lnTo>
                    <a:pt x="651669" y="1333325"/>
                  </a:lnTo>
                  <a:lnTo>
                    <a:pt x="650875" y="1316267"/>
                  </a:lnTo>
                  <a:lnTo>
                    <a:pt x="650875" y="1296830"/>
                  </a:lnTo>
                  <a:lnTo>
                    <a:pt x="651272" y="1274615"/>
                  </a:lnTo>
                  <a:lnTo>
                    <a:pt x="652066" y="1251211"/>
                  </a:lnTo>
                  <a:lnTo>
                    <a:pt x="653653" y="1225029"/>
                  </a:lnTo>
                  <a:lnTo>
                    <a:pt x="660797" y="1208369"/>
                  </a:lnTo>
                  <a:lnTo>
                    <a:pt x="667147" y="1194881"/>
                  </a:lnTo>
                  <a:lnTo>
                    <a:pt x="670322" y="1188931"/>
                  </a:lnTo>
                  <a:lnTo>
                    <a:pt x="673497" y="1183774"/>
                  </a:lnTo>
                  <a:lnTo>
                    <a:pt x="680244" y="1174254"/>
                  </a:lnTo>
                  <a:lnTo>
                    <a:pt x="687388" y="1164733"/>
                  </a:lnTo>
                  <a:lnTo>
                    <a:pt x="696119" y="1155213"/>
                  </a:lnTo>
                  <a:lnTo>
                    <a:pt x="706438" y="1143312"/>
                  </a:lnTo>
                  <a:lnTo>
                    <a:pt x="718741" y="1129031"/>
                  </a:lnTo>
                  <a:lnTo>
                    <a:pt x="738585" y="1108007"/>
                  </a:lnTo>
                  <a:lnTo>
                    <a:pt x="756047" y="1088966"/>
                  </a:lnTo>
                  <a:lnTo>
                    <a:pt x="785416" y="1057231"/>
                  </a:lnTo>
                  <a:lnTo>
                    <a:pt x="797719" y="1043744"/>
                  </a:lnTo>
                  <a:lnTo>
                    <a:pt x="809228" y="1032240"/>
                  </a:lnTo>
                  <a:lnTo>
                    <a:pt x="820738" y="1021926"/>
                  </a:lnTo>
                  <a:lnTo>
                    <a:pt x="831056" y="1012802"/>
                  </a:lnTo>
                  <a:lnTo>
                    <a:pt x="836613" y="1008439"/>
                  </a:lnTo>
                  <a:lnTo>
                    <a:pt x="842169" y="1004869"/>
                  </a:lnTo>
                  <a:lnTo>
                    <a:pt x="848122" y="1000902"/>
                  </a:lnTo>
                  <a:lnTo>
                    <a:pt x="854075" y="997331"/>
                  </a:lnTo>
                  <a:lnTo>
                    <a:pt x="860028" y="994555"/>
                  </a:lnTo>
                  <a:lnTo>
                    <a:pt x="866378" y="991381"/>
                  </a:lnTo>
                  <a:lnTo>
                    <a:pt x="873125" y="988208"/>
                  </a:lnTo>
                  <a:lnTo>
                    <a:pt x="880269" y="985828"/>
                  </a:lnTo>
                  <a:lnTo>
                    <a:pt x="895350" y="980274"/>
                  </a:lnTo>
                  <a:lnTo>
                    <a:pt x="912416" y="975117"/>
                  </a:lnTo>
                  <a:lnTo>
                    <a:pt x="932260" y="970753"/>
                  </a:lnTo>
                  <a:lnTo>
                    <a:pt x="954881" y="965597"/>
                  </a:lnTo>
                  <a:lnTo>
                    <a:pt x="963613" y="965993"/>
                  </a:lnTo>
                  <a:lnTo>
                    <a:pt x="979488" y="966787"/>
                  </a:lnTo>
                  <a:lnTo>
                    <a:pt x="1004491" y="968373"/>
                  </a:lnTo>
                  <a:lnTo>
                    <a:pt x="1089819" y="1240103"/>
                  </a:lnTo>
                  <a:lnTo>
                    <a:pt x="1081484" y="1159179"/>
                  </a:lnTo>
                  <a:lnTo>
                    <a:pt x="1077516" y="1013199"/>
                  </a:lnTo>
                  <a:lnTo>
                    <a:pt x="1071959" y="999315"/>
                  </a:lnTo>
                  <a:lnTo>
                    <a:pt x="1083072" y="980671"/>
                  </a:lnTo>
                  <a:lnTo>
                    <a:pt x="1107281" y="980671"/>
                  </a:lnTo>
                  <a:lnTo>
                    <a:pt x="1117600" y="999315"/>
                  </a:lnTo>
                  <a:lnTo>
                    <a:pt x="1112837" y="1015579"/>
                  </a:lnTo>
                  <a:lnTo>
                    <a:pt x="1142206" y="1228203"/>
                  </a:lnTo>
                  <a:lnTo>
                    <a:pt x="1137841" y="971944"/>
                  </a:lnTo>
                  <a:lnTo>
                    <a:pt x="1146572" y="967580"/>
                  </a:lnTo>
                  <a:lnTo>
                    <a:pt x="1148953" y="966390"/>
                  </a:lnTo>
                  <a:lnTo>
                    <a:pt x="1149350" y="965597"/>
                  </a:lnTo>
                  <a:lnTo>
                    <a:pt x="1155700" y="965200"/>
                  </a:lnTo>
                  <a:close/>
                  <a:moveTo>
                    <a:pt x="931148" y="736601"/>
                  </a:moveTo>
                  <a:lnTo>
                    <a:pt x="929554" y="751285"/>
                  </a:lnTo>
                  <a:lnTo>
                    <a:pt x="928757" y="762794"/>
                  </a:lnTo>
                  <a:lnTo>
                    <a:pt x="929155" y="762794"/>
                  </a:lnTo>
                  <a:lnTo>
                    <a:pt x="929554" y="751285"/>
                  </a:lnTo>
                  <a:lnTo>
                    <a:pt x="930351" y="746126"/>
                  </a:lnTo>
                  <a:lnTo>
                    <a:pt x="931148" y="741363"/>
                  </a:lnTo>
                  <a:lnTo>
                    <a:pt x="931148" y="736601"/>
                  </a:lnTo>
                  <a:close/>
                  <a:moveTo>
                    <a:pt x="949086" y="679054"/>
                  </a:moveTo>
                  <a:lnTo>
                    <a:pt x="948289" y="679847"/>
                  </a:lnTo>
                  <a:lnTo>
                    <a:pt x="945499" y="681435"/>
                  </a:lnTo>
                  <a:lnTo>
                    <a:pt x="943904" y="683419"/>
                  </a:lnTo>
                  <a:lnTo>
                    <a:pt x="941911" y="686991"/>
                  </a:lnTo>
                  <a:lnTo>
                    <a:pt x="945897" y="682625"/>
                  </a:lnTo>
                  <a:lnTo>
                    <a:pt x="948289" y="681038"/>
                  </a:lnTo>
                  <a:lnTo>
                    <a:pt x="950282" y="679054"/>
                  </a:lnTo>
                  <a:lnTo>
                    <a:pt x="949086" y="679054"/>
                  </a:lnTo>
                  <a:close/>
                  <a:moveTo>
                    <a:pt x="1038375" y="620713"/>
                  </a:moveTo>
                  <a:lnTo>
                    <a:pt x="1049138" y="620713"/>
                  </a:lnTo>
                  <a:lnTo>
                    <a:pt x="1059502" y="621110"/>
                  </a:lnTo>
                  <a:lnTo>
                    <a:pt x="1069866" y="622300"/>
                  </a:lnTo>
                  <a:lnTo>
                    <a:pt x="1079432" y="623491"/>
                  </a:lnTo>
                  <a:lnTo>
                    <a:pt x="1088999" y="625872"/>
                  </a:lnTo>
                  <a:lnTo>
                    <a:pt x="1098167" y="627857"/>
                  </a:lnTo>
                  <a:lnTo>
                    <a:pt x="1106937" y="630238"/>
                  </a:lnTo>
                  <a:lnTo>
                    <a:pt x="1115307" y="633413"/>
                  </a:lnTo>
                  <a:lnTo>
                    <a:pt x="1123678" y="636191"/>
                  </a:lnTo>
                  <a:lnTo>
                    <a:pt x="1130853" y="639763"/>
                  </a:lnTo>
                  <a:lnTo>
                    <a:pt x="1138028" y="642938"/>
                  </a:lnTo>
                  <a:lnTo>
                    <a:pt x="1144805" y="646510"/>
                  </a:lnTo>
                  <a:lnTo>
                    <a:pt x="1156365" y="652860"/>
                  </a:lnTo>
                  <a:lnTo>
                    <a:pt x="1166729" y="659607"/>
                  </a:lnTo>
                  <a:lnTo>
                    <a:pt x="1174701" y="664766"/>
                  </a:lnTo>
                  <a:lnTo>
                    <a:pt x="1180680" y="669529"/>
                  </a:lnTo>
                  <a:lnTo>
                    <a:pt x="1185862" y="673497"/>
                  </a:lnTo>
                  <a:lnTo>
                    <a:pt x="1185862" y="676275"/>
                  </a:lnTo>
                  <a:lnTo>
                    <a:pt x="1185862" y="684213"/>
                  </a:lnTo>
                  <a:lnTo>
                    <a:pt x="1185065" y="688975"/>
                  </a:lnTo>
                  <a:lnTo>
                    <a:pt x="1183869" y="694532"/>
                  </a:lnTo>
                  <a:lnTo>
                    <a:pt x="1182274" y="700088"/>
                  </a:lnTo>
                  <a:lnTo>
                    <a:pt x="1180281" y="704850"/>
                  </a:lnTo>
                  <a:lnTo>
                    <a:pt x="1179086" y="707629"/>
                  </a:lnTo>
                  <a:lnTo>
                    <a:pt x="1177093" y="710010"/>
                  </a:lnTo>
                  <a:lnTo>
                    <a:pt x="1175498" y="711994"/>
                  </a:lnTo>
                  <a:lnTo>
                    <a:pt x="1173505" y="713979"/>
                  </a:lnTo>
                  <a:lnTo>
                    <a:pt x="1170715" y="715963"/>
                  </a:lnTo>
                  <a:lnTo>
                    <a:pt x="1168323" y="717154"/>
                  </a:lnTo>
                  <a:lnTo>
                    <a:pt x="1165533" y="718344"/>
                  </a:lnTo>
                  <a:lnTo>
                    <a:pt x="1161945" y="719138"/>
                  </a:lnTo>
                  <a:lnTo>
                    <a:pt x="1158756" y="719535"/>
                  </a:lnTo>
                  <a:lnTo>
                    <a:pt x="1154770" y="719535"/>
                  </a:lnTo>
                  <a:lnTo>
                    <a:pt x="1150784" y="719138"/>
                  </a:lnTo>
                  <a:lnTo>
                    <a:pt x="1146001" y="718344"/>
                  </a:lnTo>
                  <a:lnTo>
                    <a:pt x="1140819" y="717154"/>
                  </a:lnTo>
                  <a:lnTo>
                    <a:pt x="1135238" y="715566"/>
                  </a:lnTo>
                  <a:lnTo>
                    <a:pt x="1129259" y="712788"/>
                  </a:lnTo>
                  <a:lnTo>
                    <a:pt x="1123678" y="710010"/>
                  </a:lnTo>
                  <a:lnTo>
                    <a:pt x="1120091" y="708819"/>
                  </a:lnTo>
                  <a:lnTo>
                    <a:pt x="1114112" y="707629"/>
                  </a:lnTo>
                  <a:lnTo>
                    <a:pt x="1098964" y="704850"/>
                  </a:lnTo>
                  <a:lnTo>
                    <a:pt x="1083418" y="702072"/>
                  </a:lnTo>
                  <a:lnTo>
                    <a:pt x="1077439" y="700882"/>
                  </a:lnTo>
                  <a:lnTo>
                    <a:pt x="1073852" y="700088"/>
                  </a:lnTo>
                  <a:lnTo>
                    <a:pt x="1104545" y="714772"/>
                  </a:lnTo>
                  <a:lnTo>
                    <a:pt x="1118895" y="721122"/>
                  </a:lnTo>
                  <a:lnTo>
                    <a:pt x="1125671" y="723504"/>
                  </a:lnTo>
                  <a:lnTo>
                    <a:pt x="1132448" y="725885"/>
                  </a:lnTo>
                  <a:lnTo>
                    <a:pt x="1138826" y="728266"/>
                  </a:lnTo>
                  <a:lnTo>
                    <a:pt x="1144805" y="729457"/>
                  </a:lnTo>
                  <a:lnTo>
                    <a:pt x="1150784" y="730647"/>
                  </a:lnTo>
                  <a:lnTo>
                    <a:pt x="1155966" y="731044"/>
                  </a:lnTo>
                  <a:lnTo>
                    <a:pt x="1161148" y="730647"/>
                  </a:lnTo>
                  <a:lnTo>
                    <a:pt x="1165931" y="729457"/>
                  </a:lnTo>
                  <a:lnTo>
                    <a:pt x="1170316" y="727869"/>
                  </a:lnTo>
                  <a:lnTo>
                    <a:pt x="1174302" y="725091"/>
                  </a:lnTo>
                  <a:lnTo>
                    <a:pt x="1175498" y="735410"/>
                  </a:lnTo>
                  <a:lnTo>
                    <a:pt x="1175897" y="744935"/>
                  </a:lnTo>
                  <a:lnTo>
                    <a:pt x="1175498" y="753666"/>
                  </a:lnTo>
                  <a:lnTo>
                    <a:pt x="1175099" y="762397"/>
                  </a:lnTo>
                  <a:lnTo>
                    <a:pt x="1176694" y="761207"/>
                  </a:lnTo>
                  <a:lnTo>
                    <a:pt x="1177491" y="760413"/>
                  </a:lnTo>
                  <a:lnTo>
                    <a:pt x="1178687" y="760016"/>
                  </a:lnTo>
                  <a:lnTo>
                    <a:pt x="1179086" y="760413"/>
                  </a:lnTo>
                  <a:lnTo>
                    <a:pt x="1179484" y="761207"/>
                  </a:lnTo>
                  <a:lnTo>
                    <a:pt x="1179883" y="763985"/>
                  </a:lnTo>
                  <a:lnTo>
                    <a:pt x="1180281" y="767954"/>
                  </a:lnTo>
                  <a:lnTo>
                    <a:pt x="1180281" y="773113"/>
                  </a:lnTo>
                  <a:lnTo>
                    <a:pt x="1179086" y="785813"/>
                  </a:lnTo>
                  <a:lnTo>
                    <a:pt x="1177491" y="800498"/>
                  </a:lnTo>
                  <a:lnTo>
                    <a:pt x="1175498" y="814388"/>
                  </a:lnTo>
                  <a:lnTo>
                    <a:pt x="1173505" y="826294"/>
                  </a:lnTo>
                  <a:lnTo>
                    <a:pt x="1171911" y="833438"/>
                  </a:lnTo>
                  <a:lnTo>
                    <a:pt x="1170715" y="834629"/>
                  </a:lnTo>
                  <a:lnTo>
                    <a:pt x="1170316" y="834232"/>
                  </a:lnTo>
                  <a:lnTo>
                    <a:pt x="1169519" y="842169"/>
                  </a:lnTo>
                  <a:lnTo>
                    <a:pt x="1168323" y="849710"/>
                  </a:lnTo>
                  <a:lnTo>
                    <a:pt x="1166729" y="856854"/>
                  </a:lnTo>
                  <a:lnTo>
                    <a:pt x="1165134" y="863998"/>
                  </a:lnTo>
                  <a:lnTo>
                    <a:pt x="1162742" y="870744"/>
                  </a:lnTo>
                  <a:lnTo>
                    <a:pt x="1160351" y="877491"/>
                  </a:lnTo>
                  <a:lnTo>
                    <a:pt x="1157959" y="883841"/>
                  </a:lnTo>
                  <a:lnTo>
                    <a:pt x="1154770" y="890191"/>
                  </a:lnTo>
                  <a:lnTo>
                    <a:pt x="1151980" y="896541"/>
                  </a:lnTo>
                  <a:lnTo>
                    <a:pt x="1148791" y="902098"/>
                  </a:lnTo>
                  <a:lnTo>
                    <a:pt x="1145602" y="907654"/>
                  </a:lnTo>
                  <a:lnTo>
                    <a:pt x="1141616" y="913210"/>
                  </a:lnTo>
                  <a:lnTo>
                    <a:pt x="1138028" y="918370"/>
                  </a:lnTo>
                  <a:lnTo>
                    <a:pt x="1134042" y="923529"/>
                  </a:lnTo>
                  <a:lnTo>
                    <a:pt x="1126070" y="932260"/>
                  </a:lnTo>
                  <a:lnTo>
                    <a:pt x="1117699" y="940595"/>
                  </a:lnTo>
                  <a:lnTo>
                    <a:pt x="1108531" y="947738"/>
                  </a:lnTo>
                  <a:lnTo>
                    <a:pt x="1099762" y="954088"/>
                  </a:lnTo>
                  <a:lnTo>
                    <a:pt x="1090593" y="959248"/>
                  </a:lnTo>
                  <a:lnTo>
                    <a:pt x="1081027" y="963216"/>
                  </a:lnTo>
                  <a:lnTo>
                    <a:pt x="1077041" y="964804"/>
                  </a:lnTo>
                  <a:lnTo>
                    <a:pt x="1072257" y="966391"/>
                  </a:lnTo>
                  <a:lnTo>
                    <a:pt x="1067474" y="967185"/>
                  </a:lnTo>
                  <a:lnTo>
                    <a:pt x="1063488" y="967979"/>
                  </a:lnTo>
                  <a:lnTo>
                    <a:pt x="1059103" y="968376"/>
                  </a:lnTo>
                  <a:lnTo>
                    <a:pt x="1054719" y="968376"/>
                  </a:lnTo>
                  <a:lnTo>
                    <a:pt x="1051530" y="968376"/>
                  </a:lnTo>
                  <a:lnTo>
                    <a:pt x="1047543" y="967979"/>
                  </a:lnTo>
                  <a:lnTo>
                    <a:pt x="1043956" y="967185"/>
                  </a:lnTo>
                  <a:lnTo>
                    <a:pt x="1039970" y="965995"/>
                  </a:lnTo>
                  <a:lnTo>
                    <a:pt x="1031998" y="962820"/>
                  </a:lnTo>
                  <a:lnTo>
                    <a:pt x="1023627" y="958851"/>
                  </a:lnTo>
                  <a:lnTo>
                    <a:pt x="1014857" y="953295"/>
                  </a:lnTo>
                  <a:lnTo>
                    <a:pt x="1006088" y="947341"/>
                  </a:lnTo>
                  <a:lnTo>
                    <a:pt x="997318" y="939801"/>
                  </a:lnTo>
                  <a:lnTo>
                    <a:pt x="988549" y="931863"/>
                  </a:lnTo>
                  <a:lnTo>
                    <a:pt x="979779" y="922338"/>
                  </a:lnTo>
                  <a:lnTo>
                    <a:pt x="971807" y="912813"/>
                  </a:lnTo>
                  <a:lnTo>
                    <a:pt x="963835" y="902098"/>
                  </a:lnTo>
                  <a:lnTo>
                    <a:pt x="956660" y="890985"/>
                  </a:lnTo>
                  <a:lnTo>
                    <a:pt x="949883" y="878682"/>
                  </a:lnTo>
                  <a:lnTo>
                    <a:pt x="943904" y="865982"/>
                  </a:lnTo>
                  <a:lnTo>
                    <a:pt x="941512" y="859632"/>
                  </a:lnTo>
                  <a:lnTo>
                    <a:pt x="938722" y="852885"/>
                  </a:lnTo>
                  <a:lnTo>
                    <a:pt x="936729" y="846138"/>
                  </a:lnTo>
                  <a:lnTo>
                    <a:pt x="934736" y="839391"/>
                  </a:lnTo>
                  <a:lnTo>
                    <a:pt x="933540" y="843757"/>
                  </a:lnTo>
                  <a:lnTo>
                    <a:pt x="931547" y="847329"/>
                  </a:lnTo>
                  <a:lnTo>
                    <a:pt x="929554" y="849710"/>
                  </a:lnTo>
                  <a:lnTo>
                    <a:pt x="928757" y="850107"/>
                  </a:lnTo>
                  <a:lnTo>
                    <a:pt x="927960" y="850504"/>
                  </a:lnTo>
                  <a:lnTo>
                    <a:pt x="926764" y="850107"/>
                  </a:lnTo>
                  <a:lnTo>
                    <a:pt x="925568" y="849710"/>
                  </a:lnTo>
                  <a:lnTo>
                    <a:pt x="924372" y="848123"/>
                  </a:lnTo>
                  <a:lnTo>
                    <a:pt x="923575" y="846535"/>
                  </a:lnTo>
                  <a:lnTo>
                    <a:pt x="921582" y="842963"/>
                  </a:lnTo>
                  <a:lnTo>
                    <a:pt x="920386" y="837407"/>
                  </a:lnTo>
                  <a:lnTo>
                    <a:pt x="918791" y="831057"/>
                  </a:lnTo>
                  <a:lnTo>
                    <a:pt x="917596" y="823516"/>
                  </a:lnTo>
                  <a:lnTo>
                    <a:pt x="917197" y="815182"/>
                  </a:lnTo>
                  <a:lnTo>
                    <a:pt x="916798" y="806054"/>
                  </a:lnTo>
                  <a:lnTo>
                    <a:pt x="917197" y="798116"/>
                  </a:lnTo>
                  <a:lnTo>
                    <a:pt x="917596" y="790576"/>
                  </a:lnTo>
                  <a:lnTo>
                    <a:pt x="918393" y="783829"/>
                  </a:lnTo>
                  <a:lnTo>
                    <a:pt x="919987" y="777479"/>
                  </a:lnTo>
                  <a:lnTo>
                    <a:pt x="921183" y="772319"/>
                  </a:lnTo>
                  <a:lnTo>
                    <a:pt x="922379" y="767954"/>
                  </a:lnTo>
                  <a:lnTo>
                    <a:pt x="924372" y="764779"/>
                  </a:lnTo>
                  <a:lnTo>
                    <a:pt x="925169" y="763588"/>
                  </a:lnTo>
                  <a:lnTo>
                    <a:pt x="926365" y="763191"/>
                  </a:lnTo>
                  <a:lnTo>
                    <a:pt x="923176" y="759619"/>
                  </a:lnTo>
                  <a:lnTo>
                    <a:pt x="920785" y="756444"/>
                  </a:lnTo>
                  <a:lnTo>
                    <a:pt x="918393" y="752476"/>
                  </a:lnTo>
                  <a:lnTo>
                    <a:pt x="916798" y="748507"/>
                  </a:lnTo>
                  <a:lnTo>
                    <a:pt x="915204" y="744538"/>
                  </a:lnTo>
                  <a:lnTo>
                    <a:pt x="914407" y="739776"/>
                  </a:lnTo>
                  <a:lnTo>
                    <a:pt x="913609" y="735807"/>
                  </a:lnTo>
                  <a:lnTo>
                    <a:pt x="913211" y="731044"/>
                  </a:lnTo>
                  <a:lnTo>
                    <a:pt x="912812" y="727076"/>
                  </a:lnTo>
                  <a:lnTo>
                    <a:pt x="912812" y="721916"/>
                  </a:lnTo>
                  <a:lnTo>
                    <a:pt x="913609" y="712391"/>
                  </a:lnTo>
                  <a:lnTo>
                    <a:pt x="915204" y="703263"/>
                  </a:lnTo>
                  <a:lnTo>
                    <a:pt x="917197" y="694135"/>
                  </a:lnTo>
                  <a:lnTo>
                    <a:pt x="920386" y="685007"/>
                  </a:lnTo>
                  <a:lnTo>
                    <a:pt x="923575" y="676672"/>
                  </a:lnTo>
                  <a:lnTo>
                    <a:pt x="927162" y="668735"/>
                  </a:lnTo>
                  <a:lnTo>
                    <a:pt x="930750" y="661988"/>
                  </a:lnTo>
                  <a:lnTo>
                    <a:pt x="934337" y="656035"/>
                  </a:lnTo>
                  <a:lnTo>
                    <a:pt x="937526" y="651272"/>
                  </a:lnTo>
                  <a:lnTo>
                    <a:pt x="940715" y="647700"/>
                  </a:lnTo>
                  <a:lnTo>
                    <a:pt x="943107" y="646113"/>
                  </a:lnTo>
                  <a:lnTo>
                    <a:pt x="955862" y="639763"/>
                  </a:lnTo>
                  <a:lnTo>
                    <a:pt x="968219" y="634604"/>
                  </a:lnTo>
                  <a:lnTo>
                    <a:pt x="980178" y="630238"/>
                  </a:lnTo>
                  <a:lnTo>
                    <a:pt x="992535" y="627063"/>
                  </a:lnTo>
                  <a:lnTo>
                    <a:pt x="1004493" y="624285"/>
                  </a:lnTo>
                  <a:lnTo>
                    <a:pt x="1016053" y="622300"/>
                  </a:lnTo>
                  <a:lnTo>
                    <a:pt x="1027214" y="621110"/>
                  </a:lnTo>
                  <a:lnTo>
                    <a:pt x="1038375" y="620713"/>
                  </a:lnTo>
                  <a:close/>
                  <a:moveTo>
                    <a:pt x="1043186" y="515586"/>
                  </a:moveTo>
                  <a:lnTo>
                    <a:pt x="1022934" y="515983"/>
                  </a:lnTo>
                  <a:lnTo>
                    <a:pt x="1002682" y="516777"/>
                  </a:lnTo>
                  <a:lnTo>
                    <a:pt x="982827" y="518364"/>
                  </a:lnTo>
                  <a:lnTo>
                    <a:pt x="962972" y="519952"/>
                  </a:lnTo>
                  <a:lnTo>
                    <a:pt x="943514" y="521937"/>
                  </a:lnTo>
                  <a:lnTo>
                    <a:pt x="924056" y="525113"/>
                  </a:lnTo>
                  <a:lnTo>
                    <a:pt x="904598" y="527891"/>
                  </a:lnTo>
                  <a:lnTo>
                    <a:pt x="885140" y="531861"/>
                  </a:lnTo>
                  <a:lnTo>
                    <a:pt x="866476" y="535830"/>
                  </a:lnTo>
                  <a:lnTo>
                    <a:pt x="847812" y="540594"/>
                  </a:lnTo>
                  <a:lnTo>
                    <a:pt x="829148" y="545754"/>
                  </a:lnTo>
                  <a:lnTo>
                    <a:pt x="810485" y="550914"/>
                  </a:lnTo>
                  <a:lnTo>
                    <a:pt x="792218" y="556869"/>
                  </a:lnTo>
                  <a:lnTo>
                    <a:pt x="774348" y="563220"/>
                  </a:lnTo>
                  <a:lnTo>
                    <a:pt x="756082" y="569968"/>
                  </a:lnTo>
                  <a:lnTo>
                    <a:pt x="738609" y="577113"/>
                  </a:lnTo>
                  <a:lnTo>
                    <a:pt x="721137" y="585449"/>
                  </a:lnTo>
                  <a:lnTo>
                    <a:pt x="704061" y="593388"/>
                  </a:lnTo>
                  <a:lnTo>
                    <a:pt x="686986" y="601724"/>
                  </a:lnTo>
                  <a:lnTo>
                    <a:pt x="670308" y="610457"/>
                  </a:lnTo>
                  <a:lnTo>
                    <a:pt x="653630" y="619587"/>
                  </a:lnTo>
                  <a:lnTo>
                    <a:pt x="637745" y="629114"/>
                  </a:lnTo>
                  <a:lnTo>
                    <a:pt x="621861" y="639037"/>
                  </a:lnTo>
                  <a:lnTo>
                    <a:pt x="605977" y="649755"/>
                  </a:lnTo>
                  <a:lnTo>
                    <a:pt x="590490" y="660473"/>
                  </a:lnTo>
                  <a:lnTo>
                    <a:pt x="575400" y="671190"/>
                  </a:lnTo>
                  <a:lnTo>
                    <a:pt x="559913" y="682702"/>
                  </a:lnTo>
                  <a:lnTo>
                    <a:pt x="545617" y="694610"/>
                  </a:lnTo>
                  <a:lnTo>
                    <a:pt x="531322" y="706519"/>
                  </a:lnTo>
                  <a:lnTo>
                    <a:pt x="517026" y="719221"/>
                  </a:lnTo>
                  <a:lnTo>
                    <a:pt x="503525" y="731924"/>
                  </a:lnTo>
                  <a:lnTo>
                    <a:pt x="490023" y="745023"/>
                  </a:lnTo>
                  <a:lnTo>
                    <a:pt x="476919" y="758520"/>
                  </a:lnTo>
                  <a:lnTo>
                    <a:pt x="464212" y="772413"/>
                  </a:lnTo>
                  <a:lnTo>
                    <a:pt x="451504" y="786306"/>
                  </a:lnTo>
                  <a:lnTo>
                    <a:pt x="439591" y="800596"/>
                  </a:lnTo>
                  <a:lnTo>
                    <a:pt x="427678" y="815680"/>
                  </a:lnTo>
                  <a:lnTo>
                    <a:pt x="416162" y="830368"/>
                  </a:lnTo>
                  <a:lnTo>
                    <a:pt x="405441" y="845452"/>
                  </a:lnTo>
                  <a:lnTo>
                    <a:pt x="394322" y="860933"/>
                  </a:lnTo>
                  <a:lnTo>
                    <a:pt x="383997" y="876811"/>
                  </a:lnTo>
                  <a:lnTo>
                    <a:pt x="374070" y="892689"/>
                  </a:lnTo>
                  <a:lnTo>
                    <a:pt x="364539" y="908964"/>
                  </a:lnTo>
                  <a:lnTo>
                    <a:pt x="355009" y="925636"/>
                  </a:lnTo>
                  <a:lnTo>
                    <a:pt x="346272" y="941911"/>
                  </a:lnTo>
                  <a:lnTo>
                    <a:pt x="337933" y="959377"/>
                  </a:lnTo>
                  <a:lnTo>
                    <a:pt x="329594" y="976048"/>
                  </a:lnTo>
                  <a:lnTo>
                    <a:pt x="322049" y="993911"/>
                  </a:lnTo>
                  <a:lnTo>
                    <a:pt x="314901" y="1011377"/>
                  </a:lnTo>
                  <a:lnTo>
                    <a:pt x="308151" y="1029240"/>
                  </a:lnTo>
                  <a:lnTo>
                    <a:pt x="301797" y="1047500"/>
                  </a:lnTo>
                  <a:lnTo>
                    <a:pt x="295840" y="1065362"/>
                  </a:lnTo>
                  <a:lnTo>
                    <a:pt x="290678" y="1084019"/>
                  </a:lnTo>
                  <a:lnTo>
                    <a:pt x="285516" y="1102676"/>
                  </a:lnTo>
                  <a:lnTo>
                    <a:pt x="280751" y="1121729"/>
                  </a:lnTo>
                  <a:lnTo>
                    <a:pt x="276780" y="1140783"/>
                  </a:lnTo>
                  <a:lnTo>
                    <a:pt x="272809" y="1159440"/>
                  </a:lnTo>
                  <a:lnTo>
                    <a:pt x="270029" y="1178890"/>
                  </a:lnTo>
                  <a:lnTo>
                    <a:pt x="266852" y="1198341"/>
                  </a:lnTo>
                  <a:lnTo>
                    <a:pt x="264867" y="1218188"/>
                  </a:lnTo>
                  <a:lnTo>
                    <a:pt x="263278" y="1237639"/>
                  </a:lnTo>
                  <a:lnTo>
                    <a:pt x="261690" y="1257883"/>
                  </a:lnTo>
                  <a:lnTo>
                    <a:pt x="260896" y="1277731"/>
                  </a:lnTo>
                  <a:lnTo>
                    <a:pt x="260498" y="1297975"/>
                  </a:lnTo>
                  <a:lnTo>
                    <a:pt x="260896" y="1318220"/>
                  </a:lnTo>
                  <a:lnTo>
                    <a:pt x="261690" y="1338067"/>
                  </a:lnTo>
                  <a:lnTo>
                    <a:pt x="263278" y="1357915"/>
                  </a:lnTo>
                  <a:lnTo>
                    <a:pt x="264867" y="1377763"/>
                  </a:lnTo>
                  <a:lnTo>
                    <a:pt x="266852" y="1397213"/>
                  </a:lnTo>
                  <a:lnTo>
                    <a:pt x="270029" y="1416664"/>
                  </a:lnTo>
                  <a:lnTo>
                    <a:pt x="272809" y="1436114"/>
                  </a:lnTo>
                  <a:lnTo>
                    <a:pt x="276780" y="1455168"/>
                  </a:lnTo>
                  <a:lnTo>
                    <a:pt x="280751" y="1474222"/>
                  </a:lnTo>
                  <a:lnTo>
                    <a:pt x="285516" y="1493275"/>
                  </a:lnTo>
                  <a:lnTo>
                    <a:pt x="290678" y="1511535"/>
                  </a:lnTo>
                  <a:lnTo>
                    <a:pt x="295840" y="1530192"/>
                  </a:lnTo>
                  <a:lnTo>
                    <a:pt x="301797" y="1548452"/>
                  </a:lnTo>
                  <a:lnTo>
                    <a:pt x="308151" y="1566314"/>
                  </a:lnTo>
                  <a:lnTo>
                    <a:pt x="314901" y="1584177"/>
                  </a:lnTo>
                  <a:lnTo>
                    <a:pt x="322049" y="1602040"/>
                  </a:lnTo>
                  <a:lnTo>
                    <a:pt x="329594" y="1619109"/>
                  </a:lnTo>
                  <a:lnTo>
                    <a:pt x="337933" y="1636575"/>
                  </a:lnTo>
                  <a:lnTo>
                    <a:pt x="346272" y="1653247"/>
                  </a:lnTo>
                  <a:lnTo>
                    <a:pt x="355009" y="1670316"/>
                  </a:lnTo>
                  <a:lnTo>
                    <a:pt x="364539" y="1686591"/>
                  </a:lnTo>
                  <a:lnTo>
                    <a:pt x="374070" y="1703262"/>
                  </a:lnTo>
                  <a:lnTo>
                    <a:pt x="383997" y="1719140"/>
                  </a:lnTo>
                  <a:lnTo>
                    <a:pt x="394322" y="1734622"/>
                  </a:lnTo>
                  <a:lnTo>
                    <a:pt x="405441" y="1750500"/>
                  </a:lnTo>
                  <a:lnTo>
                    <a:pt x="416162" y="1765584"/>
                  </a:lnTo>
                  <a:lnTo>
                    <a:pt x="427678" y="1780271"/>
                  </a:lnTo>
                  <a:lnTo>
                    <a:pt x="439591" y="1794958"/>
                  </a:lnTo>
                  <a:lnTo>
                    <a:pt x="451504" y="1809248"/>
                  </a:lnTo>
                  <a:lnTo>
                    <a:pt x="464212" y="1823142"/>
                  </a:lnTo>
                  <a:lnTo>
                    <a:pt x="476919" y="1837035"/>
                  </a:lnTo>
                  <a:lnTo>
                    <a:pt x="490023" y="1850531"/>
                  </a:lnTo>
                  <a:lnTo>
                    <a:pt x="503525" y="1863631"/>
                  </a:lnTo>
                  <a:lnTo>
                    <a:pt x="517026" y="1876333"/>
                  </a:lnTo>
                  <a:lnTo>
                    <a:pt x="531322" y="1889035"/>
                  </a:lnTo>
                  <a:lnTo>
                    <a:pt x="545617" y="1900944"/>
                  </a:lnTo>
                  <a:lnTo>
                    <a:pt x="559913" y="1912852"/>
                  </a:lnTo>
                  <a:lnTo>
                    <a:pt x="575400" y="1923967"/>
                  </a:lnTo>
                  <a:lnTo>
                    <a:pt x="590490" y="1935479"/>
                  </a:lnTo>
                  <a:lnTo>
                    <a:pt x="605977" y="1945799"/>
                  </a:lnTo>
                  <a:lnTo>
                    <a:pt x="621861" y="1956517"/>
                  </a:lnTo>
                  <a:lnTo>
                    <a:pt x="637745" y="1966044"/>
                  </a:lnTo>
                  <a:lnTo>
                    <a:pt x="653630" y="1975968"/>
                  </a:lnTo>
                  <a:lnTo>
                    <a:pt x="670308" y="1985097"/>
                  </a:lnTo>
                  <a:lnTo>
                    <a:pt x="686986" y="1994227"/>
                  </a:lnTo>
                  <a:lnTo>
                    <a:pt x="704061" y="2002563"/>
                  </a:lnTo>
                  <a:lnTo>
                    <a:pt x="721137" y="2010502"/>
                  </a:lnTo>
                  <a:lnTo>
                    <a:pt x="738609" y="2018044"/>
                  </a:lnTo>
                  <a:lnTo>
                    <a:pt x="756082" y="2025189"/>
                  </a:lnTo>
                  <a:lnTo>
                    <a:pt x="774348" y="2032335"/>
                  </a:lnTo>
                  <a:lnTo>
                    <a:pt x="792218" y="2038686"/>
                  </a:lnTo>
                  <a:lnTo>
                    <a:pt x="810485" y="2044640"/>
                  </a:lnTo>
                  <a:lnTo>
                    <a:pt x="829148" y="2050197"/>
                  </a:lnTo>
                  <a:lnTo>
                    <a:pt x="847812" y="2055358"/>
                  </a:lnTo>
                  <a:lnTo>
                    <a:pt x="866476" y="2059724"/>
                  </a:lnTo>
                  <a:lnTo>
                    <a:pt x="885140" y="2064091"/>
                  </a:lnTo>
                  <a:lnTo>
                    <a:pt x="904598" y="2067266"/>
                  </a:lnTo>
                  <a:lnTo>
                    <a:pt x="924056" y="2070839"/>
                  </a:lnTo>
                  <a:lnTo>
                    <a:pt x="943514" y="2073220"/>
                  </a:lnTo>
                  <a:lnTo>
                    <a:pt x="962972" y="2075999"/>
                  </a:lnTo>
                  <a:lnTo>
                    <a:pt x="982827" y="2077587"/>
                  </a:lnTo>
                  <a:lnTo>
                    <a:pt x="1002682" y="2078778"/>
                  </a:lnTo>
                  <a:lnTo>
                    <a:pt x="1022934" y="2079572"/>
                  </a:lnTo>
                  <a:lnTo>
                    <a:pt x="1043186" y="2079572"/>
                  </a:lnTo>
                  <a:lnTo>
                    <a:pt x="1063041" y="2079572"/>
                  </a:lnTo>
                  <a:lnTo>
                    <a:pt x="1083293" y="2078778"/>
                  </a:lnTo>
                  <a:lnTo>
                    <a:pt x="1103148" y="2077587"/>
                  </a:lnTo>
                  <a:lnTo>
                    <a:pt x="1122606" y="2075999"/>
                  </a:lnTo>
                  <a:lnTo>
                    <a:pt x="1142064" y="2073220"/>
                  </a:lnTo>
                  <a:lnTo>
                    <a:pt x="1161919" y="2070839"/>
                  </a:lnTo>
                  <a:lnTo>
                    <a:pt x="1180980" y="2067266"/>
                  </a:lnTo>
                  <a:lnTo>
                    <a:pt x="1200438" y="2064091"/>
                  </a:lnTo>
                  <a:lnTo>
                    <a:pt x="1219499" y="2059724"/>
                  </a:lnTo>
                  <a:lnTo>
                    <a:pt x="1237766" y="2055358"/>
                  </a:lnTo>
                  <a:lnTo>
                    <a:pt x="1256827" y="2050197"/>
                  </a:lnTo>
                  <a:lnTo>
                    <a:pt x="1275093" y="2044640"/>
                  </a:lnTo>
                  <a:lnTo>
                    <a:pt x="1293757" y="2038686"/>
                  </a:lnTo>
                  <a:lnTo>
                    <a:pt x="1311627" y="2032335"/>
                  </a:lnTo>
                  <a:lnTo>
                    <a:pt x="1329496" y="2025189"/>
                  </a:lnTo>
                  <a:lnTo>
                    <a:pt x="1347366" y="2018044"/>
                  </a:lnTo>
                  <a:lnTo>
                    <a:pt x="1364441" y="2010502"/>
                  </a:lnTo>
                  <a:lnTo>
                    <a:pt x="1381914" y="2002563"/>
                  </a:lnTo>
                  <a:lnTo>
                    <a:pt x="1398592" y="1994227"/>
                  </a:lnTo>
                  <a:lnTo>
                    <a:pt x="1415667" y="1985097"/>
                  </a:lnTo>
                  <a:lnTo>
                    <a:pt x="1431949" y="1975968"/>
                  </a:lnTo>
                  <a:lnTo>
                    <a:pt x="1447833" y="1966044"/>
                  </a:lnTo>
                  <a:lnTo>
                    <a:pt x="1464114" y="1956517"/>
                  </a:lnTo>
                  <a:lnTo>
                    <a:pt x="1479998" y="1945799"/>
                  </a:lnTo>
                  <a:lnTo>
                    <a:pt x="1495088" y="1935479"/>
                  </a:lnTo>
                  <a:lnTo>
                    <a:pt x="1510575" y="1923967"/>
                  </a:lnTo>
                  <a:lnTo>
                    <a:pt x="1525665" y="1912852"/>
                  </a:lnTo>
                  <a:lnTo>
                    <a:pt x="1539960" y="1900944"/>
                  </a:lnTo>
                  <a:lnTo>
                    <a:pt x="1554256" y="1889035"/>
                  </a:lnTo>
                  <a:lnTo>
                    <a:pt x="1568551" y="1876333"/>
                  </a:lnTo>
                  <a:lnTo>
                    <a:pt x="1582053" y="1863631"/>
                  </a:lnTo>
                  <a:lnTo>
                    <a:pt x="1595555" y="1850531"/>
                  </a:lnTo>
                  <a:lnTo>
                    <a:pt x="1608659" y="1837035"/>
                  </a:lnTo>
                  <a:lnTo>
                    <a:pt x="1621763" y="1823142"/>
                  </a:lnTo>
                  <a:lnTo>
                    <a:pt x="1634073" y="1809248"/>
                  </a:lnTo>
                  <a:lnTo>
                    <a:pt x="1646383" y="1794958"/>
                  </a:lnTo>
                  <a:lnTo>
                    <a:pt x="1657899" y="1780271"/>
                  </a:lnTo>
                  <a:lnTo>
                    <a:pt x="1669415" y="1765584"/>
                  </a:lnTo>
                  <a:lnTo>
                    <a:pt x="1680534" y="1750500"/>
                  </a:lnTo>
                  <a:lnTo>
                    <a:pt x="1691256" y="1734622"/>
                  </a:lnTo>
                  <a:lnTo>
                    <a:pt x="1701581" y="1719140"/>
                  </a:lnTo>
                  <a:lnTo>
                    <a:pt x="1711508" y="1703262"/>
                  </a:lnTo>
                  <a:lnTo>
                    <a:pt x="1721436" y="1686591"/>
                  </a:lnTo>
                  <a:lnTo>
                    <a:pt x="1730569" y="1670316"/>
                  </a:lnTo>
                  <a:lnTo>
                    <a:pt x="1739305" y="1653247"/>
                  </a:lnTo>
                  <a:lnTo>
                    <a:pt x="1748041" y="1636575"/>
                  </a:lnTo>
                  <a:lnTo>
                    <a:pt x="1755983" y="1619109"/>
                  </a:lnTo>
                  <a:lnTo>
                    <a:pt x="1763529" y="1602040"/>
                  </a:lnTo>
                  <a:lnTo>
                    <a:pt x="1770676" y="1584177"/>
                  </a:lnTo>
                  <a:lnTo>
                    <a:pt x="1777427" y="1566314"/>
                  </a:lnTo>
                  <a:lnTo>
                    <a:pt x="1783781" y="1548452"/>
                  </a:lnTo>
                  <a:lnTo>
                    <a:pt x="1789737" y="1530192"/>
                  </a:lnTo>
                  <a:lnTo>
                    <a:pt x="1795694" y="1511535"/>
                  </a:lnTo>
                  <a:lnTo>
                    <a:pt x="1800459" y="1493275"/>
                  </a:lnTo>
                  <a:lnTo>
                    <a:pt x="1804827" y="1474222"/>
                  </a:lnTo>
                  <a:lnTo>
                    <a:pt x="1809195" y="1455168"/>
                  </a:lnTo>
                  <a:lnTo>
                    <a:pt x="1812769" y="1436114"/>
                  </a:lnTo>
                  <a:lnTo>
                    <a:pt x="1816343" y="1416664"/>
                  </a:lnTo>
                  <a:lnTo>
                    <a:pt x="1818726" y="1397213"/>
                  </a:lnTo>
                  <a:lnTo>
                    <a:pt x="1820711" y="1377763"/>
                  </a:lnTo>
                  <a:lnTo>
                    <a:pt x="1823094" y="1357915"/>
                  </a:lnTo>
                  <a:lnTo>
                    <a:pt x="1824285" y="1338067"/>
                  </a:lnTo>
                  <a:lnTo>
                    <a:pt x="1824682" y="1318220"/>
                  </a:lnTo>
                  <a:lnTo>
                    <a:pt x="1825079" y="1297975"/>
                  </a:lnTo>
                  <a:lnTo>
                    <a:pt x="1824682" y="1277731"/>
                  </a:lnTo>
                  <a:lnTo>
                    <a:pt x="1824285" y="1257883"/>
                  </a:lnTo>
                  <a:lnTo>
                    <a:pt x="1823094" y="1237639"/>
                  </a:lnTo>
                  <a:lnTo>
                    <a:pt x="1820711" y="1218188"/>
                  </a:lnTo>
                  <a:lnTo>
                    <a:pt x="1818726" y="1198341"/>
                  </a:lnTo>
                  <a:lnTo>
                    <a:pt x="1816343" y="1178890"/>
                  </a:lnTo>
                  <a:lnTo>
                    <a:pt x="1812769" y="1159440"/>
                  </a:lnTo>
                  <a:lnTo>
                    <a:pt x="1809195" y="1140783"/>
                  </a:lnTo>
                  <a:lnTo>
                    <a:pt x="1804827" y="1121729"/>
                  </a:lnTo>
                  <a:lnTo>
                    <a:pt x="1800459" y="1102676"/>
                  </a:lnTo>
                  <a:lnTo>
                    <a:pt x="1795694" y="1084019"/>
                  </a:lnTo>
                  <a:lnTo>
                    <a:pt x="1789737" y="1065362"/>
                  </a:lnTo>
                  <a:lnTo>
                    <a:pt x="1783781" y="1047500"/>
                  </a:lnTo>
                  <a:lnTo>
                    <a:pt x="1777427" y="1029240"/>
                  </a:lnTo>
                  <a:lnTo>
                    <a:pt x="1770676" y="1011377"/>
                  </a:lnTo>
                  <a:lnTo>
                    <a:pt x="1763529" y="993911"/>
                  </a:lnTo>
                  <a:lnTo>
                    <a:pt x="1755983" y="976048"/>
                  </a:lnTo>
                  <a:lnTo>
                    <a:pt x="1748041" y="959377"/>
                  </a:lnTo>
                  <a:lnTo>
                    <a:pt x="1739305" y="941911"/>
                  </a:lnTo>
                  <a:lnTo>
                    <a:pt x="1730569" y="925636"/>
                  </a:lnTo>
                  <a:lnTo>
                    <a:pt x="1721436" y="908964"/>
                  </a:lnTo>
                  <a:lnTo>
                    <a:pt x="1711508" y="892689"/>
                  </a:lnTo>
                  <a:lnTo>
                    <a:pt x="1701581" y="876811"/>
                  </a:lnTo>
                  <a:lnTo>
                    <a:pt x="1691256" y="860933"/>
                  </a:lnTo>
                  <a:lnTo>
                    <a:pt x="1680534" y="845452"/>
                  </a:lnTo>
                  <a:lnTo>
                    <a:pt x="1669415" y="830368"/>
                  </a:lnTo>
                  <a:lnTo>
                    <a:pt x="1657899" y="815680"/>
                  </a:lnTo>
                  <a:lnTo>
                    <a:pt x="1646383" y="800596"/>
                  </a:lnTo>
                  <a:lnTo>
                    <a:pt x="1634073" y="786306"/>
                  </a:lnTo>
                  <a:lnTo>
                    <a:pt x="1621763" y="772413"/>
                  </a:lnTo>
                  <a:lnTo>
                    <a:pt x="1608659" y="758520"/>
                  </a:lnTo>
                  <a:lnTo>
                    <a:pt x="1595555" y="745023"/>
                  </a:lnTo>
                  <a:lnTo>
                    <a:pt x="1582053" y="731924"/>
                  </a:lnTo>
                  <a:lnTo>
                    <a:pt x="1568551" y="719221"/>
                  </a:lnTo>
                  <a:lnTo>
                    <a:pt x="1554256" y="706519"/>
                  </a:lnTo>
                  <a:lnTo>
                    <a:pt x="1539960" y="694610"/>
                  </a:lnTo>
                  <a:lnTo>
                    <a:pt x="1525665" y="682702"/>
                  </a:lnTo>
                  <a:lnTo>
                    <a:pt x="1510575" y="671190"/>
                  </a:lnTo>
                  <a:lnTo>
                    <a:pt x="1495088" y="660473"/>
                  </a:lnTo>
                  <a:lnTo>
                    <a:pt x="1479998" y="649755"/>
                  </a:lnTo>
                  <a:lnTo>
                    <a:pt x="1464114" y="639037"/>
                  </a:lnTo>
                  <a:lnTo>
                    <a:pt x="1447833" y="629114"/>
                  </a:lnTo>
                  <a:lnTo>
                    <a:pt x="1431949" y="619587"/>
                  </a:lnTo>
                  <a:lnTo>
                    <a:pt x="1415667" y="610457"/>
                  </a:lnTo>
                  <a:lnTo>
                    <a:pt x="1398592" y="601724"/>
                  </a:lnTo>
                  <a:lnTo>
                    <a:pt x="1381914" y="593388"/>
                  </a:lnTo>
                  <a:lnTo>
                    <a:pt x="1364441" y="585449"/>
                  </a:lnTo>
                  <a:lnTo>
                    <a:pt x="1347366" y="577113"/>
                  </a:lnTo>
                  <a:lnTo>
                    <a:pt x="1329496" y="569968"/>
                  </a:lnTo>
                  <a:lnTo>
                    <a:pt x="1311627" y="563220"/>
                  </a:lnTo>
                  <a:lnTo>
                    <a:pt x="1293757" y="556869"/>
                  </a:lnTo>
                  <a:lnTo>
                    <a:pt x="1275093" y="550914"/>
                  </a:lnTo>
                  <a:lnTo>
                    <a:pt x="1256827" y="545754"/>
                  </a:lnTo>
                  <a:lnTo>
                    <a:pt x="1237766" y="540594"/>
                  </a:lnTo>
                  <a:lnTo>
                    <a:pt x="1219499" y="535830"/>
                  </a:lnTo>
                  <a:lnTo>
                    <a:pt x="1200438" y="531861"/>
                  </a:lnTo>
                  <a:lnTo>
                    <a:pt x="1180980" y="527891"/>
                  </a:lnTo>
                  <a:lnTo>
                    <a:pt x="1161919" y="525113"/>
                  </a:lnTo>
                  <a:lnTo>
                    <a:pt x="1142064" y="521937"/>
                  </a:lnTo>
                  <a:lnTo>
                    <a:pt x="1122606" y="519952"/>
                  </a:lnTo>
                  <a:lnTo>
                    <a:pt x="1103148" y="518364"/>
                  </a:lnTo>
                  <a:lnTo>
                    <a:pt x="1083293" y="516777"/>
                  </a:lnTo>
                  <a:lnTo>
                    <a:pt x="1063041" y="515983"/>
                  </a:lnTo>
                  <a:lnTo>
                    <a:pt x="1043186" y="515586"/>
                  </a:lnTo>
                  <a:close/>
                  <a:moveTo>
                    <a:pt x="803734" y="280988"/>
                  </a:moveTo>
                  <a:lnTo>
                    <a:pt x="862902" y="391340"/>
                  </a:lnTo>
                  <a:lnTo>
                    <a:pt x="884743" y="387371"/>
                  </a:lnTo>
                  <a:lnTo>
                    <a:pt x="906980" y="383798"/>
                  </a:lnTo>
                  <a:lnTo>
                    <a:pt x="929218" y="380622"/>
                  </a:lnTo>
                  <a:lnTo>
                    <a:pt x="951456" y="378241"/>
                  </a:lnTo>
                  <a:lnTo>
                    <a:pt x="974488" y="376256"/>
                  </a:lnTo>
                  <a:lnTo>
                    <a:pt x="997122" y="374668"/>
                  </a:lnTo>
                  <a:lnTo>
                    <a:pt x="1019757" y="373874"/>
                  </a:lnTo>
                  <a:lnTo>
                    <a:pt x="1043186" y="373477"/>
                  </a:lnTo>
                  <a:lnTo>
                    <a:pt x="1059865" y="373874"/>
                  </a:lnTo>
                  <a:lnTo>
                    <a:pt x="1076940" y="374271"/>
                  </a:lnTo>
                  <a:lnTo>
                    <a:pt x="1093618" y="375462"/>
                  </a:lnTo>
                  <a:lnTo>
                    <a:pt x="1110693" y="376256"/>
                  </a:lnTo>
                  <a:lnTo>
                    <a:pt x="1127372" y="377844"/>
                  </a:lnTo>
                  <a:lnTo>
                    <a:pt x="1144050" y="379432"/>
                  </a:lnTo>
                  <a:lnTo>
                    <a:pt x="1160331" y="381019"/>
                  </a:lnTo>
                  <a:lnTo>
                    <a:pt x="1176612" y="383798"/>
                  </a:lnTo>
                  <a:lnTo>
                    <a:pt x="1193291" y="386180"/>
                  </a:lnTo>
                  <a:lnTo>
                    <a:pt x="1209572" y="388958"/>
                  </a:lnTo>
                  <a:lnTo>
                    <a:pt x="1225853" y="392134"/>
                  </a:lnTo>
                  <a:lnTo>
                    <a:pt x="1241737" y="395310"/>
                  </a:lnTo>
                  <a:lnTo>
                    <a:pt x="1257621" y="399279"/>
                  </a:lnTo>
                  <a:lnTo>
                    <a:pt x="1273505" y="403249"/>
                  </a:lnTo>
                  <a:lnTo>
                    <a:pt x="1289389" y="407218"/>
                  </a:lnTo>
                  <a:lnTo>
                    <a:pt x="1304876" y="411982"/>
                  </a:lnTo>
                  <a:lnTo>
                    <a:pt x="1370398" y="304805"/>
                  </a:lnTo>
                  <a:lnTo>
                    <a:pt x="1611439" y="417142"/>
                  </a:lnTo>
                  <a:lnTo>
                    <a:pt x="1570140" y="539800"/>
                  </a:lnTo>
                  <a:lnTo>
                    <a:pt x="1592775" y="555678"/>
                  </a:lnTo>
                  <a:lnTo>
                    <a:pt x="1614615" y="572747"/>
                  </a:lnTo>
                  <a:lnTo>
                    <a:pt x="1636059" y="589815"/>
                  </a:lnTo>
                  <a:lnTo>
                    <a:pt x="1656708" y="608075"/>
                  </a:lnTo>
                  <a:lnTo>
                    <a:pt x="1676960" y="626732"/>
                  </a:lnTo>
                  <a:lnTo>
                    <a:pt x="1696815" y="645389"/>
                  </a:lnTo>
                  <a:lnTo>
                    <a:pt x="1715876" y="665236"/>
                  </a:lnTo>
                  <a:lnTo>
                    <a:pt x="1734540" y="685481"/>
                  </a:lnTo>
                  <a:lnTo>
                    <a:pt x="1752410" y="706519"/>
                  </a:lnTo>
                  <a:lnTo>
                    <a:pt x="1769882" y="728351"/>
                  </a:lnTo>
                  <a:lnTo>
                    <a:pt x="1786560" y="750184"/>
                  </a:lnTo>
                  <a:lnTo>
                    <a:pt x="1802841" y="772413"/>
                  </a:lnTo>
                  <a:lnTo>
                    <a:pt x="1818329" y="795436"/>
                  </a:lnTo>
                  <a:lnTo>
                    <a:pt x="1832624" y="818856"/>
                  </a:lnTo>
                  <a:lnTo>
                    <a:pt x="1846920" y="842673"/>
                  </a:lnTo>
                  <a:lnTo>
                    <a:pt x="1860024" y="866887"/>
                  </a:lnTo>
                  <a:lnTo>
                    <a:pt x="1994642" y="834337"/>
                  </a:lnTo>
                  <a:lnTo>
                    <a:pt x="2085975" y="1084019"/>
                  </a:lnTo>
                  <a:lnTo>
                    <a:pt x="1954931" y="1149516"/>
                  </a:lnTo>
                  <a:lnTo>
                    <a:pt x="1958108" y="1167776"/>
                  </a:lnTo>
                  <a:lnTo>
                    <a:pt x="1960491" y="1185638"/>
                  </a:lnTo>
                  <a:lnTo>
                    <a:pt x="1962476" y="1204295"/>
                  </a:lnTo>
                  <a:lnTo>
                    <a:pt x="1964462" y="1222952"/>
                  </a:lnTo>
                  <a:lnTo>
                    <a:pt x="1965653" y="1241212"/>
                  </a:lnTo>
                  <a:lnTo>
                    <a:pt x="1966447" y="1259868"/>
                  </a:lnTo>
                  <a:lnTo>
                    <a:pt x="1967242" y="1278922"/>
                  </a:lnTo>
                  <a:lnTo>
                    <a:pt x="1967242" y="1297975"/>
                  </a:lnTo>
                  <a:lnTo>
                    <a:pt x="1967242" y="1315441"/>
                  </a:lnTo>
                  <a:lnTo>
                    <a:pt x="1966845" y="1332907"/>
                  </a:lnTo>
                  <a:lnTo>
                    <a:pt x="1966050" y="1349976"/>
                  </a:lnTo>
                  <a:lnTo>
                    <a:pt x="1964859" y="1367839"/>
                  </a:lnTo>
                  <a:lnTo>
                    <a:pt x="1962873" y="1385305"/>
                  </a:lnTo>
                  <a:lnTo>
                    <a:pt x="1961285" y="1401977"/>
                  </a:lnTo>
                  <a:lnTo>
                    <a:pt x="1959300" y="1419442"/>
                  </a:lnTo>
                  <a:lnTo>
                    <a:pt x="1957314" y="1436114"/>
                  </a:lnTo>
                  <a:lnTo>
                    <a:pt x="1954137" y="1453183"/>
                  </a:lnTo>
                  <a:lnTo>
                    <a:pt x="1951357" y="1469855"/>
                  </a:lnTo>
                  <a:lnTo>
                    <a:pt x="1947784" y="1486527"/>
                  </a:lnTo>
                  <a:lnTo>
                    <a:pt x="1944210" y="1503199"/>
                  </a:lnTo>
                  <a:lnTo>
                    <a:pt x="1940239" y="1519871"/>
                  </a:lnTo>
                  <a:lnTo>
                    <a:pt x="1935871" y="1535749"/>
                  </a:lnTo>
                  <a:lnTo>
                    <a:pt x="1931899" y="1552024"/>
                  </a:lnTo>
                  <a:lnTo>
                    <a:pt x="1926737" y="1568299"/>
                  </a:lnTo>
                  <a:lnTo>
                    <a:pt x="2061355" y="1650468"/>
                  </a:lnTo>
                  <a:lnTo>
                    <a:pt x="1949372" y="1891020"/>
                  </a:lnTo>
                  <a:lnTo>
                    <a:pt x="1791723" y="1838623"/>
                  </a:lnTo>
                  <a:lnTo>
                    <a:pt x="1776633" y="1859264"/>
                  </a:lnTo>
                  <a:lnTo>
                    <a:pt x="1761146" y="1879112"/>
                  </a:lnTo>
                  <a:lnTo>
                    <a:pt x="1744468" y="1898165"/>
                  </a:lnTo>
                  <a:lnTo>
                    <a:pt x="1728186" y="1917219"/>
                  </a:lnTo>
                  <a:lnTo>
                    <a:pt x="1710714" y="1935876"/>
                  </a:lnTo>
                  <a:lnTo>
                    <a:pt x="1693241" y="1954135"/>
                  </a:lnTo>
                  <a:lnTo>
                    <a:pt x="1674975" y="1971204"/>
                  </a:lnTo>
                  <a:lnTo>
                    <a:pt x="1655914" y="1988670"/>
                  </a:lnTo>
                  <a:lnTo>
                    <a:pt x="1636853" y="2004945"/>
                  </a:lnTo>
                  <a:lnTo>
                    <a:pt x="1616998" y="2021220"/>
                  </a:lnTo>
                  <a:lnTo>
                    <a:pt x="1597143" y="2036701"/>
                  </a:lnTo>
                  <a:lnTo>
                    <a:pt x="1576494" y="2051388"/>
                  </a:lnTo>
                  <a:lnTo>
                    <a:pt x="1555844" y="2066075"/>
                  </a:lnTo>
                  <a:lnTo>
                    <a:pt x="1534401" y="2079572"/>
                  </a:lnTo>
                  <a:lnTo>
                    <a:pt x="1512957" y="2093068"/>
                  </a:lnTo>
                  <a:lnTo>
                    <a:pt x="1491117" y="2105770"/>
                  </a:lnTo>
                  <a:lnTo>
                    <a:pt x="1531621" y="2274474"/>
                  </a:lnTo>
                  <a:lnTo>
                    <a:pt x="1281844" y="2365376"/>
                  </a:lnTo>
                  <a:lnTo>
                    <a:pt x="1202821" y="2207787"/>
                  </a:lnTo>
                  <a:lnTo>
                    <a:pt x="1183363" y="2210962"/>
                  </a:lnTo>
                  <a:lnTo>
                    <a:pt x="1163508" y="2213741"/>
                  </a:lnTo>
                  <a:lnTo>
                    <a:pt x="1144050" y="2216123"/>
                  </a:lnTo>
                  <a:lnTo>
                    <a:pt x="1124195" y="2218504"/>
                  </a:lnTo>
                  <a:lnTo>
                    <a:pt x="1103943" y="2219695"/>
                  </a:lnTo>
                  <a:lnTo>
                    <a:pt x="1083690" y="2220886"/>
                  </a:lnTo>
                  <a:lnTo>
                    <a:pt x="1063438" y="2221680"/>
                  </a:lnTo>
                  <a:lnTo>
                    <a:pt x="1043186" y="2221680"/>
                  </a:lnTo>
                  <a:lnTo>
                    <a:pt x="1013007" y="2221283"/>
                  </a:lnTo>
                  <a:lnTo>
                    <a:pt x="983224" y="2220092"/>
                  </a:lnTo>
                  <a:lnTo>
                    <a:pt x="954235" y="2217711"/>
                  </a:lnTo>
                  <a:lnTo>
                    <a:pt x="924850" y="2214535"/>
                  </a:lnTo>
                  <a:lnTo>
                    <a:pt x="895862" y="2210565"/>
                  </a:lnTo>
                  <a:lnTo>
                    <a:pt x="867270" y="2205405"/>
                  </a:lnTo>
                  <a:lnTo>
                    <a:pt x="839076" y="2199451"/>
                  </a:lnTo>
                  <a:lnTo>
                    <a:pt x="810882" y="2192703"/>
                  </a:lnTo>
                  <a:lnTo>
                    <a:pt x="715180" y="2341162"/>
                  </a:lnTo>
                  <a:lnTo>
                    <a:pt x="474536" y="2229222"/>
                  </a:lnTo>
                  <a:lnTo>
                    <a:pt x="524968" y="2062900"/>
                  </a:lnTo>
                  <a:lnTo>
                    <a:pt x="504716" y="2049006"/>
                  </a:lnTo>
                  <a:lnTo>
                    <a:pt x="484464" y="2033525"/>
                  </a:lnTo>
                  <a:lnTo>
                    <a:pt x="465006" y="2018441"/>
                  </a:lnTo>
                  <a:lnTo>
                    <a:pt x="445945" y="2002960"/>
                  </a:lnTo>
                  <a:lnTo>
                    <a:pt x="427281" y="1986288"/>
                  </a:lnTo>
                  <a:lnTo>
                    <a:pt x="408617" y="1969616"/>
                  </a:lnTo>
                  <a:lnTo>
                    <a:pt x="390748" y="1952151"/>
                  </a:lnTo>
                  <a:lnTo>
                    <a:pt x="373672" y="1934685"/>
                  </a:lnTo>
                  <a:lnTo>
                    <a:pt x="356597" y="1916028"/>
                  </a:lnTo>
                  <a:lnTo>
                    <a:pt x="340316" y="1897371"/>
                  </a:lnTo>
                  <a:lnTo>
                    <a:pt x="324432" y="1878715"/>
                  </a:lnTo>
                  <a:lnTo>
                    <a:pt x="308548" y="1858867"/>
                  </a:lnTo>
                  <a:lnTo>
                    <a:pt x="293855" y="1839020"/>
                  </a:lnTo>
                  <a:lnTo>
                    <a:pt x="279559" y="1818775"/>
                  </a:lnTo>
                  <a:lnTo>
                    <a:pt x="265661" y="1797737"/>
                  </a:lnTo>
                  <a:lnTo>
                    <a:pt x="252556" y="1776301"/>
                  </a:lnTo>
                  <a:lnTo>
                    <a:pt x="91333" y="1811630"/>
                  </a:lnTo>
                  <a:lnTo>
                    <a:pt x="0" y="1562345"/>
                  </a:lnTo>
                  <a:lnTo>
                    <a:pt x="138191" y="1488512"/>
                  </a:lnTo>
                  <a:lnTo>
                    <a:pt x="133426" y="1465092"/>
                  </a:lnTo>
                  <a:lnTo>
                    <a:pt x="129852" y="1441672"/>
                  </a:lnTo>
                  <a:lnTo>
                    <a:pt x="126278" y="1418251"/>
                  </a:lnTo>
                  <a:lnTo>
                    <a:pt x="123498" y="1394434"/>
                  </a:lnTo>
                  <a:lnTo>
                    <a:pt x="121513" y="1370220"/>
                  </a:lnTo>
                  <a:lnTo>
                    <a:pt x="119527" y="1346403"/>
                  </a:lnTo>
                  <a:lnTo>
                    <a:pt x="118733" y="1322189"/>
                  </a:lnTo>
                  <a:lnTo>
                    <a:pt x="118336" y="1297975"/>
                  </a:lnTo>
                  <a:lnTo>
                    <a:pt x="118733" y="1269395"/>
                  </a:lnTo>
                  <a:lnTo>
                    <a:pt x="119924" y="1240418"/>
                  </a:lnTo>
                  <a:lnTo>
                    <a:pt x="122704" y="1211837"/>
                  </a:lnTo>
                  <a:lnTo>
                    <a:pt x="125484" y="1184051"/>
                  </a:lnTo>
                  <a:lnTo>
                    <a:pt x="129455" y="1155867"/>
                  </a:lnTo>
                  <a:lnTo>
                    <a:pt x="134220" y="1128478"/>
                  </a:lnTo>
                  <a:lnTo>
                    <a:pt x="139780" y="1101088"/>
                  </a:lnTo>
                  <a:lnTo>
                    <a:pt x="146133" y="1074095"/>
                  </a:lnTo>
                  <a:lnTo>
                    <a:pt x="24223" y="995896"/>
                  </a:lnTo>
                  <a:lnTo>
                    <a:pt x="136603" y="755344"/>
                  </a:lnTo>
                  <a:lnTo>
                    <a:pt x="268043" y="794642"/>
                  </a:lnTo>
                  <a:lnTo>
                    <a:pt x="283530" y="772016"/>
                  </a:lnTo>
                  <a:lnTo>
                    <a:pt x="299017" y="750184"/>
                  </a:lnTo>
                  <a:lnTo>
                    <a:pt x="315696" y="728351"/>
                  </a:lnTo>
                  <a:lnTo>
                    <a:pt x="332771" y="707313"/>
                  </a:lnTo>
                  <a:lnTo>
                    <a:pt x="350243" y="686274"/>
                  </a:lnTo>
                  <a:lnTo>
                    <a:pt x="368907" y="666824"/>
                  </a:lnTo>
                  <a:lnTo>
                    <a:pt x="387571" y="646976"/>
                  </a:lnTo>
                  <a:lnTo>
                    <a:pt x="407426" y="627923"/>
                  </a:lnTo>
                  <a:lnTo>
                    <a:pt x="427281" y="609266"/>
                  </a:lnTo>
                  <a:lnTo>
                    <a:pt x="447930" y="591403"/>
                  </a:lnTo>
                  <a:lnTo>
                    <a:pt x="468977" y="574334"/>
                  </a:lnTo>
                  <a:lnTo>
                    <a:pt x="490420" y="557662"/>
                  </a:lnTo>
                  <a:lnTo>
                    <a:pt x="512261" y="541784"/>
                  </a:lnTo>
                  <a:lnTo>
                    <a:pt x="535293" y="526303"/>
                  </a:lnTo>
                  <a:lnTo>
                    <a:pt x="557928" y="511616"/>
                  </a:lnTo>
                  <a:lnTo>
                    <a:pt x="581754" y="497723"/>
                  </a:lnTo>
                  <a:lnTo>
                    <a:pt x="554354" y="371890"/>
                  </a:lnTo>
                  <a:lnTo>
                    <a:pt x="803734" y="280988"/>
                  </a:lnTo>
                  <a:close/>
                  <a:moveTo>
                    <a:pt x="2013752" y="186531"/>
                  </a:moveTo>
                  <a:lnTo>
                    <a:pt x="2001871" y="186928"/>
                  </a:lnTo>
                  <a:lnTo>
                    <a:pt x="1989594" y="188119"/>
                  </a:lnTo>
                  <a:lnTo>
                    <a:pt x="1978109" y="190103"/>
                  </a:lnTo>
                  <a:lnTo>
                    <a:pt x="1966624" y="192881"/>
                  </a:lnTo>
                  <a:lnTo>
                    <a:pt x="1955139" y="196453"/>
                  </a:lnTo>
                  <a:lnTo>
                    <a:pt x="1944050" y="200819"/>
                  </a:lnTo>
                  <a:lnTo>
                    <a:pt x="1932962" y="205978"/>
                  </a:lnTo>
                  <a:lnTo>
                    <a:pt x="1922269" y="211534"/>
                  </a:lnTo>
                  <a:lnTo>
                    <a:pt x="1914348" y="216297"/>
                  </a:lnTo>
                  <a:lnTo>
                    <a:pt x="1906823" y="221853"/>
                  </a:lnTo>
                  <a:lnTo>
                    <a:pt x="1899695" y="227409"/>
                  </a:lnTo>
                  <a:lnTo>
                    <a:pt x="1892962" y="233363"/>
                  </a:lnTo>
                  <a:lnTo>
                    <a:pt x="1886230" y="239713"/>
                  </a:lnTo>
                  <a:lnTo>
                    <a:pt x="1880289" y="246063"/>
                  </a:lnTo>
                  <a:lnTo>
                    <a:pt x="1874349" y="252809"/>
                  </a:lnTo>
                  <a:lnTo>
                    <a:pt x="1869200" y="259953"/>
                  </a:lnTo>
                  <a:lnTo>
                    <a:pt x="1864052" y="267097"/>
                  </a:lnTo>
                  <a:lnTo>
                    <a:pt x="1859300" y="274241"/>
                  </a:lnTo>
                  <a:lnTo>
                    <a:pt x="1855339" y="281781"/>
                  </a:lnTo>
                  <a:lnTo>
                    <a:pt x="1850983" y="289719"/>
                  </a:lnTo>
                  <a:lnTo>
                    <a:pt x="1847419" y="297656"/>
                  </a:lnTo>
                  <a:lnTo>
                    <a:pt x="1844646" y="305594"/>
                  </a:lnTo>
                  <a:lnTo>
                    <a:pt x="1841874" y="313928"/>
                  </a:lnTo>
                  <a:lnTo>
                    <a:pt x="1839102" y="322263"/>
                  </a:lnTo>
                  <a:lnTo>
                    <a:pt x="1837518" y="330597"/>
                  </a:lnTo>
                  <a:lnTo>
                    <a:pt x="1835934" y="339328"/>
                  </a:lnTo>
                  <a:lnTo>
                    <a:pt x="1834350" y="348059"/>
                  </a:lnTo>
                  <a:lnTo>
                    <a:pt x="1833557" y="356791"/>
                  </a:lnTo>
                  <a:lnTo>
                    <a:pt x="1833557" y="365125"/>
                  </a:lnTo>
                  <a:lnTo>
                    <a:pt x="1833557" y="373856"/>
                  </a:lnTo>
                  <a:lnTo>
                    <a:pt x="1833953" y="382984"/>
                  </a:lnTo>
                  <a:lnTo>
                    <a:pt x="1835142" y="391716"/>
                  </a:lnTo>
                  <a:lnTo>
                    <a:pt x="1836726" y="400050"/>
                  </a:lnTo>
                  <a:lnTo>
                    <a:pt x="1838310" y="409178"/>
                  </a:lnTo>
                  <a:lnTo>
                    <a:pt x="1840290" y="417513"/>
                  </a:lnTo>
                  <a:lnTo>
                    <a:pt x="1843458" y="426244"/>
                  </a:lnTo>
                  <a:lnTo>
                    <a:pt x="1846230" y="434578"/>
                  </a:lnTo>
                  <a:lnTo>
                    <a:pt x="1850191" y="443310"/>
                  </a:lnTo>
                  <a:lnTo>
                    <a:pt x="1853755" y="451247"/>
                  </a:lnTo>
                  <a:lnTo>
                    <a:pt x="1858507" y="459581"/>
                  </a:lnTo>
                  <a:lnTo>
                    <a:pt x="1864844" y="469503"/>
                  </a:lnTo>
                  <a:lnTo>
                    <a:pt x="1871973" y="479028"/>
                  </a:lnTo>
                  <a:lnTo>
                    <a:pt x="1879497" y="488156"/>
                  </a:lnTo>
                  <a:lnTo>
                    <a:pt x="1887418" y="496888"/>
                  </a:lnTo>
                  <a:lnTo>
                    <a:pt x="1896527" y="504428"/>
                  </a:lnTo>
                  <a:lnTo>
                    <a:pt x="1905239" y="511969"/>
                  </a:lnTo>
                  <a:lnTo>
                    <a:pt x="1914744" y="518716"/>
                  </a:lnTo>
                  <a:lnTo>
                    <a:pt x="1924645" y="524669"/>
                  </a:lnTo>
                  <a:lnTo>
                    <a:pt x="1934942" y="529828"/>
                  </a:lnTo>
                  <a:lnTo>
                    <a:pt x="1945635" y="534988"/>
                  </a:lnTo>
                  <a:lnTo>
                    <a:pt x="1956723" y="538956"/>
                  </a:lnTo>
                  <a:lnTo>
                    <a:pt x="1967812" y="542131"/>
                  </a:lnTo>
                  <a:lnTo>
                    <a:pt x="1979297" y="545306"/>
                  </a:lnTo>
                  <a:lnTo>
                    <a:pt x="1990782" y="546894"/>
                  </a:lnTo>
                  <a:lnTo>
                    <a:pt x="2002267" y="548085"/>
                  </a:lnTo>
                  <a:lnTo>
                    <a:pt x="2014544" y="548481"/>
                  </a:lnTo>
                  <a:lnTo>
                    <a:pt x="2026425" y="548085"/>
                  </a:lnTo>
                  <a:lnTo>
                    <a:pt x="2038306" y="546894"/>
                  </a:lnTo>
                  <a:lnTo>
                    <a:pt x="2049791" y="544910"/>
                  </a:lnTo>
                  <a:lnTo>
                    <a:pt x="2061672" y="542131"/>
                  </a:lnTo>
                  <a:lnTo>
                    <a:pt x="2073157" y="538560"/>
                  </a:lnTo>
                  <a:lnTo>
                    <a:pt x="2084246" y="534194"/>
                  </a:lnTo>
                  <a:lnTo>
                    <a:pt x="2095335" y="529035"/>
                  </a:lnTo>
                  <a:lnTo>
                    <a:pt x="2106028" y="523081"/>
                  </a:lnTo>
                  <a:lnTo>
                    <a:pt x="2113552" y="518716"/>
                  </a:lnTo>
                  <a:lnTo>
                    <a:pt x="2121077" y="513556"/>
                  </a:lnTo>
                  <a:lnTo>
                    <a:pt x="2128206" y="508000"/>
                  </a:lnTo>
                  <a:lnTo>
                    <a:pt x="2134938" y="502047"/>
                  </a:lnTo>
                  <a:lnTo>
                    <a:pt x="2141275" y="496491"/>
                  </a:lnTo>
                  <a:lnTo>
                    <a:pt x="2147215" y="490141"/>
                  </a:lnTo>
                  <a:lnTo>
                    <a:pt x="2153156" y="483394"/>
                  </a:lnTo>
                  <a:lnTo>
                    <a:pt x="2158304" y="476647"/>
                  </a:lnTo>
                  <a:lnTo>
                    <a:pt x="2163452" y="469503"/>
                  </a:lnTo>
                  <a:lnTo>
                    <a:pt x="2168601" y="461566"/>
                  </a:lnTo>
                  <a:lnTo>
                    <a:pt x="2172957" y="454025"/>
                  </a:lnTo>
                  <a:lnTo>
                    <a:pt x="2176917" y="446485"/>
                  </a:lnTo>
                  <a:lnTo>
                    <a:pt x="2180482" y="438150"/>
                  </a:lnTo>
                  <a:lnTo>
                    <a:pt x="2183650" y="430213"/>
                  </a:lnTo>
                  <a:lnTo>
                    <a:pt x="2186818" y="421481"/>
                  </a:lnTo>
                  <a:lnTo>
                    <a:pt x="2189195" y="412750"/>
                  </a:lnTo>
                  <a:lnTo>
                    <a:pt x="2191175" y="404019"/>
                  </a:lnTo>
                  <a:lnTo>
                    <a:pt x="2192363" y="395288"/>
                  </a:lnTo>
                  <a:lnTo>
                    <a:pt x="2193947" y="386159"/>
                  </a:lnTo>
                  <a:lnTo>
                    <a:pt x="2194739" y="377428"/>
                  </a:lnTo>
                  <a:lnTo>
                    <a:pt x="2194739" y="368697"/>
                  </a:lnTo>
                  <a:lnTo>
                    <a:pt x="2194739" y="359569"/>
                  </a:lnTo>
                  <a:lnTo>
                    <a:pt x="2194343" y="351234"/>
                  </a:lnTo>
                  <a:lnTo>
                    <a:pt x="2192759" y="342503"/>
                  </a:lnTo>
                  <a:lnTo>
                    <a:pt x="2191571" y="333375"/>
                  </a:lnTo>
                  <a:lnTo>
                    <a:pt x="2189591" y="325041"/>
                  </a:lnTo>
                  <a:lnTo>
                    <a:pt x="2187610" y="316706"/>
                  </a:lnTo>
                  <a:lnTo>
                    <a:pt x="2184838" y="308372"/>
                  </a:lnTo>
                  <a:lnTo>
                    <a:pt x="2181670" y="299641"/>
                  </a:lnTo>
                  <a:lnTo>
                    <a:pt x="2178106" y="291703"/>
                  </a:lnTo>
                  <a:lnTo>
                    <a:pt x="2174145" y="283766"/>
                  </a:lnTo>
                  <a:lnTo>
                    <a:pt x="2169789" y="275828"/>
                  </a:lnTo>
                  <a:lnTo>
                    <a:pt x="2163452" y="265509"/>
                  </a:lnTo>
                  <a:lnTo>
                    <a:pt x="2156324" y="255984"/>
                  </a:lnTo>
                  <a:lnTo>
                    <a:pt x="2148799" y="247253"/>
                  </a:lnTo>
                  <a:lnTo>
                    <a:pt x="2140879" y="238522"/>
                  </a:lnTo>
                  <a:lnTo>
                    <a:pt x="2131770" y="230584"/>
                  </a:lnTo>
                  <a:lnTo>
                    <a:pt x="2123057" y="223441"/>
                  </a:lnTo>
                  <a:lnTo>
                    <a:pt x="2113552" y="216694"/>
                  </a:lnTo>
                  <a:lnTo>
                    <a:pt x="2103255" y="210344"/>
                  </a:lnTo>
                  <a:lnTo>
                    <a:pt x="2093355" y="204788"/>
                  </a:lnTo>
                  <a:lnTo>
                    <a:pt x="2082662" y="200422"/>
                  </a:lnTo>
                  <a:lnTo>
                    <a:pt x="2071969" y="196056"/>
                  </a:lnTo>
                  <a:lnTo>
                    <a:pt x="2060484" y="192881"/>
                  </a:lnTo>
                  <a:lnTo>
                    <a:pt x="2048999" y="190103"/>
                  </a:lnTo>
                  <a:lnTo>
                    <a:pt x="2037118" y="188119"/>
                  </a:lnTo>
                  <a:lnTo>
                    <a:pt x="2025633" y="186928"/>
                  </a:lnTo>
                  <a:lnTo>
                    <a:pt x="2013752" y="186531"/>
                  </a:lnTo>
                  <a:close/>
                  <a:moveTo>
                    <a:pt x="2066028" y="0"/>
                  </a:moveTo>
                  <a:lnTo>
                    <a:pt x="2156324" y="23812"/>
                  </a:lnTo>
                  <a:lnTo>
                    <a:pt x="2146027" y="100013"/>
                  </a:lnTo>
                  <a:lnTo>
                    <a:pt x="2140916" y="118533"/>
                  </a:lnTo>
                  <a:lnTo>
                    <a:pt x="2134542" y="115094"/>
                  </a:lnTo>
                  <a:lnTo>
                    <a:pt x="2132671" y="114357"/>
                  </a:lnTo>
                  <a:lnTo>
                    <a:pt x="2132562" y="114300"/>
                  </a:lnTo>
                  <a:lnTo>
                    <a:pt x="2123453" y="110728"/>
                  </a:lnTo>
                  <a:lnTo>
                    <a:pt x="2132671" y="114357"/>
                  </a:lnTo>
                  <a:lnTo>
                    <a:pt x="2140879" y="118666"/>
                  </a:lnTo>
                  <a:lnTo>
                    <a:pt x="2140916" y="118533"/>
                  </a:lnTo>
                  <a:lnTo>
                    <a:pt x="2144839" y="120650"/>
                  </a:lnTo>
                  <a:lnTo>
                    <a:pt x="2153552" y="125413"/>
                  </a:lnTo>
                  <a:lnTo>
                    <a:pt x="2167413" y="133747"/>
                  </a:lnTo>
                  <a:lnTo>
                    <a:pt x="2174145" y="138113"/>
                  </a:lnTo>
                  <a:lnTo>
                    <a:pt x="2180878" y="142875"/>
                  </a:lnTo>
                  <a:lnTo>
                    <a:pt x="2181274" y="143272"/>
                  </a:lnTo>
                  <a:lnTo>
                    <a:pt x="2187610" y="148034"/>
                  </a:lnTo>
                  <a:lnTo>
                    <a:pt x="2193947" y="153194"/>
                  </a:lnTo>
                  <a:lnTo>
                    <a:pt x="2205432" y="163909"/>
                  </a:lnTo>
                  <a:lnTo>
                    <a:pt x="2212560" y="170656"/>
                  </a:lnTo>
                  <a:lnTo>
                    <a:pt x="2221273" y="180181"/>
                  </a:lnTo>
                  <a:lnTo>
                    <a:pt x="2226433" y="186128"/>
                  </a:lnTo>
                  <a:lnTo>
                    <a:pt x="2226422" y="186134"/>
                  </a:lnTo>
                  <a:lnTo>
                    <a:pt x="2229194" y="189309"/>
                  </a:lnTo>
                  <a:lnTo>
                    <a:pt x="2226433" y="186128"/>
                  </a:lnTo>
                  <a:lnTo>
                    <a:pt x="2244639" y="175419"/>
                  </a:lnTo>
                  <a:lnTo>
                    <a:pt x="2315925" y="143669"/>
                  </a:lnTo>
                  <a:lnTo>
                    <a:pt x="2363053" y="224234"/>
                  </a:lnTo>
                  <a:lnTo>
                    <a:pt x="2302064" y="270669"/>
                  </a:lnTo>
                  <a:lnTo>
                    <a:pt x="2280282" y="283369"/>
                  </a:lnTo>
                  <a:lnTo>
                    <a:pt x="2284242" y="296466"/>
                  </a:lnTo>
                  <a:lnTo>
                    <a:pt x="2287015" y="309166"/>
                  </a:lnTo>
                  <a:lnTo>
                    <a:pt x="2289787" y="322263"/>
                  </a:lnTo>
                  <a:lnTo>
                    <a:pt x="2291371" y="335359"/>
                  </a:lnTo>
                  <a:lnTo>
                    <a:pt x="2292559" y="348456"/>
                  </a:lnTo>
                  <a:lnTo>
                    <a:pt x="2293351" y="361553"/>
                  </a:lnTo>
                  <a:lnTo>
                    <a:pt x="2293351" y="374650"/>
                  </a:lnTo>
                  <a:lnTo>
                    <a:pt x="2292559" y="387350"/>
                  </a:lnTo>
                  <a:lnTo>
                    <a:pt x="2318301" y="394097"/>
                  </a:lnTo>
                  <a:lnTo>
                    <a:pt x="2390775" y="422275"/>
                  </a:lnTo>
                  <a:lnTo>
                    <a:pt x="2367409" y="512763"/>
                  </a:lnTo>
                  <a:lnTo>
                    <a:pt x="2291371" y="502047"/>
                  </a:lnTo>
                  <a:lnTo>
                    <a:pt x="2262857" y="494506"/>
                  </a:lnTo>
                  <a:lnTo>
                    <a:pt x="2256916" y="506016"/>
                  </a:lnTo>
                  <a:lnTo>
                    <a:pt x="2250183" y="517128"/>
                  </a:lnTo>
                  <a:lnTo>
                    <a:pt x="2243451" y="527447"/>
                  </a:lnTo>
                  <a:lnTo>
                    <a:pt x="2235926" y="537766"/>
                  </a:lnTo>
                  <a:lnTo>
                    <a:pt x="2228006" y="547688"/>
                  </a:lnTo>
                  <a:lnTo>
                    <a:pt x="2219293" y="557610"/>
                  </a:lnTo>
                  <a:lnTo>
                    <a:pt x="2210580" y="566738"/>
                  </a:lnTo>
                  <a:lnTo>
                    <a:pt x="2201075" y="575469"/>
                  </a:lnTo>
                  <a:lnTo>
                    <a:pt x="2216125" y="601266"/>
                  </a:lnTo>
                  <a:lnTo>
                    <a:pt x="2247807" y="671910"/>
                  </a:lnTo>
                  <a:lnTo>
                    <a:pt x="2167413" y="719932"/>
                  </a:lnTo>
                  <a:lnTo>
                    <a:pt x="2121077" y="658416"/>
                  </a:lnTo>
                  <a:lnTo>
                    <a:pt x="2105632" y="632222"/>
                  </a:lnTo>
                  <a:lnTo>
                    <a:pt x="2110780" y="629841"/>
                  </a:lnTo>
                  <a:lnTo>
                    <a:pt x="2115929" y="627857"/>
                  </a:lnTo>
                  <a:lnTo>
                    <a:pt x="2104048" y="632222"/>
                  </a:lnTo>
                  <a:lnTo>
                    <a:pt x="2092563" y="635794"/>
                  </a:lnTo>
                  <a:lnTo>
                    <a:pt x="2083058" y="638969"/>
                  </a:lnTo>
                  <a:lnTo>
                    <a:pt x="2067217" y="642541"/>
                  </a:lnTo>
                  <a:lnTo>
                    <a:pt x="2059296" y="643732"/>
                  </a:lnTo>
                  <a:lnTo>
                    <a:pt x="2050583" y="644922"/>
                  </a:lnTo>
                  <a:lnTo>
                    <a:pt x="2048999" y="644922"/>
                  </a:lnTo>
                  <a:lnTo>
                    <a:pt x="2033554" y="646907"/>
                  </a:lnTo>
                  <a:lnTo>
                    <a:pt x="2018505" y="647303"/>
                  </a:lnTo>
                  <a:lnTo>
                    <a:pt x="2014544" y="647700"/>
                  </a:lnTo>
                  <a:lnTo>
                    <a:pt x="2008208" y="647303"/>
                  </a:lnTo>
                  <a:lnTo>
                    <a:pt x="2002617" y="647117"/>
                  </a:lnTo>
                  <a:lnTo>
                    <a:pt x="1994743" y="646510"/>
                  </a:lnTo>
                  <a:lnTo>
                    <a:pt x="1984842" y="645716"/>
                  </a:lnTo>
                  <a:lnTo>
                    <a:pt x="1996327" y="646907"/>
                  </a:lnTo>
                  <a:lnTo>
                    <a:pt x="2002617" y="647117"/>
                  </a:lnTo>
                  <a:lnTo>
                    <a:pt x="2005039" y="647303"/>
                  </a:lnTo>
                  <a:lnTo>
                    <a:pt x="1994347" y="687785"/>
                  </a:lnTo>
                  <a:lnTo>
                    <a:pt x="1970189" y="747713"/>
                  </a:lnTo>
                  <a:lnTo>
                    <a:pt x="1879497" y="724297"/>
                  </a:lnTo>
                  <a:lnTo>
                    <a:pt x="1886230" y="662385"/>
                  </a:lnTo>
                  <a:lnTo>
                    <a:pt x="1896923" y="621507"/>
                  </a:lnTo>
                  <a:lnTo>
                    <a:pt x="1904447" y="625078"/>
                  </a:lnTo>
                  <a:lnTo>
                    <a:pt x="1893754" y="619919"/>
                  </a:lnTo>
                  <a:lnTo>
                    <a:pt x="1883061" y="614363"/>
                  </a:lnTo>
                  <a:lnTo>
                    <a:pt x="1874745" y="609997"/>
                  </a:lnTo>
                  <a:lnTo>
                    <a:pt x="1860884" y="601663"/>
                  </a:lnTo>
                  <a:lnTo>
                    <a:pt x="1854151" y="596900"/>
                  </a:lnTo>
                  <a:lnTo>
                    <a:pt x="1847419" y="592535"/>
                  </a:lnTo>
                  <a:lnTo>
                    <a:pt x="1846627" y="592138"/>
                  </a:lnTo>
                  <a:lnTo>
                    <a:pt x="1840290" y="586978"/>
                  </a:lnTo>
                  <a:lnTo>
                    <a:pt x="1834350" y="581819"/>
                  </a:lnTo>
                  <a:lnTo>
                    <a:pt x="1822469" y="571103"/>
                  </a:lnTo>
                  <a:lnTo>
                    <a:pt x="1815736" y="564356"/>
                  </a:lnTo>
                  <a:lnTo>
                    <a:pt x="1809516" y="557841"/>
                  </a:lnTo>
                  <a:lnTo>
                    <a:pt x="1805439" y="553244"/>
                  </a:lnTo>
                  <a:lnTo>
                    <a:pt x="1799103" y="545703"/>
                  </a:lnTo>
                  <a:lnTo>
                    <a:pt x="1807023" y="555228"/>
                  </a:lnTo>
                  <a:lnTo>
                    <a:pt x="1809516" y="557841"/>
                  </a:lnTo>
                  <a:lnTo>
                    <a:pt x="1811776" y="560388"/>
                  </a:lnTo>
                  <a:lnTo>
                    <a:pt x="1779697" y="579438"/>
                  </a:lnTo>
                  <a:lnTo>
                    <a:pt x="1720292" y="604044"/>
                  </a:lnTo>
                  <a:lnTo>
                    <a:pt x="1673164" y="523875"/>
                  </a:lnTo>
                  <a:lnTo>
                    <a:pt x="1721480" y="484585"/>
                  </a:lnTo>
                  <a:lnTo>
                    <a:pt x="1752767" y="465931"/>
                  </a:lnTo>
                  <a:lnTo>
                    <a:pt x="1748410" y="452835"/>
                  </a:lnTo>
                  <a:lnTo>
                    <a:pt x="1744450" y="439341"/>
                  </a:lnTo>
                  <a:lnTo>
                    <a:pt x="1741282" y="425847"/>
                  </a:lnTo>
                  <a:lnTo>
                    <a:pt x="1738510" y="412353"/>
                  </a:lnTo>
                  <a:lnTo>
                    <a:pt x="1736530" y="398860"/>
                  </a:lnTo>
                  <a:lnTo>
                    <a:pt x="1735737" y="385366"/>
                  </a:lnTo>
                  <a:lnTo>
                    <a:pt x="1734945" y="371475"/>
                  </a:lnTo>
                  <a:lnTo>
                    <a:pt x="1735341" y="357981"/>
                  </a:lnTo>
                  <a:lnTo>
                    <a:pt x="1704451" y="350441"/>
                  </a:lnTo>
                  <a:lnTo>
                    <a:pt x="1644650" y="325438"/>
                  </a:lnTo>
                  <a:lnTo>
                    <a:pt x="1668412" y="235347"/>
                  </a:lnTo>
                  <a:lnTo>
                    <a:pt x="1730193" y="242094"/>
                  </a:lnTo>
                  <a:lnTo>
                    <a:pt x="1760687" y="250031"/>
                  </a:lnTo>
                  <a:lnTo>
                    <a:pt x="1766628" y="237331"/>
                  </a:lnTo>
                  <a:lnTo>
                    <a:pt x="1773361" y="225028"/>
                  </a:lnTo>
                  <a:lnTo>
                    <a:pt x="1781281" y="213519"/>
                  </a:lnTo>
                  <a:lnTo>
                    <a:pt x="1789202" y="201613"/>
                  </a:lnTo>
                  <a:lnTo>
                    <a:pt x="1797915" y="190500"/>
                  </a:lnTo>
                  <a:lnTo>
                    <a:pt x="1807023" y="179784"/>
                  </a:lnTo>
                  <a:lnTo>
                    <a:pt x="1816924" y="169069"/>
                  </a:lnTo>
                  <a:lnTo>
                    <a:pt x="1827221" y="159544"/>
                  </a:lnTo>
                  <a:lnTo>
                    <a:pt x="1812964" y="135334"/>
                  </a:lnTo>
                  <a:lnTo>
                    <a:pt x="1788410" y="75406"/>
                  </a:lnTo>
                  <a:lnTo>
                    <a:pt x="1868804" y="27781"/>
                  </a:lnTo>
                  <a:lnTo>
                    <a:pt x="1907219" y="76994"/>
                  </a:lnTo>
                  <a:lnTo>
                    <a:pt x="1923061" y="102791"/>
                  </a:lnTo>
                  <a:lnTo>
                    <a:pt x="1917516" y="105172"/>
                  </a:lnTo>
                  <a:lnTo>
                    <a:pt x="1912368" y="107156"/>
                  </a:lnTo>
                  <a:lnTo>
                    <a:pt x="1924249" y="102791"/>
                  </a:lnTo>
                  <a:lnTo>
                    <a:pt x="1935734" y="99219"/>
                  </a:lnTo>
                  <a:lnTo>
                    <a:pt x="1945239" y="96044"/>
                  </a:lnTo>
                  <a:lnTo>
                    <a:pt x="1961080" y="92869"/>
                  </a:lnTo>
                  <a:lnTo>
                    <a:pt x="1969001" y="91281"/>
                  </a:lnTo>
                  <a:lnTo>
                    <a:pt x="1977317" y="89694"/>
                  </a:lnTo>
                  <a:lnTo>
                    <a:pt x="1979297" y="89694"/>
                  </a:lnTo>
                  <a:lnTo>
                    <a:pt x="1994347" y="88106"/>
                  </a:lnTo>
                  <a:lnTo>
                    <a:pt x="2009792" y="87709"/>
                  </a:lnTo>
                  <a:lnTo>
                    <a:pt x="2013752" y="87709"/>
                  </a:lnTo>
                  <a:lnTo>
                    <a:pt x="2019693" y="87709"/>
                  </a:lnTo>
                  <a:lnTo>
                    <a:pt x="2031970" y="88503"/>
                  </a:lnTo>
                  <a:lnTo>
                    <a:pt x="2043455" y="89297"/>
                  </a:lnTo>
                  <a:lnTo>
                    <a:pt x="2034346" y="88503"/>
                  </a:lnTo>
                  <a:lnTo>
                    <a:pt x="2038306" y="72628"/>
                  </a:lnTo>
                  <a:lnTo>
                    <a:pt x="2066028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anchor="ctr">
              <a:scene3d>
                <a:camera prst="orthographicFront"/>
                <a:lightRig rig="threePt" dir="t"/>
              </a:scene3d>
              <a:sp3d>
                <a:contourClr>
                  <a:srgbClr val="FFFFFF"/>
                </a:contourClr>
              </a:sp3d>
            </a:bodyPr>
            <a:lstStyle/>
            <a:p>
              <a:pPr algn="ctr">
                <a:defRPr/>
              </a:pPr>
              <a:endParaRPr lang="zh-CN" altLang="en-US" sz="1280" dirty="0">
                <a:solidFill>
                  <a:schemeClr val="accent1"/>
                </a:solidFill>
                <a:latin typeface="+mn-ea"/>
              </a:endParaRPr>
            </a:p>
          </p:txBody>
        </p:sp>
      </p:grpSp>
      <p:grpSp>
        <p:nvGrpSpPr>
          <p:cNvPr id="5" name="组合 6"/>
          <p:cNvGrpSpPr/>
          <p:nvPr/>
        </p:nvGrpSpPr>
        <p:grpSpPr>
          <a:xfrm>
            <a:off x="4502760" y="1080886"/>
            <a:ext cx="3804971" cy="766518"/>
            <a:chOff x="6003678" y="1441071"/>
            <a:chExt cx="5073295" cy="1022080"/>
          </a:xfrm>
        </p:grpSpPr>
        <p:sp>
          <p:nvSpPr>
            <p:cNvPr id="76" name="任意多边形 75"/>
            <p:cNvSpPr/>
            <p:nvPr/>
          </p:nvSpPr>
          <p:spPr>
            <a:xfrm flipH="1">
              <a:off x="6003678" y="1753999"/>
              <a:ext cx="1772319" cy="709152"/>
            </a:xfrm>
            <a:custGeom>
              <a:avLst/>
              <a:gdLst>
                <a:gd name="connsiteX0" fmla="*/ 1282700 w 1282700"/>
                <a:gd name="connsiteY0" fmla="*/ 609600 h 609600"/>
                <a:gd name="connsiteX1" fmla="*/ 838200 w 1282700"/>
                <a:gd name="connsiteY1" fmla="*/ 0 h 609600"/>
                <a:gd name="connsiteX2" fmla="*/ 0 w 1282700"/>
                <a:gd name="connsiteY2" fmla="*/ 0 h 60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82700" h="609600">
                  <a:moveTo>
                    <a:pt x="1282700" y="609600"/>
                  </a:moveTo>
                  <a:lnTo>
                    <a:pt x="838200" y="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chemeClr val="bg2">
                  <a:lumMod val="50000"/>
                </a:schemeClr>
              </a:solidFill>
              <a:prstDash val="sysDot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79" name="MH_Text_1"/>
            <p:cNvSpPr txBox="1">
              <a:spLocks noChangeArrowheads="1"/>
            </p:cNvSpPr>
            <p:nvPr>
              <p:custDataLst>
                <p:tags r:id="rId4"/>
              </p:custDataLst>
            </p:nvPr>
          </p:nvSpPr>
          <p:spPr bwMode="auto">
            <a:xfrm>
              <a:off x="8013718" y="1441071"/>
              <a:ext cx="3063255" cy="573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b">
              <a:norm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  <a:defRPr/>
              </a:pPr>
              <a:r>
                <a:rPr lang="zh-CN" altLang="en-US" sz="924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此处添加详细文本描述，建议与标题相关并符合整体语言风格，语言描述尽量简洁生动。</a:t>
              </a:r>
            </a:p>
          </p:txBody>
        </p:sp>
      </p:grpSp>
      <p:grpSp>
        <p:nvGrpSpPr>
          <p:cNvPr id="6" name="组合 7"/>
          <p:cNvGrpSpPr/>
          <p:nvPr/>
        </p:nvGrpSpPr>
        <p:grpSpPr>
          <a:xfrm>
            <a:off x="443676" y="1421783"/>
            <a:ext cx="2727795" cy="863221"/>
            <a:chOff x="591567" y="1895626"/>
            <a:chExt cx="3637060" cy="1151024"/>
          </a:xfrm>
        </p:grpSpPr>
        <p:sp>
          <p:nvSpPr>
            <p:cNvPr id="3" name="任意多边形 2"/>
            <p:cNvSpPr/>
            <p:nvPr/>
          </p:nvSpPr>
          <p:spPr>
            <a:xfrm>
              <a:off x="3655550" y="2272415"/>
              <a:ext cx="573077" cy="774235"/>
            </a:xfrm>
            <a:custGeom>
              <a:avLst/>
              <a:gdLst>
                <a:gd name="connsiteX0" fmla="*/ 1282700 w 1282700"/>
                <a:gd name="connsiteY0" fmla="*/ 609600 h 609600"/>
                <a:gd name="connsiteX1" fmla="*/ 838200 w 1282700"/>
                <a:gd name="connsiteY1" fmla="*/ 0 h 609600"/>
                <a:gd name="connsiteX2" fmla="*/ 0 w 1282700"/>
                <a:gd name="connsiteY2" fmla="*/ 0 h 60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82700" h="609600">
                  <a:moveTo>
                    <a:pt x="1282700" y="609600"/>
                  </a:moveTo>
                  <a:lnTo>
                    <a:pt x="838200" y="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chemeClr val="bg2">
                  <a:lumMod val="50000"/>
                </a:schemeClr>
              </a:solidFill>
              <a:prstDash val="sysDot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0" name="MH_Text_1"/>
            <p:cNvSpPr txBox="1">
              <a:spLocks noChangeArrowheads="1"/>
            </p:cNvSpPr>
            <p:nvPr>
              <p:custDataLst>
                <p:tags r:id="rId3"/>
              </p:custDataLst>
            </p:nvPr>
          </p:nvSpPr>
          <p:spPr bwMode="auto">
            <a:xfrm>
              <a:off x="591567" y="1895626"/>
              <a:ext cx="3063255" cy="573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b">
              <a:norm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50000"/>
                </a:lnSpc>
                <a:defRPr/>
              </a:pPr>
              <a:r>
                <a:rPr lang="zh-CN" altLang="en-US" sz="924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此处添加详细文本描述，建议与标题相关并符合整体语言风格，语言描述尽量简洁生动。</a:t>
              </a:r>
            </a:p>
          </p:txBody>
        </p:sp>
      </p:grpSp>
      <p:grpSp>
        <p:nvGrpSpPr>
          <p:cNvPr id="7" name="组合 8"/>
          <p:cNvGrpSpPr/>
          <p:nvPr/>
        </p:nvGrpSpPr>
        <p:grpSpPr>
          <a:xfrm>
            <a:off x="664847" y="3706170"/>
            <a:ext cx="3230847" cy="576929"/>
            <a:chOff x="886461" y="4941640"/>
            <a:chExt cx="4307796" cy="769281"/>
          </a:xfrm>
        </p:grpSpPr>
        <p:sp>
          <p:nvSpPr>
            <p:cNvPr id="77" name="任意多边形 76"/>
            <p:cNvSpPr/>
            <p:nvPr/>
          </p:nvSpPr>
          <p:spPr>
            <a:xfrm flipV="1">
              <a:off x="4047773" y="4941640"/>
              <a:ext cx="1146484" cy="553021"/>
            </a:xfrm>
            <a:custGeom>
              <a:avLst/>
              <a:gdLst>
                <a:gd name="connsiteX0" fmla="*/ 1282700 w 1282700"/>
                <a:gd name="connsiteY0" fmla="*/ 609600 h 609600"/>
                <a:gd name="connsiteX1" fmla="*/ 838200 w 1282700"/>
                <a:gd name="connsiteY1" fmla="*/ 0 h 609600"/>
                <a:gd name="connsiteX2" fmla="*/ 0 w 1282700"/>
                <a:gd name="connsiteY2" fmla="*/ 0 h 60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82700" h="609600">
                  <a:moveTo>
                    <a:pt x="1282700" y="609600"/>
                  </a:moveTo>
                  <a:lnTo>
                    <a:pt x="838200" y="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chemeClr val="bg2">
                  <a:lumMod val="50000"/>
                </a:schemeClr>
              </a:solidFill>
              <a:prstDash val="sysDot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1" name="MH_Text_1"/>
            <p:cNvSpPr txBox="1">
              <a:spLocks noChangeArrowheads="1"/>
            </p:cNvSpPr>
            <p:nvPr>
              <p:custDataLst>
                <p:tags r:id="rId2"/>
              </p:custDataLst>
            </p:nvPr>
          </p:nvSpPr>
          <p:spPr bwMode="auto">
            <a:xfrm>
              <a:off x="886461" y="5137740"/>
              <a:ext cx="3063255" cy="573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b">
              <a:norm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50000"/>
                </a:lnSpc>
                <a:defRPr/>
              </a:pPr>
              <a:r>
                <a:rPr lang="zh-CN" altLang="en-US" sz="924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此处添加详细文本描述，建议与标题相关并符合整体语言风格，语言描述尽量简洁生动。</a:t>
              </a:r>
            </a:p>
          </p:txBody>
        </p:sp>
      </p:grpSp>
      <p:grpSp>
        <p:nvGrpSpPr>
          <p:cNvPr id="8" name="组合 9"/>
          <p:cNvGrpSpPr/>
          <p:nvPr/>
        </p:nvGrpSpPr>
        <p:grpSpPr>
          <a:xfrm>
            <a:off x="4746633" y="3853236"/>
            <a:ext cx="3756988" cy="736805"/>
            <a:chOff x="6328844" y="5137740"/>
            <a:chExt cx="5009317" cy="982461"/>
          </a:xfrm>
        </p:grpSpPr>
        <p:sp>
          <p:nvSpPr>
            <p:cNvPr id="78" name="任意多边形 77"/>
            <p:cNvSpPr/>
            <p:nvPr/>
          </p:nvSpPr>
          <p:spPr>
            <a:xfrm flipH="1" flipV="1">
              <a:off x="6328844" y="5137740"/>
              <a:ext cx="1772319" cy="818560"/>
            </a:xfrm>
            <a:custGeom>
              <a:avLst/>
              <a:gdLst>
                <a:gd name="connsiteX0" fmla="*/ 1282700 w 1282700"/>
                <a:gd name="connsiteY0" fmla="*/ 609600 h 609600"/>
                <a:gd name="connsiteX1" fmla="*/ 838200 w 1282700"/>
                <a:gd name="connsiteY1" fmla="*/ 0 h 609600"/>
                <a:gd name="connsiteX2" fmla="*/ 0 w 1282700"/>
                <a:gd name="connsiteY2" fmla="*/ 0 h 609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</a:cxnLst>
              <a:rect l="l" t="t" r="r" b="b"/>
              <a:pathLst>
                <a:path w="1282700" h="609600">
                  <a:moveTo>
                    <a:pt x="1282700" y="609600"/>
                  </a:moveTo>
                  <a:lnTo>
                    <a:pt x="838200" y="0"/>
                  </a:lnTo>
                  <a:lnTo>
                    <a:pt x="0" y="0"/>
                  </a:lnTo>
                </a:path>
              </a:pathLst>
            </a:custGeom>
            <a:ln w="19050">
              <a:solidFill>
                <a:schemeClr val="bg2">
                  <a:lumMod val="50000"/>
                </a:schemeClr>
              </a:solidFill>
              <a:prstDash val="sysDot"/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 sz="1280">
                <a:solidFill>
                  <a:schemeClr val="tx1">
                    <a:lumMod val="50000"/>
                    <a:lumOff val="50000"/>
                  </a:schemeClr>
                </a:solidFill>
                <a:latin typeface="微软雅黑" pitchFamily="34" charset="-122"/>
                <a:ea typeface="微软雅黑" pitchFamily="34" charset="-122"/>
              </a:endParaRPr>
            </a:p>
          </p:txBody>
        </p:sp>
        <p:sp>
          <p:nvSpPr>
            <p:cNvPr id="82" name="MH_Text_1"/>
            <p:cNvSpPr txBox="1">
              <a:spLocks noChangeArrowheads="1"/>
            </p:cNvSpPr>
            <p:nvPr>
              <p:custDataLst>
                <p:tags r:id="rId1"/>
              </p:custDataLst>
            </p:nvPr>
          </p:nvSpPr>
          <p:spPr bwMode="auto">
            <a:xfrm>
              <a:off x="8274906" y="5547020"/>
              <a:ext cx="3063255" cy="57318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 rIns="0" bIns="0" anchor="b">
              <a:normAutofit/>
            </a:bodyPr>
            <a:lstStyle>
              <a:lvl1pPr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  <a:defRPr/>
              </a:pPr>
              <a:r>
                <a:rPr lang="zh-CN" altLang="en-US" sz="924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微软雅黑" pitchFamily="34" charset="-122"/>
                  <a:ea typeface="微软雅黑" pitchFamily="34" charset="-122"/>
                </a:rPr>
                <a:t>此处添加详细文本描述，建议与标题相关并符合整体语言风格，语言描述尽量简洁生动。</a:t>
              </a:r>
            </a:p>
          </p:txBody>
        </p:sp>
      </p:grpSp>
      <p:sp>
        <p:nvSpPr>
          <p:cNvPr id="56" name="矩形 55"/>
          <p:cNvSpPr/>
          <p:nvPr/>
        </p:nvSpPr>
        <p:spPr>
          <a:xfrm>
            <a:off x="1708066" y="2752239"/>
            <a:ext cx="6171491" cy="190967"/>
          </a:xfrm>
          <a:prstGeom prst="rect">
            <a:avLst/>
          </a:prstGeom>
          <a:gradFill flip="none" rotWithShape="1">
            <a:gsLst>
              <a:gs pos="0">
                <a:schemeClr val="bg1"/>
              </a:gs>
              <a:gs pos="100000">
                <a:schemeClr val="bg1">
                  <a:lumMod val="95000"/>
                </a:schemeClr>
              </a:gs>
            </a:gsLst>
            <a:lin ang="0" scaled="1"/>
            <a:tileRect/>
          </a:gra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67" tIns="34284" rIns="68567" bIns="34284" rtlCol="0" anchor="ctr"/>
          <a:lstStyle/>
          <a:p>
            <a:pPr algn="ctr"/>
            <a:endParaRPr lang="zh-CN" altLang="en-US" sz="1280"/>
          </a:p>
        </p:txBody>
      </p:sp>
    </p:spTree>
    <p:extLst>
      <p:ext uri="{BB962C8B-B14F-4D97-AF65-F5344CB8AC3E}">
        <p14:creationId xmlns:p14="http://schemas.microsoft.com/office/powerpoint/2010/main" val="1230889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56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629143" y="1503421"/>
            <a:ext cx="2514462" cy="2133483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80"/>
          </a:p>
        </p:txBody>
      </p:sp>
      <p:sp>
        <p:nvSpPr>
          <p:cNvPr id="23" name="矩形 22"/>
          <p:cNvSpPr/>
          <p:nvPr/>
        </p:nvSpPr>
        <p:spPr>
          <a:xfrm>
            <a:off x="3314769" y="1503421"/>
            <a:ext cx="2514462" cy="2133483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80"/>
          </a:p>
        </p:txBody>
      </p:sp>
      <p:sp>
        <p:nvSpPr>
          <p:cNvPr id="24" name="矩形 23"/>
          <p:cNvSpPr/>
          <p:nvPr/>
        </p:nvSpPr>
        <p:spPr>
          <a:xfrm>
            <a:off x="6000396" y="1503421"/>
            <a:ext cx="2514462" cy="2133483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280"/>
          </a:p>
        </p:txBody>
      </p:sp>
      <p:sp>
        <p:nvSpPr>
          <p:cNvPr id="25" name="TextBox 15"/>
          <p:cNvSpPr txBox="1"/>
          <p:nvPr/>
        </p:nvSpPr>
        <p:spPr>
          <a:xfrm>
            <a:off x="1038807" y="4140018"/>
            <a:ext cx="1927063" cy="596774"/>
          </a:xfrm>
          <a:prstGeom prst="rect">
            <a:avLst/>
          </a:prstGeom>
          <a:noFill/>
        </p:spPr>
        <p:txBody>
          <a:bodyPr wrap="square" lIns="70556" tIns="35278" rIns="70556" bIns="35278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26" name="TextBox 16"/>
          <p:cNvSpPr txBox="1"/>
          <p:nvPr/>
        </p:nvSpPr>
        <p:spPr>
          <a:xfrm>
            <a:off x="1038808" y="3911943"/>
            <a:ext cx="1296652" cy="224492"/>
          </a:xfrm>
          <a:prstGeom prst="rect">
            <a:avLst/>
          </a:prstGeom>
          <a:noFill/>
        </p:spPr>
        <p:txBody>
          <a:bodyPr wrap="none" lIns="70556" tIns="35278" rIns="70556" bIns="35278" rtlCol="0">
            <a:spAutoFit/>
          </a:bodyPr>
          <a:lstStyle/>
          <a:p>
            <a:r>
              <a:rPr lang="zh-CN" altLang="en-US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7" name="TextBox 15"/>
          <p:cNvSpPr txBox="1"/>
          <p:nvPr/>
        </p:nvSpPr>
        <p:spPr>
          <a:xfrm>
            <a:off x="3714274" y="4140018"/>
            <a:ext cx="1927063" cy="596774"/>
          </a:xfrm>
          <a:prstGeom prst="rect">
            <a:avLst/>
          </a:prstGeom>
          <a:noFill/>
        </p:spPr>
        <p:txBody>
          <a:bodyPr wrap="square" lIns="70556" tIns="35278" rIns="70556" bIns="35278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28" name="TextBox 16"/>
          <p:cNvSpPr txBox="1"/>
          <p:nvPr/>
        </p:nvSpPr>
        <p:spPr>
          <a:xfrm>
            <a:off x="3714274" y="3911943"/>
            <a:ext cx="1296652" cy="224492"/>
          </a:xfrm>
          <a:prstGeom prst="rect">
            <a:avLst/>
          </a:prstGeom>
          <a:noFill/>
        </p:spPr>
        <p:txBody>
          <a:bodyPr wrap="none" lIns="70556" tIns="35278" rIns="70556" bIns="35278" rtlCol="0">
            <a:spAutoFit/>
          </a:bodyPr>
          <a:lstStyle/>
          <a:p>
            <a:r>
              <a:rPr lang="zh-CN" altLang="en-US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9" name="TextBox 15"/>
          <p:cNvSpPr txBox="1"/>
          <p:nvPr/>
        </p:nvSpPr>
        <p:spPr>
          <a:xfrm>
            <a:off x="6450701" y="4140018"/>
            <a:ext cx="1927063" cy="596774"/>
          </a:xfrm>
          <a:prstGeom prst="rect">
            <a:avLst/>
          </a:prstGeom>
          <a:noFill/>
        </p:spPr>
        <p:txBody>
          <a:bodyPr wrap="square" lIns="70556" tIns="35278" rIns="70556" bIns="35278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569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请替换文字内容，点击添加相关标题文字，修改文字内容，也可以直接复制你的内容到此。请替换文字内容，点击添加相关标题文字，修改文字内容，也可以直接复制你的内容到此。</a:t>
            </a:r>
          </a:p>
        </p:txBody>
      </p:sp>
      <p:sp>
        <p:nvSpPr>
          <p:cNvPr id="30" name="TextBox 16"/>
          <p:cNvSpPr txBox="1"/>
          <p:nvPr/>
        </p:nvSpPr>
        <p:spPr>
          <a:xfrm>
            <a:off x="6450701" y="3911943"/>
            <a:ext cx="1296652" cy="224492"/>
          </a:xfrm>
          <a:prstGeom prst="rect">
            <a:avLst/>
          </a:prstGeom>
          <a:noFill/>
        </p:spPr>
        <p:txBody>
          <a:bodyPr wrap="none" lIns="70556" tIns="35278" rIns="70556" bIns="35278" rtlCol="0">
            <a:spAutoFit/>
          </a:bodyPr>
          <a:lstStyle/>
          <a:p>
            <a:r>
              <a:rPr lang="zh-CN" altLang="en-US" sz="996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156801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8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5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50"/>
                            </p:stCondLst>
                            <p:childTnLst>
                              <p:par>
                                <p:cTn id="3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1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600"/>
                            </p:stCondLst>
                            <p:childTnLst>
                              <p:par>
                                <p:cTn id="42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65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3" grpId="0" animBg="1"/>
      <p:bldP spid="24" grpId="0" animBg="1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组合 7"/>
          <p:cNvGrpSpPr>
            <a:grpSpLocks/>
          </p:cNvGrpSpPr>
          <p:nvPr/>
        </p:nvGrpSpPr>
        <p:grpSpPr bwMode="auto">
          <a:xfrm>
            <a:off x="5593688" y="1604023"/>
            <a:ext cx="2847819" cy="1304992"/>
            <a:chOff x="2872440" y="555224"/>
            <a:chExt cx="2846543" cy="1305250"/>
          </a:xfrm>
        </p:grpSpPr>
        <p:sp>
          <p:nvSpPr>
            <p:cNvPr id="21" name="文本框 66"/>
            <p:cNvSpPr txBox="1">
              <a:spLocks noChangeArrowheads="1"/>
            </p:cNvSpPr>
            <p:nvPr/>
          </p:nvSpPr>
          <p:spPr bwMode="auto">
            <a:xfrm>
              <a:off x="2904174" y="1373898"/>
              <a:ext cx="2814809" cy="486576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569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</a:p>
          </p:txBody>
        </p:sp>
        <p:sp>
          <p:nvSpPr>
            <p:cNvPr id="21529" name="文本框 13"/>
            <p:cNvSpPr txBox="1">
              <a:spLocks noChangeArrowheads="1"/>
            </p:cNvSpPr>
            <p:nvPr/>
          </p:nvSpPr>
          <p:spPr bwMode="auto">
            <a:xfrm>
              <a:off x="2872440" y="555224"/>
              <a:ext cx="1496855" cy="35510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138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  <p:sp>
          <p:nvSpPr>
            <p:cNvPr id="21530" name="文本框 66"/>
            <p:cNvSpPr txBox="1">
              <a:spLocks noChangeArrowheads="1"/>
            </p:cNvSpPr>
            <p:nvPr/>
          </p:nvSpPr>
          <p:spPr bwMode="auto">
            <a:xfrm>
              <a:off x="2875615" y="880114"/>
              <a:ext cx="2108928" cy="21272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eaLnBrk="1" hangingPunct="1"/>
              <a:r>
                <a:rPr lang="en-US" altLang="zh-CN" sz="782" dirty="0">
                  <a:solidFill>
                    <a:schemeClr val="bg1">
                      <a:lumMod val="65000"/>
                    </a:schemeClr>
                  </a:solidFill>
                  <a:latin typeface="+mn-lt"/>
                  <a:ea typeface="SimSun-ExtB" panose="02010609060101010101" pitchFamily="49" charset="-122"/>
                  <a:cs typeface="Arial" panose="020B0604020202020204" pitchFamily="34" charset="0"/>
                </a:rPr>
                <a:t>CLICK PLEASE REPLACE THE WRITTEN CONTENT</a:t>
              </a:r>
              <a:endParaRPr lang="zh-CN" altLang="en-US" sz="782" dirty="0">
                <a:solidFill>
                  <a:schemeClr val="bg1">
                    <a:lumMod val="65000"/>
                  </a:schemeClr>
                </a:solidFill>
                <a:latin typeface="+mn-lt"/>
                <a:ea typeface="SimSun-ExtB" panose="02010609060101010101" pitchFamily="49" charset="-122"/>
                <a:cs typeface="Arial" panose="020B0604020202020204" pitchFamily="34" charset="0"/>
              </a:endParaRPr>
            </a:p>
          </p:txBody>
        </p:sp>
        <p:sp>
          <p:nvSpPr>
            <p:cNvPr id="24" name="任意多边形 23"/>
            <p:cNvSpPr/>
            <p:nvPr/>
          </p:nvSpPr>
          <p:spPr>
            <a:xfrm>
              <a:off x="2989856" y="1286573"/>
              <a:ext cx="287194" cy="0"/>
            </a:xfrm>
            <a:custGeom>
              <a:avLst/>
              <a:gdLst>
                <a:gd name="connsiteX0" fmla="*/ 0 w 504825"/>
                <a:gd name="connsiteY0" fmla="*/ 0 h 0"/>
                <a:gd name="connsiteX1" fmla="*/ 504825 w 504825"/>
                <a:gd name="connsiteY1" fmla="*/ 0 h 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04825">
                  <a:moveTo>
                    <a:pt x="0" y="0"/>
                  </a:moveTo>
                  <a:lnTo>
                    <a:pt x="504825" y="0"/>
                  </a:lnTo>
                </a:path>
              </a:pathLst>
            </a:custGeom>
            <a:noFill/>
            <a:ln w="12700">
              <a:solidFill>
                <a:schemeClr val="tx1">
                  <a:lumMod val="75000"/>
                  <a:lumOff val="2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0" hangingPunct="0">
                <a:defRPr/>
              </a:pPr>
              <a:endParaRPr lang="zh-CN" altLang="en-US" sz="1280">
                <a:solidFill>
                  <a:schemeClr val="bg1"/>
                </a:solidFill>
              </a:endParaRPr>
            </a:p>
          </p:txBody>
        </p:sp>
      </p:grpSp>
      <p:sp>
        <p:nvSpPr>
          <p:cNvPr id="41" name="任意多边形 40"/>
          <p:cNvSpPr/>
          <p:nvPr/>
        </p:nvSpPr>
        <p:spPr>
          <a:xfrm>
            <a:off x="5292080" y="1166891"/>
            <a:ext cx="3457385" cy="2795434"/>
          </a:xfrm>
          <a:custGeom>
            <a:avLst/>
            <a:gdLst>
              <a:gd name="connsiteX0" fmla="*/ 0 w 3457575"/>
              <a:gd name="connsiteY0" fmla="*/ 0 h 2796096"/>
              <a:gd name="connsiteX1" fmla="*/ 3457575 w 3457575"/>
              <a:gd name="connsiteY1" fmla="*/ 0 h 2796096"/>
              <a:gd name="connsiteX2" fmla="*/ 3457575 w 3457575"/>
              <a:gd name="connsiteY2" fmla="*/ 2796096 h 2796096"/>
              <a:gd name="connsiteX3" fmla="*/ 0 w 3457575"/>
              <a:gd name="connsiteY3" fmla="*/ 2796096 h 2796096"/>
              <a:gd name="connsiteX4" fmla="*/ 0 w 3457575"/>
              <a:gd name="connsiteY4" fmla="*/ 0 h 2796096"/>
              <a:gd name="connsiteX5" fmla="*/ 85726 w 3457575"/>
              <a:gd name="connsiteY5" fmla="*/ 86496 h 2796096"/>
              <a:gd name="connsiteX6" fmla="*/ 85726 w 3457575"/>
              <a:gd name="connsiteY6" fmla="*/ 2698618 h 2796096"/>
              <a:gd name="connsiteX7" fmla="*/ 3371852 w 3457575"/>
              <a:gd name="connsiteY7" fmla="*/ 2698618 h 2796096"/>
              <a:gd name="connsiteX8" fmla="*/ 3371852 w 3457575"/>
              <a:gd name="connsiteY8" fmla="*/ 86496 h 2796096"/>
              <a:gd name="connsiteX9" fmla="*/ 85726 w 3457575"/>
              <a:gd name="connsiteY9" fmla="*/ 86496 h 27960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3457575" h="2796096">
                <a:moveTo>
                  <a:pt x="0" y="0"/>
                </a:moveTo>
                <a:lnTo>
                  <a:pt x="3457575" y="0"/>
                </a:lnTo>
                <a:lnTo>
                  <a:pt x="3457575" y="2796096"/>
                </a:lnTo>
                <a:lnTo>
                  <a:pt x="0" y="2796096"/>
                </a:lnTo>
                <a:lnTo>
                  <a:pt x="0" y="0"/>
                </a:lnTo>
                <a:close/>
                <a:moveTo>
                  <a:pt x="85726" y="86496"/>
                </a:moveTo>
                <a:lnTo>
                  <a:pt x="85726" y="2698618"/>
                </a:lnTo>
                <a:lnTo>
                  <a:pt x="3371852" y="2698618"/>
                </a:lnTo>
                <a:lnTo>
                  <a:pt x="3371852" y="86496"/>
                </a:lnTo>
                <a:lnTo>
                  <a:pt x="85726" y="8649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 sz="1280"/>
          </a:p>
        </p:txBody>
      </p:sp>
      <p:grpSp>
        <p:nvGrpSpPr>
          <p:cNvPr id="4" name="组合 55"/>
          <p:cNvGrpSpPr>
            <a:grpSpLocks/>
          </p:cNvGrpSpPr>
          <p:nvPr/>
        </p:nvGrpSpPr>
        <p:grpSpPr bwMode="auto">
          <a:xfrm>
            <a:off x="398693" y="1329568"/>
            <a:ext cx="4947965" cy="871460"/>
            <a:chOff x="5125834" y="3831657"/>
            <a:chExt cx="4948441" cy="871351"/>
          </a:xfrm>
        </p:grpSpPr>
        <p:sp>
          <p:nvSpPr>
            <p:cNvPr id="57" name="文本框 66"/>
            <p:cNvSpPr txBox="1">
              <a:spLocks noChangeArrowheads="1"/>
            </p:cNvSpPr>
            <p:nvPr/>
          </p:nvSpPr>
          <p:spPr bwMode="auto">
            <a:xfrm>
              <a:off x="5175048" y="4216589"/>
              <a:ext cx="4899227" cy="486419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>
              <a:spAutoFit/>
            </a:bodyPr>
            <a:lstStyle>
              <a:lvl1pPr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569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请替换文字内容，点击添加相关标题文字，修改文字内容，也可以直接复制你的内容到此。</a:t>
              </a:r>
            </a:p>
          </p:txBody>
        </p:sp>
        <p:sp>
          <p:nvSpPr>
            <p:cNvPr id="21527" name="文本框 66"/>
            <p:cNvSpPr txBox="1">
              <a:spLocks noChangeArrowheads="1"/>
            </p:cNvSpPr>
            <p:nvPr/>
          </p:nvSpPr>
          <p:spPr bwMode="auto">
            <a:xfrm>
              <a:off x="5125834" y="3831657"/>
              <a:ext cx="1869231" cy="4205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>
                <a:lnSpc>
                  <a:spcPct val="150000"/>
                </a:lnSpc>
              </a:pPr>
              <a:r>
                <a:rPr lang="zh-CN" altLang="en-US" sz="1422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</p:txBody>
        </p:sp>
      </p:grpSp>
      <p:sp>
        <p:nvSpPr>
          <p:cNvPr id="7" name="十字形 6"/>
          <p:cNvSpPr/>
          <p:nvPr/>
        </p:nvSpPr>
        <p:spPr>
          <a:xfrm>
            <a:off x="5717506" y="3421017"/>
            <a:ext cx="276210" cy="276210"/>
          </a:xfrm>
          <a:prstGeom prst="plus">
            <a:avLst>
              <a:gd name="adj" fmla="val 4138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defRPr/>
            </a:pPr>
            <a:endParaRPr lang="zh-CN" altLang="en-US" sz="1280"/>
          </a:p>
        </p:txBody>
      </p:sp>
      <p:grpSp>
        <p:nvGrpSpPr>
          <p:cNvPr id="5" name="组合 2"/>
          <p:cNvGrpSpPr>
            <a:grpSpLocks/>
          </p:cNvGrpSpPr>
          <p:nvPr/>
        </p:nvGrpSpPr>
        <p:grpSpPr bwMode="auto">
          <a:xfrm>
            <a:off x="546321" y="2895585"/>
            <a:ext cx="4162197" cy="692112"/>
            <a:chOff x="546100" y="2895600"/>
            <a:chExt cx="4162425" cy="692704"/>
          </a:xfrm>
        </p:grpSpPr>
        <p:grpSp>
          <p:nvGrpSpPr>
            <p:cNvPr id="6" name="组合 8"/>
            <p:cNvGrpSpPr>
              <a:grpSpLocks/>
            </p:cNvGrpSpPr>
            <p:nvPr/>
          </p:nvGrpSpPr>
          <p:grpSpPr bwMode="auto">
            <a:xfrm>
              <a:off x="546100" y="2895600"/>
              <a:ext cx="692704" cy="692704"/>
              <a:chOff x="584200" y="2946400"/>
              <a:chExt cx="692704" cy="692704"/>
            </a:xfrm>
          </p:grpSpPr>
          <p:sp>
            <p:nvSpPr>
              <p:cNvPr id="8" name="矩形 7"/>
              <p:cNvSpPr/>
              <p:nvPr/>
            </p:nvSpPr>
            <p:spPr>
              <a:xfrm>
                <a:off x="584200" y="2946400"/>
                <a:ext cx="692150" cy="692704"/>
              </a:xfrm>
              <a:prstGeom prst="rect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hangingPunct="0">
                  <a:defRPr/>
                </a:pPr>
                <a:endParaRPr lang="zh-CN" altLang="en-US" sz="1280"/>
              </a:p>
            </p:txBody>
          </p:sp>
          <p:grpSp>
            <p:nvGrpSpPr>
              <p:cNvPr id="9" name="组合 67"/>
              <p:cNvGrpSpPr/>
              <p:nvPr/>
            </p:nvGrpSpPr>
            <p:grpSpPr bwMode="auto">
              <a:xfrm>
                <a:off x="724526" y="3119526"/>
                <a:ext cx="412052" cy="346452"/>
                <a:chOff x="7321551" y="763588"/>
                <a:chExt cx="1050925" cy="882650"/>
              </a:xfrm>
              <a:solidFill>
                <a:schemeClr val="bg1"/>
              </a:solidFill>
            </p:grpSpPr>
            <p:sp>
              <p:nvSpPr>
                <p:cNvPr id="69" name="Freeform 11"/>
                <p:cNvSpPr>
                  <a:spLocks noEditPoints="1"/>
                </p:cNvSpPr>
                <p:nvPr/>
              </p:nvSpPr>
              <p:spPr bwMode="auto">
                <a:xfrm>
                  <a:off x="7321551" y="763588"/>
                  <a:ext cx="744538" cy="704850"/>
                </a:xfrm>
                <a:custGeom>
                  <a:avLst/>
                  <a:gdLst>
                    <a:gd name="T0" fmla="*/ 86 w 90"/>
                    <a:gd name="T1" fmla="*/ 32 h 83"/>
                    <a:gd name="T2" fmla="*/ 90 w 90"/>
                    <a:gd name="T3" fmla="*/ 32 h 83"/>
                    <a:gd name="T4" fmla="*/ 45 w 90"/>
                    <a:gd name="T5" fmla="*/ 0 h 83"/>
                    <a:gd name="T6" fmla="*/ 0 w 90"/>
                    <a:gd name="T7" fmla="*/ 39 h 83"/>
                    <a:gd name="T8" fmla="*/ 18 w 90"/>
                    <a:gd name="T9" fmla="*/ 69 h 83"/>
                    <a:gd name="T10" fmla="*/ 13 w 90"/>
                    <a:gd name="T11" fmla="*/ 83 h 83"/>
                    <a:gd name="T12" fmla="*/ 29 w 90"/>
                    <a:gd name="T13" fmla="*/ 75 h 83"/>
                    <a:gd name="T14" fmla="*/ 45 w 90"/>
                    <a:gd name="T15" fmla="*/ 77 h 83"/>
                    <a:gd name="T16" fmla="*/ 49 w 90"/>
                    <a:gd name="T17" fmla="*/ 77 h 83"/>
                    <a:gd name="T18" fmla="*/ 48 w 90"/>
                    <a:gd name="T19" fmla="*/ 67 h 83"/>
                    <a:gd name="T20" fmla="*/ 86 w 90"/>
                    <a:gd name="T21" fmla="*/ 32 h 83"/>
                    <a:gd name="T22" fmla="*/ 62 w 90"/>
                    <a:gd name="T23" fmla="*/ 19 h 83"/>
                    <a:gd name="T24" fmla="*/ 67 w 90"/>
                    <a:gd name="T25" fmla="*/ 25 h 83"/>
                    <a:gd name="T26" fmla="*/ 62 w 90"/>
                    <a:gd name="T27" fmla="*/ 31 h 83"/>
                    <a:gd name="T28" fmla="*/ 55 w 90"/>
                    <a:gd name="T29" fmla="*/ 25 h 83"/>
                    <a:gd name="T30" fmla="*/ 62 w 90"/>
                    <a:gd name="T31" fmla="*/ 19 h 83"/>
                    <a:gd name="T32" fmla="*/ 30 w 90"/>
                    <a:gd name="T33" fmla="*/ 31 h 83"/>
                    <a:gd name="T34" fmla="*/ 23 w 90"/>
                    <a:gd name="T35" fmla="*/ 25 h 83"/>
                    <a:gd name="T36" fmla="*/ 30 w 90"/>
                    <a:gd name="T37" fmla="*/ 19 h 83"/>
                    <a:gd name="T38" fmla="*/ 36 w 90"/>
                    <a:gd name="T39" fmla="*/ 25 h 83"/>
                    <a:gd name="T40" fmla="*/ 30 w 90"/>
                    <a:gd name="T41" fmla="*/ 31 h 8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</a:cxnLst>
                  <a:rect l="0" t="0" r="r" b="b"/>
                  <a:pathLst>
                    <a:path w="90" h="83">
                      <a:moveTo>
                        <a:pt x="86" y="32"/>
                      </a:moveTo>
                      <a:cubicBezTo>
                        <a:pt x="87" y="32"/>
                        <a:pt x="89" y="32"/>
                        <a:pt x="90" y="32"/>
                      </a:cubicBezTo>
                      <a:cubicBezTo>
                        <a:pt x="86" y="14"/>
                        <a:pt x="67" y="0"/>
                        <a:pt x="45" y="0"/>
                      </a:cubicBezTo>
                      <a:cubicBezTo>
                        <a:pt x="20" y="0"/>
                        <a:pt x="0" y="17"/>
                        <a:pt x="0" y="39"/>
                      </a:cubicBezTo>
                      <a:cubicBezTo>
                        <a:pt x="0" y="51"/>
                        <a:pt x="6" y="61"/>
                        <a:pt x="18" y="69"/>
                      </a:cubicBezTo>
                      <a:cubicBezTo>
                        <a:pt x="13" y="83"/>
                        <a:pt x="13" y="83"/>
                        <a:pt x="13" y="83"/>
                      </a:cubicBezTo>
                      <a:cubicBezTo>
                        <a:pt x="29" y="75"/>
                        <a:pt x="29" y="75"/>
                        <a:pt x="29" y="75"/>
                      </a:cubicBezTo>
                      <a:cubicBezTo>
                        <a:pt x="35" y="76"/>
                        <a:pt x="39" y="77"/>
                        <a:pt x="45" y="77"/>
                      </a:cubicBezTo>
                      <a:cubicBezTo>
                        <a:pt x="46" y="77"/>
                        <a:pt x="48" y="77"/>
                        <a:pt x="49" y="77"/>
                      </a:cubicBezTo>
                      <a:cubicBezTo>
                        <a:pt x="48" y="74"/>
                        <a:pt x="48" y="71"/>
                        <a:pt x="48" y="67"/>
                      </a:cubicBezTo>
                      <a:cubicBezTo>
                        <a:pt x="48" y="48"/>
                        <a:pt x="65" y="32"/>
                        <a:pt x="86" y="32"/>
                      </a:cubicBezTo>
                      <a:close/>
                      <a:moveTo>
                        <a:pt x="62" y="19"/>
                      </a:moveTo>
                      <a:cubicBezTo>
                        <a:pt x="65" y="19"/>
                        <a:pt x="67" y="22"/>
                        <a:pt x="67" y="25"/>
                      </a:cubicBezTo>
                      <a:cubicBezTo>
                        <a:pt x="67" y="29"/>
                        <a:pt x="65" y="31"/>
                        <a:pt x="62" y="31"/>
                      </a:cubicBezTo>
                      <a:cubicBezTo>
                        <a:pt x="58" y="31"/>
                        <a:pt x="55" y="29"/>
                        <a:pt x="55" y="25"/>
                      </a:cubicBezTo>
                      <a:cubicBezTo>
                        <a:pt x="55" y="22"/>
                        <a:pt x="58" y="19"/>
                        <a:pt x="62" y="19"/>
                      </a:cubicBezTo>
                      <a:close/>
                      <a:moveTo>
                        <a:pt x="30" y="31"/>
                      </a:moveTo>
                      <a:cubicBezTo>
                        <a:pt x="27" y="31"/>
                        <a:pt x="23" y="29"/>
                        <a:pt x="23" y="25"/>
                      </a:cubicBezTo>
                      <a:cubicBezTo>
                        <a:pt x="23" y="22"/>
                        <a:pt x="27" y="19"/>
                        <a:pt x="30" y="19"/>
                      </a:cubicBezTo>
                      <a:cubicBezTo>
                        <a:pt x="33" y="19"/>
                        <a:pt x="36" y="22"/>
                        <a:pt x="36" y="25"/>
                      </a:cubicBezTo>
                      <a:cubicBezTo>
                        <a:pt x="36" y="29"/>
                        <a:pt x="33" y="31"/>
                        <a:pt x="30" y="3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zh-CN" altLang="en-US" sz="1350"/>
                </a:p>
              </p:txBody>
            </p:sp>
            <p:sp>
              <p:nvSpPr>
                <p:cNvPr id="70" name="Freeform 12"/>
                <p:cNvSpPr>
                  <a:spLocks noEditPoints="1"/>
                </p:cNvSpPr>
                <p:nvPr/>
              </p:nvSpPr>
              <p:spPr bwMode="auto">
                <a:xfrm>
                  <a:off x="7735888" y="1052513"/>
                  <a:ext cx="636588" cy="593725"/>
                </a:xfrm>
                <a:custGeom>
                  <a:avLst/>
                  <a:gdLst>
                    <a:gd name="T0" fmla="*/ 77 w 77"/>
                    <a:gd name="T1" fmla="*/ 33 h 70"/>
                    <a:gd name="T2" fmla="*/ 39 w 77"/>
                    <a:gd name="T3" fmla="*/ 0 h 70"/>
                    <a:gd name="T4" fmla="*/ 0 w 77"/>
                    <a:gd name="T5" fmla="*/ 33 h 70"/>
                    <a:gd name="T6" fmla="*/ 39 w 77"/>
                    <a:gd name="T7" fmla="*/ 66 h 70"/>
                    <a:gd name="T8" fmla="*/ 52 w 77"/>
                    <a:gd name="T9" fmla="*/ 63 h 70"/>
                    <a:gd name="T10" fmla="*/ 65 w 77"/>
                    <a:gd name="T11" fmla="*/ 70 h 70"/>
                    <a:gd name="T12" fmla="*/ 61 w 77"/>
                    <a:gd name="T13" fmla="*/ 59 h 70"/>
                    <a:gd name="T14" fmla="*/ 77 w 77"/>
                    <a:gd name="T15" fmla="*/ 33 h 70"/>
                    <a:gd name="T16" fmla="*/ 26 w 77"/>
                    <a:gd name="T17" fmla="*/ 27 h 70"/>
                    <a:gd name="T18" fmla="*/ 22 w 77"/>
                    <a:gd name="T19" fmla="*/ 23 h 70"/>
                    <a:gd name="T20" fmla="*/ 26 w 77"/>
                    <a:gd name="T21" fmla="*/ 18 h 70"/>
                    <a:gd name="T22" fmla="*/ 32 w 77"/>
                    <a:gd name="T23" fmla="*/ 23 h 70"/>
                    <a:gd name="T24" fmla="*/ 26 w 77"/>
                    <a:gd name="T25" fmla="*/ 27 h 70"/>
                    <a:gd name="T26" fmla="*/ 51 w 77"/>
                    <a:gd name="T27" fmla="*/ 27 h 70"/>
                    <a:gd name="T28" fmla="*/ 47 w 77"/>
                    <a:gd name="T29" fmla="*/ 23 h 70"/>
                    <a:gd name="T30" fmla="*/ 51 w 77"/>
                    <a:gd name="T31" fmla="*/ 18 h 70"/>
                    <a:gd name="T32" fmla="*/ 57 w 77"/>
                    <a:gd name="T33" fmla="*/ 23 h 70"/>
                    <a:gd name="T34" fmla="*/ 51 w 77"/>
                    <a:gd name="T35" fmla="*/ 27 h 7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</a:cxnLst>
                  <a:rect l="0" t="0" r="r" b="b"/>
                  <a:pathLst>
                    <a:path w="77" h="70">
                      <a:moveTo>
                        <a:pt x="77" y="33"/>
                      </a:moveTo>
                      <a:cubicBezTo>
                        <a:pt x="77" y="15"/>
                        <a:pt x="59" y="0"/>
                        <a:pt x="39" y="0"/>
                      </a:cubicBezTo>
                      <a:cubicBezTo>
                        <a:pt x="17" y="0"/>
                        <a:pt x="0" y="15"/>
                        <a:pt x="0" y="33"/>
                      </a:cubicBezTo>
                      <a:cubicBezTo>
                        <a:pt x="0" y="51"/>
                        <a:pt x="17" y="66"/>
                        <a:pt x="39" y="66"/>
                      </a:cubicBezTo>
                      <a:cubicBezTo>
                        <a:pt x="43" y="66"/>
                        <a:pt x="48" y="65"/>
                        <a:pt x="52" y="63"/>
                      </a:cubicBezTo>
                      <a:cubicBezTo>
                        <a:pt x="65" y="70"/>
                        <a:pt x="65" y="70"/>
                        <a:pt x="65" y="70"/>
                      </a:cubicBezTo>
                      <a:cubicBezTo>
                        <a:pt x="61" y="59"/>
                        <a:pt x="61" y="59"/>
                        <a:pt x="61" y="59"/>
                      </a:cubicBezTo>
                      <a:cubicBezTo>
                        <a:pt x="70" y="52"/>
                        <a:pt x="77" y="43"/>
                        <a:pt x="77" y="33"/>
                      </a:cubicBezTo>
                      <a:close/>
                      <a:moveTo>
                        <a:pt x="26" y="27"/>
                      </a:moveTo>
                      <a:cubicBezTo>
                        <a:pt x="24" y="27"/>
                        <a:pt x="22" y="25"/>
                        <a:pt x="22" y="23"/>
                      </a:cubicBezTo>
                      <a:cubicBezTo>
                        <a:pt x="22" y="21"/>
                        <a:pt x="24" y="18"/>
                        <a:pt x="26" y="18"/>
                      </a:cubicBezTo>
                      <a:cubicBezTo>
                        <a:pt x="30" y="18"/>
                        <a:pt x="32" y="21"/>
                        <a:pt x="32" y="23"/>
                      </a:cubicBezTo>
                      <a:cubicBezTo>
                        <a:pt x="32" y="25"/>
                        <a:pt x="30" y="27"/>
                        <a:pt x="26" y="27"/>
                      </a:cubicBezTo>
                      <a:close/>
                      <a:moveTo>
                        <a:pt x="51" y="27"/>
                      </a:moveTo>
                      <a:cubicBezTo>
                        <a:pt x="49" y="27"/>
                        <a:pt x="47" y="25"/>
                        <a:pt x="47" y="23"/>
                      </a:cubicBezTo>
                      <a:cubicBezTo>
                        <a:pt x="47" y="21"/>
                        <a:pt x="49" y="18"/>
                        <a:pt x="51" y="18"/>
                      </a:cubicBezTo>
                      <a:cubicBezTo>
                        <a:pt x="55" y="18"/>
                        <a:pt x="57" y="21"/>
                        <a:pt x="57" y="23"/>
                      </a:cubicBezTo>
                      <a:cubicBezTo>
                        <a:pt x="57" y="25"/>
                        <a:pt x="55" y="27"/>
                        <a:pt x="51" y="2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zh-CN" altLang="en-US" sz="1350"/>
                </a:p>
              </p:txBody>
            </p:sp>
          </p:grpSp>
        </p:grpSp>
        <p:grpSp>
          <p:nvGrpSpPr>
            <p:cNvPr id="10" name="组合 71"/>
            <p:cNvGrpSpPr>
              <a:grpSpLocks/>
            </p:cNvGrpSpPr>
            <p:nvPr/>
          </p:nvGrpSpPr>
          <p:grpSpPr bwMode="auto">
            <a:xfrm>
              <a:off x="1417435" y="2945159"/>
              <a:ext cx="3291090" cy="633129"/>
              <a:chOff x="5125835" y="3227734"/>
              <a:chExt cx="3291090" cy="633129"/>
            </a:xfrm>
          </p:grpSpPr>
          <p:sp>
            <p:nvSpPr>
              <p:cNvPr id="73" name="文本框 66"/>
              <p:cNvSpPr txBox="1">
                <a:spLocks noChangeArrowheads="1"/>
              </p:cNvSpPr>
              <p:nvPr/>
            </p:nvSpPr>
            <p:spPr bwMode="auto">
              <a:xfrm>
                <a:off x="5162550" y="3505462"/>
                <a:ext cx="3254375" cy="355401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569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  </a:r>
              </a:p>
            </p:txBody>
          </p:sp>
          <p:sp>
            <p:nvSpPr>
              <p:cNvPr id="21523" name="文本框 66"/>
              <p:cNvSpPr txBox="1">
                <a:spLocks noChangeArrowheads="1"/>
              </p:cNvSpPr>
              <p:nvPr/>
            </p:nvSpPr>
            <p:spPr bwMode="auto">
              <a:xfrm>
                <a:off x="5125835" y="3227734"/>
                <a:ext cx="1497608" cy="355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1138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点击请替换文字内容</a:t>
                </a:r>
              </a:p>
            </p:txBody>
          </p:sp>
        </p:grpSp>
      </p:grpSp>
      <p:grpSp>
        <p:nvGrpSpPr>
          <p:cNvPr id="11" name="组合 3"/>
          <p:cNvGrpSpPr>
            <a:grpSpLocks/>
          </p:cNvGrpSpPr>
          <p:nvPr/>
        </p:nvGrpSpPr>
        <p:grpSpPr bwMode="auto">
          <a:xfrm>
            <a:off x="546321" y="3797235"/>
            <a:ext cx="4162197" cy="692112"/>
            <a:chOff x="546100" y="3797300"/>
            <a:chExt cx="4162425" cy="692704"/>
          </a:xfrm>
        </p:grpSpPr>
        <p:grpSp>
          <p:nvGrpSpPr>
            <p:cNvPr id="12" name="组合 9"/>
            <p:cNvGrpSpPr>
              <a:grpSpLocks/>
            </p:cNvGrpSpPr>
            <p:nvPr/>
          </p:nvGrpSpPr>
          <p:grpSpPr bwMode="auto">
            <a:xfrm>
              <a:off x="546100" y="3797300"/>
              <a:ext cx="692704" cy="692704"/>
              <a:chOff x="584200" y="3848100"/>
              <a:chExt cx="692704" cy="692704"/>
            </a:xfrm>
          </p:grpSpPr>
          <p:sp>
            <p:nvSpPr>
              <p:cNvPr id="71" name="矩形 70"/>
              <p:cNvSpPr/>
              <p:nvPr/>
            </p:nvSpPr>
            <p:spPr>
              <a:xfrm>
                <a:off x="584200" y="3848100"/>
                <a:ext cx="692150" cy="692704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 eaLnBrk="0" hangingPunct="0">
                  <a:defRPr/>
                </a:pPr>
                <a:endParaRPr lang="zh-CN" altLang="en-US" sz="1280"/>
              </a:p>
            </p:txBody>
          </p:sp>
          <p:grpSp>
            <p:nvGrpSpPr>
              <p:cNvPr id="13" name="组合 60"/>
              <p:cNvGrpSpPr/>
              <p:nvPr/>
            </p:nvGrpSpPr>
            <p:grpSpPr bwMode="auto">
              <a:xfrm>
                <a:off x="715724" y="4011754"/>
                <a:ext cx="448152" cy="357046"/>
                <a:chOff x="155576" y="754063"/>
                <a:chExt cx="1143000" cy="909638"/>
              </a:xfrm>
              <a:solidFill>
                <a:schemeClr val="bg1"/>
              </a:solidFill>
            </p:grpSpPr>
            <p:sp>
              <p:nvSpPr>
                <p:cNvPr id="62" name="Freeform 13"/>
                <p:cNvSpPr>
                  <a:spLocks noEditPoints="1"/>
                </p:cNvSpPr>
                <p:nvPr/>
              </p:nvSpPr>
              <p:spPr bwMode="auto">
                <a:xfrm>
                  <a:off x="155576" y="855663"/>
                  <a:ext cx="985838" cy="808038"/>
                </a:xfrm>
                <a:custGeom>
                  <a:avLst/>
                  <a:gdLst>
                    <a:gd name="T0" fmla="*/ 98 w 119"/>
                    <a:gd name="T1" fmla="*/ 40 h 95"/>
                    <a:gd name="T2" fmla="*/ 95 w 119"/>
                    <a:gd name="T3" fmla="*/ 36 h 95"/>
                    <a:gd name="T4" fmla="*/ 94 w 119"/>
                    <a:gd name="T5" fmla="*/ 22 h 95"/>
                    <a:gd name="T6" fmla="*/ 69 w 119"/>
                    <a:gd name="T7" fmla="*/ 23 h 95"/>
                    <a:gd name="T8" fmla="*/ 65 w 119"/>
                    <a:gd name="T9" fmla="*/ 16 h 95"/>
                    <a:gd name="T10" fmla="*/ 45 w 119"/>
                    <a:gd name="T11" fmla="*/ 6 h 95"/>
                    <a:gd name="T12" fmla="*/ 11 w 119"/>
                    <a:gd name="T13" fmla="*/ 34 h 95"/>
                    <a:gd name="T14" fmla="*/ 1 w 119"/>
                    <a:gd name="T15" fmla="*/ 60 h 95"/>
                    <a:gd name="T16" fmla="*/ 51 w 119"/>
                    <a:gd name="T17" fmla="*/ 93 h 95"/>
                    <a:gd name="T18" fmla="*/ 110 w 119"/>
                    <a:gd name="T19" fmla="*/ 67 h 95"/>
                    <a:gd name="T20" fmla="*/ 98 w 119"/>
                    <a:gd name="T21" fmla="*/ 40 h 95"/>
                    <a:gd name="T22" fmla="*/ 52 w 119"/>
                    <a:gd name="T23" fmla="*/ 86 h 95"/>
                    <a:gd name="T24" fmla="*/ 14 w 119"/>
                    <a:gd name="T25" fmla="*/ 62 h 95"/>
                    <a:gd name="T26" fmla="*/ 52 w 119"/>
                    <a:gd name="T27" fmla="*/ 35 h 95"/>
                    <a:gd name="T28" fmla="*/ 91 w 119"/>
                    <a:gd name="T29" fmla="*/ 57 h 95"/>
                    <a:gd name="T30" fmla="*/ 52 w 119"/>
                    <a:gd name="T31" fmla="*/ 86 h 95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</a:cxnLst>
                  <a:rect l="0" t="0" r="r" b="b"/>
                  <a:pathLst>
                    <a:path w="119" h="95">
                      <a:moveTo>
                        <a:pt x="98" y="40"/>
                      </a:moveTo>
                      <a:cubicBezTo>
                        <a:pt x="93" y="39"/>
                        <a:pt x="95" y="36"/>
                        <a:pt x="95" y="36"/>
                      </a:cubicBezTo>
                      <a:cubicBezTo>
                        <a:pt x="95" y="36"/>
                        <a:pt x="100" y="28"/>
                        <a:pt x="94" y="22"/>
                      </a:cubicBezTo>
                      <a:cubicBezTo>
                        <a:pt x="87" y="14"/>
                        <a:pt x="69" y="23"/>
                        <a:pt x="69" y="23"/>
                      </a:cubicBezTo>
                      <a:cubicBezTo>
                        <a:pt x="62" y="25"/>
                        <a:pt x="64" y="22"/>
                        <a:pt x="65" y="16"/>
                      </a:cubicBezTo>
                      <a:cubicBezTo>
                        <a:pt x="65" y="10"/>
                        <a:pt x="63" y="0"/>
                        <a:pt x="45" y="6"/>
                      </a:cubicBezTo>
                      <a:cubicBezTo>
                        <a:pt x="26" y="12"/>
                        <a:pt x="11" y="34"/>
                        <a:pt x="11" y="34"/>
                      </a:cubicBezTo>
                      <a:cubicBezTo>
                        <a:pt x="0" y="49"/>
                        <a:pt x="1" y="60"/>
                        <a:pt x="1" y="60"/>
                      </a:cubicBezTo>
                      <a:cubicBezTo>
                        <a:pt x="4" y="85"/>
                        <a:pt x="30" y="91"/>
                        <a:pt x="51" y="93"/>
                      </a:cubicBezTo>
                      <a:cubicBezTo>
                        <a:pt x="72" y="95"/>
                        <a:pt x="102" y="86"/>
                        <a:pt x="110" y="67"/>
                      </a:cubicBezTo>
                      <a:cubicBezTo>
                        <a:pt x="119" y="48"/>
                        <a:pt x="103" y="41"/>
                        <a:pt x="98" y="40"/>
                      </a:cubicBezTo>
                      <a:close/>
                      <a:moveTo>
                        <a:pt x="52" y="86"/>
                      </a:moveTo>
                      <a:cubicBezTo>
                        <a:pt x="31" y="87"/>
                        <a:pt x="14" y="76"/>
                        <a:pt x="14" y="62"/>
                      </a:cubicBezTo>
                      <a:cubicBezTo>
                        <a:pt x="14" y="48"/>
                        <a:pt x="31" y="36"/>
                        <a:pt x="52" y="35"/>
                      </a:cubicBezTo>
                      <a:cubicBezTo>
                        <a:pt x="74" y="34"/>
                        <a:pt x="91" y="43"/>
                        <a:pt x="91" y="57"/>
                      </a:cubicBezTo>
                      <a:cubicBezTo>
                        <a:pt x="91" y="72"/>
                        <a:pt x="74" y="85"/>
                        <a:pt x="52" y="8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zh-CN" altLang="en-US" sz="1350"/>
                </a:p>
              </p:txBody>
            </p:sp>
            <p:sp>
              <p:nvSpPr>
                <p:cNvPr id="63" name="Freeform 14"/>
                <p:cNvSpPr>
                  <a:spLocks noEditPoints="1"/>
                </p:cNvSpPr>
                <p:nvPr/>
              </p:nvSpPr>
              <p:spPr bwMode="auto">
                <a:xfrm>
                  <a:off x="379413" y="1212850"/>
                  <a:ext cx="388938" cy="357188"/>
                </a:xfrm>
                <a:custGeom>
                  <a:avLst/>
                  <a:gdLst>
                    <a:gd name="T0" fmla="*/ 21 w 47"/>
                    <a:gd name="T1" fmla="*/ 3 h 42"/>
                    <a:gd name="T2" fmla="*/ 2 w 47"/>
                    <a:gd name="T3" fmla="*/ 25 h 42"/>
                    <a:gd name="T4" fmla="*/ 8 w 47"/>
                    <a:gd name="T5" fmla="*/ 35 h 42"/>
                    <a:gd name="T6" fmla="*/ 40 w 47"/>
                    <a:gd name="T7" fmla="*/ 29 h 42"/>
                    <a:gd name="T8" fmla="*/ 21 w 47"/>
                    <a:gd name="T9" fmla="*/ 3 h 42"/>
                    <a:gd name="T10" fmla="*/ 16 w 47"/>
                    <a:gd name="T11" fmla="*/ 31 h 42"/>
                    <a:gd name="T12" fmla="*/ 8 w 47"/>
                    <a:gd name="T13" fmla="*/ 26 h 42"/>
                    <a:gd name="T14" fmla="*/ 15 w 47"/>
                    <a:gd name="T15" fmla="*/ 19 h 42"/>
                    <a:gd name="T16" fmla="*/ 23 w 47"/>
                    <a:gd name="T17" fmla="*/ 24 h 42"/>
                    <a:gd name="T18" fmla="*/ 16 w 47"/>
                    <a:gd name="T19" fmla="*/ 31 h 42"/>
                    <a:gd name="T20" fmla="*/ 28 w 47"/>
                    <a:gd name="T21" fmla="*/ 20 h 42"/>
                    <a:gd name="T22" fmla="*/ 25 w 47"/>
                    <a:gd name="T23" fmla="*/ 20 h 42"/>
                    <a:gd name="T24" fmla="*/ 26 w 47"/>
                    <a:gd name="T25" fmla="*/ 16 h 42"/>
                    <a:gd name="T26" fmla="*/ 30 w 47"/>
                    <a:gd name="T27" fmla="*/ 16 h 42"/>
                    <a:gd name="T28" fmla="*/ 28 w 47"/>
                    <a:gd name="T29" fmla="*/ 20 h 4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</a:cxnLst>
                  <a:rect l="0" t="0" r="r" b="b"/>
                  <a:pathLst>
                    <a:path w="47" h="42">
                      <a:moveTo>
                        <a:pt x="21" y="3"/>
                      </a:moveTo>
                      <a:cubicBezTo>
                        <a:pt x="0" y="5"/>
                        <a:pt x="2" y="25"/>
                        <a:pt x="2" y="25"/>
                      </a:cubicBezTo>
                      <a:cubicBezTo>
                        <a:pt x="2" y="25"/>
                        <a:pt x="2" y="32"/>
                        <a:pt x="8" y="35"/>
                      </a:cubicBezTo>
                      <a:cubicBezTo>
                        <a:pt x="21" y="42"/>
                        <a:pt x="33" y="38"/>
                        <a:pt x="40" y="29"/>
                      </a:cubicBezTo>
                      <a:cubicBezTo>
                        <a:pt x="47" y="21"/>
                        <a:pt x="43" y="0"/>
                        <a:pt x="21" y="3"/>
                      </a:cubicBezTo>
                      <a:close/>
                      <a:moveTo>
                        <a:pt x="16" y="31"/>
                      </a:moveTo>
                      <a:cubicBezTo>
                        <a:pt x="12" y="31"/>
                        <a:pt x="8" y="29"/>
                        <a:pt x="8" y="26"/>
                      </a:cubicBezTo>
                      <a:cubicBezTo>
                        <a:pt x="8" y="22"/>
                        <a:pt x="11" y="19"/>
                        <a:pt x="15" y="19"/>
                      </a:cubicBezTo>
                      <a:cubicBezTo>
                        <a:pt x="20" y="18"/>
                        <a:pt x="23" y="21"/>
                        <a:pt x="23" y="24"/>
                      </a:cubicBezTo>
                      <a:cubicBezTo>
                        <a:pt x="23" y="27"/>
                        <a:pt x="20" y="31"/>
                        <a:pt x="16" y="31"/>
                      </a:cubicBezTo>
                      <a:close/>
                      <a:moveTo>
                        <a:pt x="28" y="20"/>
                      </a:moveTo>
                      <a:cubicBezTo>
                        <a:pt x="27" y="21"/>
                        <a:pt x="25" y="21"/>
                        <a:pt x="25" y="20"/>
                      </a:cubicBezTo>
                      <a:cubicBezTo>
                        <a:pt x="24" y="19"/>
                        <a:pt x="24" y="17"/>
                        <a:pt x="26" y="16"/>
                      </a:cubicBezTo>
                      <a:cubicBezTo>
                        <a:pt x="27" y="15"/>
                        <a:pt x="29" y="15"/>
                        <a:pt x="30" y="16"/>
                      </a:cubicBezTo>
                      <a:cubicBezTo>
                        <a:pt x="30" y="17"/>
                        <a:pt x="30" y="19"/>
                        <a:pt x="28" y="2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zh-CN" altLang="en-US" sz="1350"/>
                </a:p>
              </p:txBody>
            </p:sp>
            <p:sp>
              <p:nvSpPr>
                <p:cNvPr id="64" name="Freeform 15"/>
                <p:cNvSpPr>
                  <a:spLocks/>
                </p:cNvSpPr>
                <p:nvPr/>
              </p:nvSpPr>
              <p:spPr bwMode="auto">
                <a:xfrm>
                  <a:off x="892176" y="890588"/>
                  <a:ext cx="215900" cy="228600"/>
                </a:xfrm>
                <a:custGeom>
                  <a:avLst/>
                  <a:gdLst>
                    <a:gd name="T0" fmla="*/ 20 w 26"/>
                    <a:gd name="T1" fmla="*/ 27 h 27"/>
                    <a:gd name="T2" fmla="*/ 23 w 26"/>
                    <a:gd name="T3" fmla="*/ 24 h 27"/>
                    <a:gd name="T4" fmla="*/ 23 w 26"/>
                    <a:gd name="T5" fmla="*/ 24 h 27"/>
                    <a:gd name="T6" fmla="*/ 4 w 26"/>
                    <a:gd name="T7" fmla="*/ 4 h 27"/>
                    <a:gd name="T8" fmla="*/ 0 w 26"/>
                    <a:gd name="T9" fmla="*/ 8 h 27"/>
                    <a:gd name="T10" fmla="*/ 4 w 26"/>
                    <a:gd name="T11" fmla="*/ 11 h 27"/>
                    <a:gd name="T12" fmla="*/ 16 w 26"/>
                    <a:gd name="T13" fmla="*/ 23 h 27"/>
                    <a:gd name="T14" fmla="*/ 20 w 26"/>
                    <a:gd name="T15" fmla="*/ 27 h 2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26" h="27">
                      <a:moveTo>
                        <a:pt x="20" y="27"/>
                      </a:moveTo>
                      <a:cubicBezTo>
                        <a:pt x="21" y="27"/>
                        <a:pt x="23" y="26"/>
                        <a:pt x="23" y="24"/>
                      </a:cubicBezTo>
                      <a:cubicBezTo>
                        <a:pt x="23" y="24"/>
                        <a:pt x="23" y="24"/>
                        <a:pt x="23" y="24"/>
                      </a:cubicBezTo>
                      <a:cubicBezTo>
                        <a:pt x="26" y="0"/>
                        <a:pt x="4" y="4"/>
                        <a:pt x="4" y="4"/>
                      </a:cubicBezTo>
                      <a:cubicBezTo>
                        <a:pt x="2" y="4"/>
                        <a:pt x="0" y="6"/>
                        <a:pt x="0" y="8"/>
                      </a:cubicBezTo>
                      <a:cubicBezTo>
                        <a:pt x="0" y="10"/>
                        <a:pt x="2" y="11"/>
                        <a:pt x="4" y="11"/>
                      </a:cubicBezTo>
                      <a:cubicBezTo>
                        <a:pt x="19" y="8"/>
                        <a:pt x="16" y="23"/>
                        <a:pt x="16" y="23"/>
                      </a:cubicBezTo>
                      <a:cubicBezTo>
                        <a:pt x="16" y="25"/>
                        <a:pt x="18" y="27"/>
                        <a:pt x="20" y="2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zh-CN" altLang="en-US" sz="1350"/>
                </a:p>
              </p:txBody>
            </p:sp>
            <p:sp>
              <p:nvSpPr>
                <p:cNvPr id="65" name="Freeform 16"/>
                <p:cNvSpPr>
                  <a:spLocks/>
                </p:cNvSpPr>
                <p:nvPr/>
              </p:nvSpPr>
              <p:spPr bwMode="auto">
                <a:xfrm>
                  <a:off x="850901" y="754063"/>
                  <a:ext cx="447675" cy="425450"/>
                </a:xfrm>
                <a:custGeom>
                  <a:avLst/>
                  <a:gdLst>
                    <a:gd name="T0" fmla="*/ 22 w 54"/>
                    <a:gd name="T1" fmla="*/ 2 h 50"/>
                    <a:gd name="T2" fmla="*/ 4 w 54"/>
                    <a:gd name="T3" fmla="*/ 2 h 50"/>
                    <a:gd name="T4" fmla="*/ 4 w 54"/>
                    <a:gd name="T5" fmla="*/ 2 h 50"/>
                    <a:gd name="T6" fmla="*/ 4 w 54"/>
                    <a:gd name="T7" fmla="*/ 2 h 50"/>
                    <a:gd name="T8" fmla="*/ 0 w 54"/>
                    <a:gd name="T9" fmla="*/ 7 h 50"/>
                    <a:gd name="T10" fmla="*/ 5 w 54"/>
                    <a:gd name="T11" fmla="*/ 12 h 50"/>
                    <a:gd name="T12" fmla="*/ 10 w 54"/>
                    <a:gd name="T13" fmla="*/ 11 h 50"/>
                    <a:gd name="T14" fmla="*/ 35 w 54"/>
                    <a:gd name="T15" fmla="*/ 24 h 50"/>
                    <a:gd name="T16" fmla="*/ 37 w 54"/>
                    <a:gd name="T17" fmla="*/ 41 h 50"/>
                    <a:gd name="T18" fmla="*/ 36 w 54"/>
                    <a:gd name="T19" fmla="*/ 46 h 50"/>
                    <a:gd name="T20" fmla="*/ 41 w 54"/>
                    <a:gd name="T21" fmla="*/ 50 h 50"/>
                    <a:gd name="T22" fmla="*/ 46 w 54"/>
                    <a:gd name="T23" fmla="*/ 46 h 50"/>
                    <a:gd name="T24" fmla="*/ 46 w 54"/>
                    <a:gd name="T25" fmla="*/ 46 h 50"/>
                    <a:gd name="T26" fmla="*/ 22 w 54"/>
                    <a:gd name="T27" fmla="*/ 2 h 5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</a:cxnLst>
                  <a:rect l="0" t="0" r="r" b="b"/>
                  <a:pathLst>
                    <a:path w="54" h="50">
                      <a:moveTo>
                        <a:pt x="22" y="2"/>
                      </a:moveTo>
                      <a:cubicBezTo>
                        <a:pt x="14" y="0"/>
                        <a:pt x="7" y="1"/>
                        <a:pt x="4" y="2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4" y="2"/>
                        <a:pt x="4" y="2"/>
                        <a:pt x="4" y="2"/>
                      </a:cubicBezTo>
                      <a:cubicBezTo>
                        <a:pt x="2" y="3"/>
                        <a:pt x="0" y="5"/>
                        <a:pt x="0" y="7"/>
                      </a:cubicBezTo>
                      <a:cubicBezTo>
                        <a:pt x="0" y="10"/>
                        <a:pt x="2" y="12"/>
                        <a:pt x="5" y="12"/>
                      </a:cubicBezTo>
                      <a:cubicBezTo>
                        <a:pt x="5" y="12"/>
                        <a:pt x="8" y="12"/>
                        <a:pt x="10" y="11"/>
                      </a:cubicBezTo>
                      <a:cubicBezTo>
                        <a:pt x="12" y="10"/>
                        <a:pt x="27" y="11"/>
                        <a:pt x="35" y="24"/>
                      </a:cubicBezTo>
                      <a:cubicBezTo>
                        <a:pt x="39" y="33"/>
                        <a:pt x="37" y="40"/>
                        <a:pt x="37" y="41"/>
                      </a:cubicBezTo>
                      <a:cubicBezTo>
                        <a:pt x="37" y="41"/>
                        <a:pt x="36" y="43"/>
                        <a:pt x="36" y="46"/>
                      </a:cubicBezTo>
                      <a:cubicBezTo>
                        <a:pt x="36" y="49"/>
                        <a:pt x="38" y="50"/>
                        <a:pt x="41" y="50"/>
                      </a:cubicBezTo>
                      <a:cubicBezTo>
                        <a:pt x="43" y="50"/>
                        <a:pt x="45" y="50"/>
                        <a:pt x="46" y="46"/>
                      </a:cubicBezTo>
                      <a:cubicBezTo>
                        <a:pt x="46" y="46"/>
                        <a:pt x="46" y="46"/>
                        <a:pt x="46" y="46"/>
                      </a:cubicBezTo>
                      <a:cubicBezTo>
                        <a:pt x="54" y="18"/>
                        <a:pt x="36" y="5"/>
                        <a:pt x="22" y="2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/>
              </p:spPr>
              <p:txBody>
                <a:bodyPr/>
                <a:lstStyle/>
                <a:p>
                  <a:pPr>
                    <a:defRPr/>
                  </a:pPr>
                  <a:endParaRPr lang="zh-CN" altLang="en-US" sz="1350"/>
                </a:p>
              </p:txBody>
            </p:sp>
          </p:grpSp>
        </p:grpSp>
        <p:grpSp>
          <p:nvGrpSpPr>
            <p:cNvPr id="14" name="组合 74"/>
            <p:cNvGrpSpPr>
              <a:grpSpLocks/>
            </p:cNvGrpSpPr>
            <p:nvPr/>
          </p:nvGrpSpPr>
          <p:grpSpPr bwMode="auto">
            <a:xfrm>
              <a:off x="1417435" y="3846859"/>
              <a:ext cx="3291090" cy="633129"/>
              <a:chOff x="5125835" y="3227734"/>
              <a:chExt cx="3291090" cy="633129"/>
            </a:xfrm>
          </p:grpSpPr>
          <p:sp>
            <p:nvSpPr>
              <p:cNvPr id="76" name="文本框 66"/>
              <p:cNvSpPr txBox="1">
                <a:spLocks noChangeArrowheads="1"/>
              </p:cNvSpPr>
              <p:nvPr/>
            </p:nvSpPr>
            <p:spPr bwMode="auto">
              <a:xfrm>
                <a:off x="5162550" y="3505462"/>
                <a:ext cx="3254375" cy="355401"/>
              </a:xfrm>
              <a:prstGeom prst="rect">
                <a:avLst/>
              </a:prstGeom>
              <a:noFill/>
              <a:ln>
                <a:noFill/>
              </a:ln>
              <a:extLst/>
            </p:spPr>
            <p:txBody>
              <a:bodyPr>
                <a:spAutoFit/>
              </a:bodyPr>
              <a:lstStyle>
                <a:lvl1pPr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569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请替换文字内容，点击添加相关标题文字，修改文字内容，也可以直接复制你的内容到此。请替换文字内容，点击添加相关标题文字，修改文字内容，也可以直接复制你的内容到此。</a:t>
                </a:r>
              </a:p>
            </p:txBody>
          </p:sp>
          <p:sp>
            <p:nvSpPr>
              <p:cNvPr id="21517" name="文本框 66"/>
              <p:cNvSpPr txBox="1">
                <a:spLocks noChangeArrowheads="1"/>
              </p:cNvSpPr>
              <p:nvPr/>
            </p:nvSpPr>
            <p:spPr bwMode="auto">
              <a:xfrm>
                <a:off x="5125835" y="3227734"/>
                <a:ext cx="1497608" cy="355338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1pPr>
                <a:lvl2pPr marL="742950" indent="-28575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2pPr>
                <a:lvl3pPr marL="11430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3pPr>
                <a:lvl4pPr marL="16002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4pPr>
                <a:lvl5pPr marL="2057400" indent="-228600" eaLnBrk="0" hangingPunct="0"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5pPr>
                <a:lvl6pPr marL="25146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6pPr>
                <a:lvl7pPr marL="29718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7pPr>
                <a:lvl8pPr marL="34290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8pPr>
                <a:lvl9pPr marL="3886200" indent="-228600" defTabSz="6858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1300">
                    <a:solidFill>
                      <a:schemeClr val="tx1"/>
                    </a:solidFill>
                    <a:latin typeface="Calibri" panose="020F0502020204030204" pitchFamily="34" charset="0"/>
                    <a:ea typeface="宋体" panose="02010600030101010101" pitchFamily="2" charset="-122"/>
                  </a:defRPr>
                </a:lvl9pPr>
              </a:lstStyle>
              <a:p>
                <a:pPr>
                  <a:lnSpc>
                    <a:spcPct val="150000"/>
                  </a:lnSpc>
                </a:pPr>
                <a:r>
                  <a:rPr lang="zh-CN" altLang="en-US" sz="1138" dirty="0">
                    <a:solidFill>
                      <a:schemeClr val="bg1">
                        <a:lumMod val="6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点击请替换文字内容</a:t>
                </a:r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565167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8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xmlns="" id="{F6EDBDB9-68DD-4A3D-BFA7-9BD92408E3C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60" y="0"/>
            <a:ext cx="9135879" cy="5143500"/>
          </a:xfrm>
          <a:prstGeom prst="rect">
            <a:avLst/>
          </a:prstGeom>
        </p:spPr>
      </p:pic>
      <p:sp>
        <p:nvSpPr>
          <p:cNvPr id="52" name="矩形 259"/>
          <p:cNvSpPr>
            <a:spLocks noChangeArrowheads="1"/>
          </p:cNvSpPr>
          <p:nvPr/>
        </p:nvSpPr>
        <p:spPr bwMode="auto">
          <a:xfrm>
            <a:off x="1891277" y="2109810"/>
            <a:ext cx="5777067" cy="7273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5023" tIns="32511" rIns="65023" bIns="3251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zh-CN" altLang="en-US" sz="4300" cap="all" dirty="0">
                <a:solidFill>
                  <a:srgbClr val="414141"/>
                </a:solidFill>
                <a:cs typeface="Arial" panose="020B0604020202020204" pitchFamily="34" charset="0"/>
              </a:rPr>
              <a:t>演讲完毕，谢谢观看</a:t>
            </a:r>
          </a:p>
        </p:txBody>
      </p:sp>
      <p:sp>
        <p:nvSpPr>
          <p:cNvPr id="65" name="文本占位符 2"/>
          <p:cNvSpPr txBox="1">
            <a:spLocks/>
          </p:cNvSpPr>
          <p:nvPr/>
        </p:nvSpPr>
        <p:spPr>
          <a:xfrm>
            <a:off x="2352961" y="2989630"/>
            <a:ext cx="4482746" cy="415496"/>
          </a:xfrm>
          <a:prstGeom prst="rect">
            <a:avLst/>
          </a:prstGeom>
          <a:noFill/>
        </p:spPr>
        <p:txBody>
          <a:bodyPr vert="horz" wrap="square" lIns="91439" tIns="45719" rIns="91439" bIns="45719" rtlCol="0" anchor="ctr">
            <a:spAutoFit/>
          </a:bodyPr>
          <a:lstStyle>
            <a:lvl1pPr marL="228600" indent="-22860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lang="zh-CN" altLang="en-US" sz="1800" b="1" i="0" kern="1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  <a:ea typeface="+mn-ea"/>
                <a:cs typeface="+mn-ea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50000"/>
              </a:lnSpc>
              <a:buNone/>
            </a:pPr>
            <a:r>
              <a:rPr lang="en-US" altLang="zh-CN" sz="700" b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The year-end summary report </a:t>
            </a:r>
            <a:r>
              <a:rPr lang="en-US" altLang="zh-CN" sz="700" b="0" dirty="0" err="1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templateThe</a:t>
            </a:r>
            <a:r>
              <a:rPr lang="en-US" altLang="zh-CN" sz="700" b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year-end summary report </a:t>
            </a:r>
            <a:r>
              <a:rPr lang="en-US" altLang="zh-CN" sz="700" b="0" dirty="0" err="1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templateThe</a:t>
            </a:r>
            <a:r>
              <a:rPr lang="en-US" altLang="zh-CN" sz="700" b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year-end summary report </a:t>
            </a:r>
            <a:r>
              <a:rPr lang="en-US" altLang="zh-CN" sz="700" b="0" dirty="0" err="1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templateThe</a:t>
            </a:r>
            <a:r>
              <a:rPr lang="en-US" altLang="zh-CN" sz="700" b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year-end summary report </a:t>
            </a:r>
            <a:r>
              <a:rPr lang="en-US" altLang="zh-CN" sz="700" b="0" dirty="0" err="1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templateThe</a:t>
            </a:r>
            <a:r>
              <a:rPr lang="en-US" altLang="zh-CN" sz="700" b="0" dirty="0">
                <a:solidFill>
                  <a:schemeClr val="tx1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 year-end summary report template</a:t>
            </a:r>
            <a:endParaRPr lang="zh-CN" altLang="en-US" sz="700" b="0" dirty="0">
              <a:solidFill>
                <a:schemeClr val="tx1"/>
              </a:solidFill>
              <a:effectLst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矩形 259"/>
          <p:cNvSpPr>
            <a:spLocks noChangeArrowheads="1"/>
          </p:cNvSpPr>
          <p:nvPr/>
        </p:nvSpPr>
        <p:spPr bwMode="auto">
          <a:xfrm>
            <a:off x="2987824" y="1048839"/>
            <a:ext cx="3168352" cy="11736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65023" tIns="32511" rIns="65023" bIns="32511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 algn="ctr">
              <a:buNone/>
            </a:pPr>
            <a:r>
              <a:rPr lang="en-US" altLang="zh-CN" sz="7200" cap="all" dirty="0">
                <a:solidFill>
                  <a:srgbClr val="414141"/>
                </a:solidFill>
                <a:cs typeface="Arial" panose="020B0604020202020204" pitchFamily="34" charset="0"/>
              </a:rPr>
              <a:t>2017</a:t>
            </a:r>
            <a:endParaRPr lang="zh-CN" altLang="en-US" sz="7200" cap="all" dirty="0">
              <a:solidFill>
                <a:srgbClr val="41414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25609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250" advTm="3000">
        <p:random/>
      </p:transition>
    </mc:Choice>
    <mc:Fallback xmlns="">
      <p:transition spd="slow" advTm="3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0" presetClass="entr" presetSubtype="0" decel="10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 tmFilter="0,0; .5, 1; 1, 1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650"/>
                            </p:stCondLst>
                            <p:childTnLst>
                              <p:par>
                                <p:cTn id="1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0" dur="500" tmFilter="0, 0; .2, .5; .8, .5; 1, 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250" autoRev="1" fill="hold"/>
                                        <p:tgtEl>
                                          <p:spTgt spid="23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150"/>
                            </p:stCondLst>
                            <p:childTnLst>
                              <p:par>
                                <p:cTn id="2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 tmFilter="0,0; .5, 1; 1, 1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50"/>
                            </p:stCondLst>
                            <p:childTnLst>
                              <p:par>
                                <p:cTn id="3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2" dur="500" tmFilter="0, 0; .2, .5; .8, .5; 1, 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3" dur="250" autoRev="1" fill="hold"/>
                                        <p:tgtEl>
                                          <p:spTgt spid="5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50"/>
                            </p:stCondLst>
                            <p:childTnLst>
                              <p:par>
                                <p:cTn id="3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" grpId="0"/>
      <p:bldP spid="52" grpId="1"/>
      <p:bldP spid="65" grpId="0"/>
      <p:bldP spid="23" grpId="0"/>
      <p:bldP spid="23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1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2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3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3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4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16113131"/>
  <p:tag name="MH_LIBRARY" val="GRAPHIC"/>
  <p:tag name="MH_TYPE" val="Other"/>
  <p:tag name="MH_ORDER" val="1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16113131"/>
  <p:tag name="MH_LIBRARY" val="GRAPHIC"/>
  <p:tag name="MH_TYPE" val="Other"/>
  <p:tag name="MH_ORDER" val="4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16113131"/>
  <p:tag name="MH_LIBRARY" val="GRAPHIC"/>
  <p:tag name="MH_TYPE" val="Other"/>
  <p:tag name="MH_ORDER" val="3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0916113131"/>
  <p:tag name="MH_LIBRARY" val="GRAPHIC"/>
  <p:tag name="MH_TYPE" val="Other"/>
  <p:tag name="MH_ORDER" val="2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8221311"/>
  <p:tag name="MH_LIBRARY" val="GRAPHIC"/>
  <p:tag name="MH_TYPE" val="Text"/>
  <p:tag name="MH_ORDER" val="1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8221311"/>
  <p:tag name="MH_LIBRARY" val="GRAPHIC"/>
  <p:tag name="MH_TYPE" val="Text"/>
  <p:tag name="MH_ORDER" val="1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8221311"/>
  <p:tag name="MH_LIBRARY" val="GRAPHIC"/>
  <p:tag name="MH_TYPE" val="Text"/>
  <p:tag name="MH_ORDER" val="1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8221311"/>
  <p:tag name="MH_LIBRARY" val="GRAPHIC"/>
  <p:tag name="MH_TYPE" val="Text"/>
  <p:tag name="MH_ORDER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8212157"/>
  <p:tag name="MH_LIBRARY" val="GRAPHIC"/>
  <p:tag name="MH_TYPE" val="Other"/>
  <p:tag name="MH_ORDER" val="1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8212157"/>
  <p:tag name="MH_LIBRARY" val="GRAPHIC"/>
  <p:tag name="MH_TYPE" val="Other"/>
  <p:tag name="MH_ORDER" val="1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8212157"/>
  <p:tag name="MH_LIBRARY" val="GRAPHIC"/>
  <p:tag name="MH_TYPE" val="SubTitle"/>
  <p:tag name="MH_ORDER" val="1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8212157"/>
  <p:tag name="MH_LIBRARY" val="GRAPHIC"/>
  <p:tag name="MH_TYPE" val="SubTitle"/>
  <p:tag name="MH_ORDER" val="1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8212157"/>
  <p:tag name="MH_LIBRARY" val="GRAPHIC"/>
  <p:tag name="MH_TYPE" val="SubTitle"/>
  <p:tag name="MH_ORDER" val="1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51208212157"/>
  <p:tag name="MH_LIBRARY" val="GRAPHIC"/>
  <p:tag name="MH_TYPE" val="SubTitle"/>
  <p:tag name="MH_ORDER" val="1"/>
</p:tagLst>
</file>

<file path=ppt/theme/theme1.xml><?xml version="1.0" encoding="utf-8"?>
<a:theme xmlns:a="http://schemas.openxmlformats.org/drawingml/2006/main" name="Office 主题​​">
  <a:themeElements>
    <a:clrScheme name="自定义 21">
      <a:dk1>
        <a:sysClr val="windowText" lastClr="000000"/>
      </a:dk1>
      <a:lt1>
        <a:sysClr val="window" lastClr="FFFFFF"/>
      </a:lt1>
      <a:dk2>
        <a:srgbClr val="455F51"/>
      </a:dk2>
      <a:lt2>
        <a:srgbClr val="7F7F7F"/>
      </a:lt2>
      <a:accent1>
        <a:srgbClr val="029676"/>
      </a:accent1>
      <a:accent2>
        <a:srgbClr val="8AB833"/>
      </a:accent2>
      <a:accent3>
        <a:srgbClr val="029676"/>
      </a:accent3>
      <a:accent4>
        <a:srgbClr val="8AB833"/>
      </a:accent4>
      <a:accent5>
        <a:srgbClr val="029676"/>
      </a:accent5>
      <a:accent6>
        <a:srgbClr val="8AB833"/>
      </a:accent6>
      <a:hlink>
        <a:srgbClr val="6B9F25"/>
      </a:hlink>
      <a:folHlink>
        <a:srgbClr val="BA6906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3878</TotalTime>
  <Words>2555</Words>
  <Application>Microsoft Office PowerPoint</Application>
  <PresentationFormat>全屏显示(16:9)</PresentationFormat>
  <Paragraphs>270</Paragraphs>
  <Slides>26</Slides>
  <Notes>26</Notes>
  <HiddenSlides>0</HiddenSlides>
  <MMClips>1</MMClips>
  <ScaleCrop>false</ScaleCrop>
  <HeadingPairs>
    <vt:vector size="4" baseType="variant"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27" baseType="lpstr"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CHINA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19</dc:title>
  <dc:creator>USER</dc:creator>
  <cp:lastModifiedBy>Sky123.Org</cp:lastModifiedBy>
  <cp:revision>412</cp:revision>
  <dcterms:created xsi:type="dcterms:W3CDTF">2014-11-09T01:07:25Z</dcterms:created>
  <dcterms:modified xsi:type="dcterms:W3CDTF">2018-01-25T08:20:41Z</dcterms:modified>
</cp:coreProperties>
</file>