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793" r:id="rId7"/>
    <p:sldId id="2801" r:id="rId8"/>
    <p:sldId id="2798" r:id="rId9"/>
    <p:sldId id="2800" r:id="rId10"/>
    <p:sldId id="2815" r:id="rId11"/>
    <p:sldId id="2796" r:id="rId12"/>
    <p:sldId id="2802" r:id="rId13"/>
    <p:sldId id="2803" r:id="rId14"/>
    <p:sldId id="2805" r:id="rId15"/>
    <p:sldId id="2816" r:id="rId16"/>
    <p:sldId id="2806" r:id="rId17"/>
    <p:sldId id="2807" r:id="rId18"/>
    <p:sldId id="2810" r:id="rId19"/>
    <p:sldId id="2812" r:id="rId20"/>
    <p:sldId id="2817" r:id="rId21"/>
    <p:sldId id="2813" r:id="rId22"/>
    <p:sldId id="2814" r:id="rId23"/>
    <p:sldId id="2792" r:id="rId24"/>
    <p:sldId id="2818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5E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7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43191-013D-411E-A3A7-C48359FC75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82F77-AB68-4BA6-8219-3EA8C7B2018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82F77-AB68-4BA6-8219-3EA8C7B20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82F77-AB68-4BA6-8219-3EA8C7B20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82F77-AB68-4BA6-8219-3EA8C7B20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82F77-AB68-4BA6-8219-3EA8C7B20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82F77-AB68-4BA6-8219-3EA8C7B20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82F77-AB68-4BA6-8219-3EA8C7B20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82F77-AB68-4BA6-8219-3EA8C7B20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3D7-BBBF-4DE3-8C05-8A6DD79D2E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B213-260C-4D28-8433-DC54E5CA8A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3D7-BBBF-4DE3-8C05-8A6DD79D2E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B213-260C-4D28-8433-DC54E5CA8A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3D7-BBBF-4DE3-8C05-8A6DD79D2E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B213-260C-4D28-8433-DC54E5CA8A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3D7-BBBF-4DE3-8C05-8A6DD79D2E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B213-260C-4D28-8433-DC54E5CA8A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3D7-BBBF-4DE3-8C05-8A6DD79D2E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B213-260C-4D28-8433-DC54E5CA8A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3D7-BBBF-4DE3-8C05-8A6DD79D2E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B213-260C-4D28-8433-DC54E5CA8A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3D7-BBBF-4DE3-8C05-8A6DD79D2E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B213-260C-4D28-8433-DC54E5CA8A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3D7-BBBF-4DE3-8C05-8A6DD79D2E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B213-260C-4D28-8433-DC54E5CA8A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3D7-BBBF-4DE3-8C05-8A6DD79D2E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B213-260C-4D28-8433-DC54E5CA8A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3D7-BBBF-4DE3-8C05-8A6DD79D2E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B213-260C-4D28-8433-DC54E5CA8A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83D7-BBBF-4DE3-8C05-8A6DD79D2E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B213-260C-4D28-8433-DC54E5CA8AF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D83D7-BBBF-4DE3-8C05-8A6DD79D2E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EB213-260C-4D28-8433-DC54E5CA8AF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184072" y="839257"/>
            <a:ext cx="3823855" cy="3823855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630757" y="929335"/>
            <a:ext cx="14652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0" dirty="0">
                <a:solidFill>
                  <a:srgbClr val="7E5E6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高</a:t>
            </a:r>
            <a:endParaRPr lang="zh-CN" altLang="en-US" sz="12000" dirty="0">
              <a:solidFill>
                <a:srgbClr val="7E5E64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6198659" y="1168572"/>
            <a:ext cx="506096" cy="506095"/>
          </a:xfrm>
          <a:prstGeom prst="line">
            <a:avLst/>
          </a:prstGeom>
          <a:ln>
            <a:solidFill>
              <a:srgbClr val="7E5E6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258718" y="2310392"/>
            <a:ext cx="16745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0" dirty="0">
                <a:solidFill>
                  <a:srgbClr val="7E5E6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考</a:t>
            </a:r>
            <a:endParaRPr lang="zh-CN" altLang="en-US" sz="12000" dirty="0">
              <a:solidFill>
                <a:srgbClr val="7E5E64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 rot="19019222">
            <a:off x="6031903" y="1405585"/>
            <a:ext cx="1187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E5E6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倒计时</a:t>
            </a:r>
            <a:endParaRPr lang="zh-CN" altLang="en-US" dirty="0">
              <a:solidFill>
                <a:srgbClr val="7E5E64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4777143" y="1913903"/>
            <a:ext cx="1674564" cy="1674565"/>
          </a:xfrm>
          <a:prstGeom prst="line">
            <a:avLst/>
          </a:prstGeom>
          <a:ln>
            <a:solidFill>
              <a:srgbClr val="7E5E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 rot="18925923">
            <a:off x="4281670" y="2682756"/>
            <a:ext cx="1669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7E5E6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加油</a:t>
            </a:r>
            <a:endParaRPr lang="zh-CN" altLang="en-US" sz="3200" dirty="0">
              <a:solidFill>
                <a:srgbClr val="7E5E64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2801493" y="4844157"/>
            <a:ext cx="7300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NO PRACTICAL COMPLETE FRAMEWORK FOR DYNAMIC PPT TEMPLATE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174217" y="5240646"/>
            <a:ext cx="5484514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</a:rPr>
              <a:t>汇报人</a:t>
            </a:r>
            <a:r>
              <a:rPr lang="zh-CN" altLang="en-US" sz="1400" dirty="0" smtClean="0">
                <a:solidFill>
                  <a:schemeClr val="bg1"/>
                </a:solidFill>
              </a:rPr>
              <a:t>：     </a:t>
            </a:r>
            <a:r>
              <a:rPr lang="zh-CN" altLang="en-US" sz="1400" dirty="0">
                <a:solidFill>
                  <a:schemeClr val="bg1"/>
                </a:solidFill>
              </a:rPr>
              <a:t>时间：</a:t>
            </a:r>
            <a:r>
              <a:rPr lang="en-US" altLang="zh-CN" sz="1400" dirty="0">
                <a:solidFill>
                  <a:schemeClr val="bg1"/>
                </a:solidFill>
              </a:rPr>
              <a:t>XX</a:t>
            </a:r>
            <a:r>
              <a:rPr lang="zh-CN" altLang="en-US" sz="1400" dirty="0">
                <a:solidFill>
                  <a:schemeClr val="bg1"/>
                </a:solidFill>
              </a:rPr>
              <a:t>年</a:t>
            </a:r>
            <a:r>
              <a:rPr lang="en-US" altLang="zh-CN" sz="1400" dirty="0">
                <a:solidFill>
                  <a:schemeClr val="bg1"/>
                </a:solidFill>
              </a:rPr>
              <a:t>XX</a:t>
            </a:r>
            <a:r>
              <a:rPr lang="zh-CN" altLang="en-US" sz="1400" dirty="0">
                <a:solidFill>
                  <a:schemeClr val="bg1"/>
                </a:solidFill>
              </a:rPr>
              <a:t>月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21" name="媒体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358" y="745001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5" grpId="0" animBg="1"/>
      <p:bldP spid="6" grpId="0"/>
      <p:bldP spid="11" grpId="0"/>
      <p:bldP spid="14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iṡliḍ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/>
        </p:nvGrpSpPr>
        <p:grpSpPr>
          <a:xfrm>
            <a:off x="741000" y="1314000"/>
            <a:ext cx="4822826" cy="4490218"/>
            <a:chOff x="3686175" y="1433129"/>
            <a:chExt cx="4822826" cy="4490218"/>
          </a:xfrm>
        </p:grpSpPr>
        <p:sp>
          <p:nvSpPr>
            <p:cNvPr id="7" name="îśľïde"/>
            <p:cNvSpPr/>
            <p:nvPr/>
          </p:nvSpPr>
          <p:spPr bwMode="auto">
            <a:xfrm>
              <a:off x="3686175" y="2151262"/>
              <a:ext cx="4822826" cy="893076"/>
            </a:xfrm>
            <a:custGeom>
              <a:avLst/>
              <a:gdLst>
                <a:gd name="T0" fmla="*/ 1375 w 2897"/>
                <a:gd name="T1" fmla="*/ 509 h 537"/>
                <a:gd name="T2" fmla="*/ 1284 w 2897"/>
                <a:gd name="T3" fmla="*/ 418 h 537"/>
                <a:gd name="T4" fmla="*/ 35 w 2897"/>
                <a:gd name="T5" fmla="*/ 61 h 537"/>
                <a:gd name="T6" fmla="*/ 1313 w 2897"/>
                <a:gd name="T7" fmla="*/ 379 h 537"/>
                <a:gd name="T8" fmla="*/ 1303 w 2897"/>
                <a:gd name="T9" fmla="*/ 365 h 537"/>
                <a:gd name="T10" fmla="*/ 1356 w 2897"/>
                <a:gd name="T11" fmla="*/ 474 h 537"/>
                <a:gd name="T12" fmla="*/ 1430 w 2897"/>
                <a:gd name="T13" fmla="*/ 484 h 537"/>
                <a:gd name="T14" fmla="*/ 1503 w 2897"/>
                <a:gd name="T15" fmla="*/ 484 h 537"/>
                <a:gd name="T16" fmla="*/ 1579 w 2897"/>
                <a:gd name="T17" fmla="*/ 430 h 537"/>
                <a:gd name="T18" fmla="*/ 1579 w 2897"/>
                <a:gd name="T19" fmla="*/ 365 h 537"/>
                <a:gd name="T20" fmla="*/ 2846 w 2897"/>
                <a:gd name="T21" fmla="*/ 32 h 537"/>
                <a:gd name="T22" fmla="*/ 1622 w 2897"/>
                <a:gd name="T23" fmla="*/ 404 h 537"/>
                <a:gd name="T24" fmla="*/ 1585 w 2897"/>
                <a:gd name="T25" fmla="*/ 482 h 537"/>
                <a:gd name="T26" fmla="*/ 1448 w 2897"/>
                <a:gd name="T27" fmla="*/ 509 h 537"/>
                <a:gd name="T28" fmla="*/ 1448 w 2897"/>
                <a:gd name="T29" fmla="*/ 537 h 537"/>
                <a:gd name="T30" fmla="*/ 1605 w 2897"/>
                <a:gd name="T31" fmla="*/ 502 h 537"/>
                <a:gd name="T32" fmla="*/ 1626 w 2897"/>
                <a:gd name="T33" fmla="*/ 418 h 537"/>
                <a:gd name="T34" fmla="*/ 2886 w 2897"/>
                <a:gd name="T35" fmla="*/ 83 h 537"/>
                <a:gd name="T36" fmla="*/ 2894 w 2897"/>
                <a:gd name="T37" fmla="*/ 63 h 537"/>
                <a:gd name="T38" fmla="*/ 2849 w 2897"/>
                <a:gd name="T39" fmla="*/ 2 h 537"/>
                <a:gd name="T40" fmla="*/ 1565 w 2897"/>
                <a:gd name="T41" fmla="*/ 365 h 537"/>
                <a:gd name="T42" fmla="*/ 1526 w 2897"/>
                <a:gd name="T43" fmla="*/ 450 h 537"/>
                <a:gd name="T44" fmla="*/ 1466 w 2897"/>
                <a:gd name="T45" fmla="*/ 456 h 537"/>
                <a:gd name="T46" fmla="*/ 1393 w 2897"/>
                <a:gd name="T47" fmla="*/ 456 h 537"/>
                <a:gd name="T48" fmla="*/ 1343 w 2897"/>
                <a:gd name="T49" fmla="*/ 418 h 537"/>
                <a:gd name="T50" fmla="*/ 1321 w 2897"/>
                <a:gd name="T51" fmla="*/ 352 h 537"/>
                <a:gd name="T52" fmla="*/ 31 w 2897"/>
                <a:gd name="T53" fmla="*/ 9 h 537"/>
                <a:gd name="T54" fmla="*/ 1 w 2897"/>
                <a:gd name="T55" fmla="*/ 75 h 537"/>
                <a:gd name="T56" fmla="*/ 1266 w 2897"/>
                <a:gd name="T57" fmla="*/ 431 h 537"/>
                <a:gd name="T58" fmla="*/ 1256 w 2897"/>
                <a:gd name="T59" fmla="*/ 418 h 537"/>
                <a:gd name="T60" fmla="*/ 1375 w 2897"/>
                <a:gd name="T61" fmla="*/ 537 h 537"/>
                <a:gd name="T62" fmla="*/ 1462 w 2897"/>
                <a:gd name="T63" fmla="*/ 523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97" h="537">
                  <a:moveTo>
                    <a:pt x="1448" y="509"/>
                  </a:moveTo>
                  <a:cubicBezTo>
                    <a:pt x="1375" y="509"/>
                    <a:pt x="1375" y="509"/>
                    <a:pt x="1375" y="509"/>
                  </a:cubicBezTo>
                  <a:cubicBezTo>
                    <a:pt x="1350" y="509"/>
                    <a:pt x="1327" y="499"/>
                    <a:pt x="1311" y="482"/>
                  </a:cubicBezTo>
                  <a:cubicBezTo>
                    <a:pt x="1294" y="466"/>
                    <a:pt x="1284" y="443"/>
                    <a:pt x="1284" y="418"/>
                  </a:cubicBezTo>
                  <a:cubicBezTo>
                    <a:pt x="1284" y="411"/>
                    <a:pt x="1280" y="406"/>
                    <a:pt x="1274" y="404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1313" y="379"/>
                    <a:pt x="1313" y="379"/>
                    <a:pt x="1313" y="379"/>
                  </a:cubicBezTo>
                  <a:cubicBezTo>
                    <a:pt x="1317" y="365"/>
                    <a:pt x="1317" y="365"/>
                    <a:pt x="1317" y="365"/>
                  </a:cubicBezTo>
                  <a:cubicBezTo>
                    <a:pt x="1303" y="365"/>
                    <a:pt x="1303" y="365"/>
                    <a:pt x="1303" y="365"/>
                  </a:cubicBezTo>
                  <a:cubicBezTo>
                    <a:pt x="1303" y="397"/>
                    <a:pt x="1312" y="426"/>
                    <a:pt x="1328" y="448"/>
                  </a:cubicBezTo>
                  <a:cubicBezTo>
                    <a:pt x="1336" y="459"/>
                    <a:pt x="1345" y="468"/>
                    <a:pt x="1356" y="474"/>
                  </a:cubicBezTo>
                  <a:cubicBezTo>
                    <a:pt x="1367" y="481"/>
                    <a:pt x="1380" y="484"/>
                    <a:pt x="1393" y="484"/>
                  </a:cubicBezTo>
                  <a:cubicBezTo>
                    <a:pt x="1430" y="484"/>
                    <a:pt x="1430" y="484"/>
                    <a:pt x="1430" y="484"/>
                  </a:cubicBezTo>
                  <a:cubicBezTo>
                    <a:pt x="1466" y="484"/>
                    <a:pt x="1466" y="484"/>
                    <a:pt x="1466" y="484"/>
                  </a:cubicBezTo>
                  <a:cubicBezTo>
                    <a:pt x="1503" y="484"/>
                    <a:pt x="1503" y="484"/>
                    <a:pt x="1503" y="484"/>
                  </a:cubicBezTo>
                  <a:cubicBezTo>
                    <a:pt x="1517" y="484"/>
                    <a:pt x="1529" y="481"/>
                    <a:pt x="1540" y="474"/>
                  </a:cubicBezTo>
                  <a:cubicBezTo>
                    <a:pt x="1557" y="464"/>
                    <a:pt x="1570" y="449"/>
                    <a:pt x="1579" y="430"/>
                  </a:cubicBezTo>
                  <a:cubicBezTo>
                    <a:pt x="1588" y="411"/>
                    <a:pt x="1593" y="389"/>
                    <a:pt x="1593" y="365"/>
                  </a:cubicBezTo>
                  <a:cubicBezTo>
                    <a:pt x="1579" y="365"/>
                    <a:pt x="1579" y="365"/>
                    <a:pt x="1579" y="365"/>
                  </a:cubicBezTo>
                  <a:cubicBezTo>
                    <a:pt x="1583" y="379"/>
                    <a:pt x="1583" y="379"/>
                    <a:pt x="1583" y="379"/>
                  </a:cubicBezTo>
                  <a:cubicBezTo>
                    <a:pt x="2846" y="32"/>
                    <a:pt x="2846" y="32"/>
                    <a:pt x="2846" y="32"/>
                  </a:cubicBezTo>
                  <a:cubicBezTo>
                    <a:pt x="2861" y="61"/>
                    <a:pt x="2861" y="61"/>
                    <a:pt x="2861" y="61"/>
                  </a:cubicBezTo>
                  <a:cubicBezTo>
                    <a:pt x="1622" y="404"/>
                    <a:pt x="1622" y="404"/>
                    <a:pt x="1622" y="404"/>
                  </a:cubicBezTo>
                  <a:cubicBezTo>
                    <a:pt x="1616" y="406"/>
                    <a:pt x="1612" y="411"/>
                    <a:pt x="1612" y="418"/>
                  </a:cubicBezTo>
                  <a:cubicBezTo>
                    <a:pt x="1612" y="443"/>
                    <a:pt x="1602" y="466"/>
                    <a:pt x="1585" y="482"/>
                  </a:cubicBezTo>
                  <a:cubicBezTo>
                    <a:pt x="1569" y="499"/>
                    <a:pt x="1546" y="509"/>
                    <a:pt x="1521" y="509"/>
                  </a:cubicBezTo>
                  <a:cubicBezTo>
                    <a:pt x="1448" y="509"/>
                    <a:pt x="1448" y="509"/>
                    <a:pt x="1448" y="509"/>
                  </a:cubicBezTo>
                  <a:cubicBezTo>
                    <a:pt x="1440" y="509"/>
                    <a:pt x="1434" y="515"/>
                    <a:pt x="1434" y="523"/>
                  </a:cubicBezTo>
                  <a:cubicBezTo>
                    <a:pt x="1434" y="531"/>
                    <a:pt x="1440" y="537"/>
                    <a:pt x="1448" y="537"/>
                  </a:cubicBezTo>
                  <a:cubicBezTo>
                    <a:pt x="1521" y="537"/>
                    <a:pt x="1521" y="537"/>
                    <a:pt x="1521" y="537"/>
                  </a:cubicBezTo>
                  <a:cubicBezTo>
                    <a:pt x="1554" y="537"/>
                    <a:pt x="1584" y="523"/>
                    <a:pt x="1605" y="502"/>
                  </a:cubicBezTo>
                  <a:cubicBezTo>
                    <a:pt x="1627" y="480"/>
                    <a:pt x="1640" y="451"/>
                    <a:pt x="1640" y="418"/>
                  </a:cubicBezTo>
                  <a:cubicBezTo>
                    <a:pt x="1626" y="418"/>
                    <a:pt x="1626" y="418"/>
                    <a:pt x="1626" y="418"/>
                  </a:cubicBezTo>
                  <a:cubicBezTo>
                    <a:pt x="1630" y="431"/>
                    <a:pt x="1630" y="431"/>
                    <a:pt x="1630" y="431"/>
                  </a:cubicBezTo>
                  <a:cubicBezTo>
                    <a:pt x="2886" y="83"/>
                    <a:pt x="2886" y="83"/>
                    <a:pt x="2886" y="83"/>
                  </a:cubicBezTo>
                  <a:cubicBezTo>
                    <a:pt x="2890" y="82"/>
                    <a:pt x="2893" y="79"/>
                    <a:pt x="2895" y="75"/>
                  </a:cubicBezTo>
                  <a:cubicBezTo>
                    <a:pt x="2897" y="71"/>
                    <a:pt x="2896" y="67"/>
                    <a:pt x="2894" y="63"/>
                  </a:cubicBezTo>
                  <a:cubicBezTo>
                    <a:pt x="2866" y="9"/>
                    <a:pt x="2866" y="9"/>
                    <a:pt x="2866" y="9"/>
                  </a:cubicBezTo>
                  <a:cubicBezTo>
                    <a:pt x="2862" y="3"/>
                    <a:pt x="2856" y="0"/>
                    <a:pt x="2849" y="2"/>
                  </a:cubicBezTo>
                  <a:cubicBezTo>
                    <a:pt x="1576" y="352"/>
                    <a:pt x="1576" y="352"/>
                    <a:pt x="1576" y="352"/>
                  </a:cubicBezTo>
                  <a:cubicBezTo>
                    <a:pt x="1570" y="353"/>
                    <a:pt x="1565" y="359"/>
                    <a:pt x="1565" y="365"/>
                  </a:cubicBezTo>
                  <a:cubicBezTo>
                    <a:pt x="1565" y="392"/>
                    <a:pt x="1558" y="415"/>
                    <a:pt x="1546" y="431"/>
                  </a:cubicBezTo>
                  <a:cubicBezTo>
                    <a:pt x="1540" y="439"/>
                    <a:pt x="1533" y="446"/>
                    <a:pt x="1526" y="450"/>
                  </a:cubicBezTo>
                  <a:cubicBezTo>
                    <a:pt x="1519" y="454"/>
                    <a:pt x="1511" y="456"/>
                    <a:pt x="1503" y="456"/>
                  </a:cubicBezTo>
                  <a:cubicBezTo>
                    <a:pt x="1466" y="456"/>
                    <a:pt x="1466" y="456"/>
                    <a:pt x="1466" y="456"/>
                  </a:cubicBezTo>
                  <a:cubicBezTo>
                    <a:pt x="1430" y="456"/>
                    <a:pt x="1430" y="456"/>
                    <a:pt x="1430" y="456"/>
                  </a:cubicBezTo>
                  <a:cubicBezTo>
                    <a:pt x="1393" y="456"/>
                    <a:pt x="1393" y="456"/>
                    <a:pt x="1393" y="456"/>
                  </a:cubicBezTo>
                  <a:cubicBezTo>
                    <a:pt x="1385" y="456"/>
                    <a:pt x="1378" y="454"/>
                    <a:pt x="1370" y="450"/>
                  </a:cubicBezTo>
                  <a:cubicBezTo>
                    <a:pt x="1360" y="444"/>
                    <a:pt x="1350" y="433"/>
                    <a:pt x="1343" y="418"/>
                  </a:cubicBezTo>
                  <a:cubicBezTo>
                    <a:pt x="1335" y="403"/>
                    <a:pt x="1331" y="385"/>
                    <a:pt x="1331" y="365"/>
                  </a:cubicBezTo>
                  <a:cubicBezTo>
                    <a:pt x="1331" y="359"/>
                    <a:pt x="1327" y="353"/>
                    <a:pt x="1321" y="35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0" y="0"/>
                    <a:pt x="34" y="3"/>
                    <a:pt x="31" y="9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0" y="67"/>
                    <a:pt x="0" y="71"/>
                    <a:pt x="1" y="75"/>
                  </a:cubicBezTo>
                  <a:cubicBezTo>
                    <a:pt x="3" y="79"/>
                    <a:pt x="6" y="82"/>
                    <a:pt x="11" y="83"/>
                  </a:cubicBezTo>
                  <a:cubicBezTo>
                    <a:pt x="1266" y="431"/>
                    <a:pt x="1266" y="431"/>
                    <a:pt x="1266" y="431"/>
                  </a:cubicBezTo>
                  <a:cubicBezTo>
                    <a:pt x="1270" y="418"/>
                    <a:pt x="1270" y="418"/>
                    <a:pt x="1270" y="418"/>
                  </a:cubicBezTo>
                  <a:cubicBezTo>
                    <a:pt x="1256" y="418"/>
                    <a:pt x="1256" y="418"/>
                    <a:pt x="1256" y="418"/>
                  </a:cubicBezTo>
                  <a:cubicBezTo>
                    <a:pt x="1256" y="451"/>
                    <a:pt x="1269" y="480"/>
                    <a:pt x="1291" y="502"/>
                  </a:cubicBezTo>
                  <a:cubicBezTo>
                    <a:pt x="1312" y="523"/>
                    <a:pt x="1342" y="537"/>
                    <a:pt x="1375" y="537"/>
                  </a:cubicBezTo>
                  <a:cubicBezTo>
                    <a:pt x="1448" y="537"/>
                    <a:pt x="1448" y="537"/>
                    <a:pt x="1448" y="537"/>
                  </a:cubicBezTo>
                  <a:cubicBezTo>
                    <a:pt x="1456" y="537"/>
                    <a:pt x="1462" y="531"/>
                    <a:pt x="1462" y="523"/>
                  </a:cubicBezTo>
                  <a:cubicBezTo>
                    <a:pt x="1462" y="515"/>
                    <a:pt x="1456" y="509"/>
                    <a:pt x="1448" y="509"/>
                  </a:cubicBezTo>
                </a:path>
              </a:pathLst>
            </a:custGeom>
            <a:solidFill>
              <a:srgbClr val="5F6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îṩlîḋê"/>
            <p:cNvSpPr/>
            <p:nvPr/>
          </p:nvSpPr>
          <p:spPr bwMode="auto">
            <a:xfrm>
              <a:off x="3708853" y="2290568"/>
              <a:ext cx="4775310" cy="3609020"/>
            </a:xfrm>
            <a:custGeom>
              <a:avLst/>
              <a:gdLst>
                <a:gd name="T0" fmla="*/ 2868 w 2868"/>
                <a:gd name="T1" fmla="*/ 0 h 2168"/>
                <a:gd name="T2" fmla="*/ 1626 w 2868"/>
                <a:gd name="T3" fmla="*/ 345 h 2168"/>
                <a:gd name="T4" fmla="*/ 1591 w 2868"/>
                <a:gd name="T5" fmla="*/ 418 h 2168"/>
                <a:gd name="T6" fmla="*/ 1507 w 2868"/>
                <a:gd name="T7" fmla="*/ 453 h 2168"/>
                <a:gd name="T8" fmla="*/ 1507 w 2868"/>
                <a:gd name="T9" fmla="*/ 453 h 2168"/>
                <a:gd name="T10" fmla="*/ 1434 w 2868"/>
                <a:gd name="T11" fmla="*/ 453 h 2168"/>
                <a:gd name="T12" fmla="*/ 1434 w 2868"/>
                <a:gd name="T13" fmla="*/ 453 h 2168"/>
                <a:gd name="T14" fmla="*/ 1361 w 2868"/>
                <a:gd name="T15" fmla="*/ 453 h 2168"/>
                <a:gd name="T16" fmla="*/ 1361 w 2868"/>
                <a:gd name="T17" fmla="*/ 453 h 2168"/>
                <a:gd name="T18" fmla="*/ 1277 w 2868"/>
                <a:gd name="T19" fmla="*/ 418 h 2168"/>
                <a:gd name="T20" fmla="*/ 1243 w 2868"/>
                <a:gd name="T21" fmla="*/ 345 h 2168"/>
                <a:gd name="T22" fmla="*/ 0 w 2868"/>
                <a:gd name="T23" fmla="*/ 0 h 2168"/>
                <a:gd name="T24" fmla="*/ 0 w 2868"/>
                <a:gd name="T25" fmla="*/ 1705 h 2168"/>
                <a:gd name="T26" fmla="*/ 1256 w 2868"/>
                <a:gd name="T27" fmla="*/ 2063 h 2168"/>
                <a:gd name="T28" fmla="*/ 1361 w 2868"/>
                <a:gd name="T29" fmla="*/ 2168 h 2168"/>
                <a:gd name="T30" fmla="*/ 1434 w 2868"/>
                <a:gd name="T31" fmla="*/ 2168 h 2168"/>
                <a:gd name="T32" fmla="*/ 1507 w 2868"/>
                <a:gd name="T33" fmla="*/ 2168 h 2168"/>
                <a:gd name="T34" fmla="*/ 1612 w 2868"/>
                <a:gd name="T35" fmla="*/ 2063 h 2168"/>
                <a:gd name="T36" fmla="*/ 2868 w 2868"/>
                <a:gd name="T37" fmla="*/ 1705 h 2168"/>
                <a:gd name="T38" fmla="*/ 2868 w 2868"/>
                <a:gd name="T39" fmla="*/ 0 h 2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68" h="2168">
                  <a:moveTo>
                    <a:pt x="2868" y="0"/>
                  </a:moveTo>
                  <a:cubicBezTo>
                    <a:pt x="1626" y="345"/>
                    <a:pt x="1626" y="345"/>
                    <a:pt x="1626" y="345"/>
                  </a:cubicBezTo>
                  <a:cubicBezTo>
                    <a:pt x="1623" y="373"/>
                    <a:pt x="1610" y="399"/>
                    <a:pt x="1591" y="418"/>
                  </a:cubicBezTo>
                  <a:cubicBezTo>
                    <a:pt x="1570" y="439"/>
                    <a:pt x="1540" y="453"/>
                    <a:pt x="1507" y="453"/>
                  </a:cubicBezTo>
                  <a:cubicBezTo>
                    <a:pt x="1507" y="453"/>
                    <a:pt x="1507" y="453"/>
                    <a:pt x="1507" y="453"/>
                  </a:cubicBezTo>
                  <a:cubicBezTo>
                    <a:pt x="1434" y="453"/>
                    <a:pt x="1434" y="453"/>
                    <a:pt x="1434" y="453"/>
                  </a:cubicBezTo>
                  <a:cubicBezTo>
                    <a:pt x="1434" y="453"/>
                    <a:pt x="1434" y="453"/>
                    <a:pt x="1434" y="453"/>
                  </a:cubicBezTo>
                  <a:cubicBezTo>
                    <a:pt x="1361" y="453"/>
                    <a:pt x="1361" y="453"/>
                    <a:pt x="1361" y="453"/>
                  </a:cubicBezTo>
                  <a:cubicBezTo>
                    <a:pt x="1361" y="453"/>
                    <a:pt x="1361" y="453"/>
                    <a:pt x="1361" y="453"/>
                  </a:cubicBezTo>
                  <a:cubicBezTo>
                    <a:pt x="1328" y="453"/>
                    <a:pt x="1298" y="439"/>
                    <a:pt x="1277" y="418"/>
                  </a:cubicBezTo>
                  <a:cubicBezTo>
                    <a:pt x="1258" y="399"/>
                    <a:pt x="1245" y="373"/>
                    <a:pt x="1243" y="34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5"/>
                    <a:pt x="0" y="1705"/>
                    <a:pt x="0" y="1705"/>
                  </a:cubicBezTo>
                  <a:cubicBezTo>
                    <a:pt x="1256" y="2063"/>
                    <a:pt x="1256" y="2063"/>
                    <a:pt x="1256" y="2063"/>
                  </a:cubicBezTo>
                  <a:cubicBezTo>
                    <a:pt x="1256" y="2121"/>
                    <a:pt x="1303" y="2168"/>
                    <a:pt x="1361" y="2168"/>
                  </a:cubicBezTo>
                  <a:cubicBezTo>
                    <a:pt x="1434" y="2168"/>
                    <a:pt x="1434" y="2168"/>
                    <a:pt x="1434" y="2168"/>
                  </a:cubicBezTo>
                  <a:cubicBezTo>
                    <a:pt x="1507" y="2168"/>
                    <a:pt x="1507" y="2168"/>
                    <a:pt x="1507" y="2168"/>
                  </a:cubicBezTo>
                  <a:cubicBezTo>
                    <a:pt x="1565" y="2168"/>
                    <a:pt x="1612" y="2121"/>
                    <a:pt x="1612" y="2063"/>
                  </a:cubicBezTo>
                  <a:cubicBezTo>
                    <a:pt x="2868" y="1705"/>
                    <a:pt x="2868" y="1705"/>
                    <a:pt x="2868" y="1705"/>
                  </a:cubicBezTo>
                  <a:cubicBezTo>
                    <a:pt x="2868" y="0"/>
                    <a:pt x="2868" y="0"/>
                    <a:pt x="286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iṧḷîḍè"/>
            <p:cNvSpPr/>
            <p:nvPr/>
          </p:nvSpPr>
          <p:spPr bwMode="auto">
            <a:xfrm>
              <a:off x="3708853" y="2265731"/>
              <a:ext cx="4775310" cy="778607"/>
            </a:xfrm>
            <a:custGeom>
              <a:avLst/>
              <a:gdLst>
                <a:gd name="T0" fmla="*/ 2868 w 2868"/>
                <a:gd name="T1" fmla="*/ 0 h 468"/>
                <a:gd name="T2" fmla="*/ 1612 w 2868"/>
                <a:gd name="T3" fmla="*/ 349 h 468"/>
                <a:gd name="T4" fmla="*/ 1507 w 2868"/>
                <a:gd name="T5" fmla="*/ 454 h 468"/>
                <a:gd name="T6" fmla="*/ 1434 w 2868"/>
                <a:gd name="T7" fmla="*/ 454 h 468"/>
                <a:gd name="T8" fmla="*/ 1361 w 2868"/>
                <a:gd name="T9" fmla="*/ 454 h 468"/>
                <a:gd name="T10" fmla="*/ 1256 w 2868"/>
                <a:gd name="T11" fmla="*/ 349 h 468"/>
                <a:gd name="T12" fmla="*/ 0 w 2868"/>
                <a:gd name="T13" fmla="*/ 0 h 468"/>
                <a:gd name="T14" fmla="*/ 0 w 2868"/>
                <a:gd name="T15" fmla="*/ 15 h 468"/>
                <a:gd name="T16" fmla="*/ 1243 w 2868"/>
                <a:gd name="T17" fmla="*/ 360 h 468"/>
                <a:gd name="T18" fmla="*/ 1277 w 2868"/>
                <a:gd name="T19" fmla="*/ 433 h 468"/>
                <a:gd name="T20" fmla="*/ 1361 w 2868"/>
                <a:gd name="T21" fmla="*/ 468 h 468"/>
                <a:gd name="T22" fmla="*/ 1361 w 2868"/>
                <a:gd name="T23" fmla="*/ 468 h 468"/>
                <a:gd name="T24" fmla="*/ 1434 w 2868"/>
                <a:gd name="T25" fmla="*/ 468 h 468"/>
                <a:gd name="T26" fmla="*/ 1434 w 2868"/>
                <a:gd name="T27" fmla="*/ 468 h 468"/>
                <a:gd name="T28" fmla="*/ 1507 w 2868"/>
                <a:gd name="T29" fmla="*/ 468 h 468"/>
                <a:gd name="T30" fmla="*/ 1507 w 2868"/>
                <a:gd name="T31" fmla="*/ 468 h 468"/>
                <a:gd name="T32" fmla="*/ 1591 w 2868"/>
                <a:gd name="T33" fmla="*/ 433 h 468"/>
                <a:gd name="T34" fmla="*/ 1626 w 2868"/>
                <a:gd name="T35" fmla="*/ 360 h 468"/>
                <a:gd name="T36" fmla="*/ 2868 w 2868"/>
                <a:gd name="T37" fmla="*/ 15 h 468"/>
                <a:gd name="T38" fmla="*/ 2868 w 2868"/>
                <a:gd name="T39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68" h="468">
                  <a:moveTo>
                    <a:pt x="2868" y="0"/>
                  </a:moveTo>
                  <a:cubicBezTo>
                    <a:pt x="1612" y="349"/>
                    <a:pt x="1612" y="349"/>
                    <a:pt x="1612" y="349"/>
                  </a:cubicBezTo>
                  <a:cubicBezTo>
                    <a:pt x="1612" y="407"/>
                    <a:pt x="1565" y="454"/>
                    <a:pt x="1507" y="454"/>
                  </a:cubicBezTo>
                  <a:cubicBezTo>
                    <a:pt x="1434" y="454"/>
                    <a:pt x="1434" y="454"/>
                    <a:pt x="1434" y="454"/>
                  </a:cubicBezTo>
                  <a:cubicBezTo>
                    <a:pt x="1361" y="454"/>
                    <a:pt x="1361" y="454"/>
                    <a:pt x="1361" y="454"/>
                  </a:cubicBezTo>
                  <a:cubicBezTo>
                    <a:pt x="1303" y="454"/>
                    <a:pt x="1256" y="407"/>
                    <a:pt x="1256" y="3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243" y="360"/>
                    <a:pt x="1243" y="360"/>
                    <a:pt x="1243" y="360"/>
                  </a:cubicBezTo>
                  <a:cubicBezTo>
                    <a:pt x="1245" y="388"/>
                    <a:pt x="1258" y="414"/>
                    <a:pt x="1277" y="433"/>
                  </a:cubicBezTo>
                  <a:cubicBezTo>
                    <a:pt x="1298" y="454"/>
                    <a:pt x="1328" y="468"/>
                    <a:pt x="1361" y="468"/>
                  </a:cubicBezTo>
                  <a:cubicBezTo>
                    <a:pt x="1361" y="468"/>
                    <a:pt x="1361" y="468"/>
                    <a:pt x="1361" y="468"/>
                  </a:cubicBezTo>
                  <a:cubicBezTo>
                    <a:pt x="1434" y="468"/>
                    <a:pt x="1434" y="468"/>
                    <a:pt x="1434" y="468"/>
                  </a:cubicBezTo>
                  <a:cubicBezTo>
                    <a:pt x="1434" y="468"/>
                    <a:pt x="1434" y="468"/>
                    <a:pt x="1434" y="468"/>
                  </a:cubicBezTo>
                  <a:cubicBezTo>
                    <a:pt x="1507" y="468"/>
                    <a:pt x="1507" y="468"/>
                    <a:pt x="1507" y="468"/>
                  </a:cubicBezTo>
                  <a:cubicBezTo>
                    <a:pt x="1507" y="468"/>
                    <a:pt x="1507" y="468"/>
                    <a:pt x="1507" y="468"/>
                  </a:cubicBezTo>
                  <a:cubicBezTo>
                    <a:pt x="1540" y="468"/>
                    <a:pt x="1570" y="454"/>
                    <a:pt x="1591" y="433"/>
                  </a:cubicBezTo>
                  <a:cubicBezTo>
                    <a:pt x="1610" y="414"/>
                    <a:pt x="1623" y="388"/>
                    <a:pt x="1626" y="360"/>
                  </a:cubicBezTo>
                  <a:cubicBezTo>
                    <a:pt x="2868" y="15"/>
                    <a:pt x="2868" y="15"/>
                    <a:pt x="2868" y="15"/>
                  </a:cubicBezTo>
                  <a:cubicBezTo>
                    <a:pt x="2868" y="0"/>
                    <a:pt x="2868" y="0"/>
                    <a:pt x="2868" y="0"/>
                  </a:cubicBezTo>
                </a:path>
              </a:pathLst>
            </a:custGeom>
            <a:solidFill>
              <a:srgbClr val="5F6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iṩlïḍè"/>
            <p:cNvSpPr/>
            <p:nvPr/>
          </p:nvSpPr>
          <p:spPr bwMode="auto">
            <a:xfrm>
              <a:off x="3686175" y="2241973"/>
              <a:ext cx="4820666" cy="3681374"/>
            </a:xfrm>
            <a:custGeom>
              <a:avLst/>
              <a:gdLst>
                <a:gd name="T0" fmla="*/ 0 w 2896"/>
                <a:gd name="T1" fmla="*/ 14 h 2211"/>
                <a:gd name="T2" fmla="*/ 0 w 2896"/>
                <a:gd name="T3" fmla="*/ 1734 h 2211"/>
                <a:gd name="T4" fmla="*/ 10 w 2896"/>
                <a:gd name="T5" fmla="*/ 1748 h 2211"/>
                <a:gd name="T6" fmla="*/ 1266 w 2896"/>
                <a:gd name="T7" fmla="*/ 2105 h 2211"/>
                <a:gd name="T8" fmla="*/ 1270 w 2896"/>
                <a:gd name="T9" fmla="*/ 2092 h 2211"/>
                <a:gd name="T10" fmla="*/ 1256 w 2896"/>
                <a:gd name="T11" fmla="*/ 2092 h 2211"/>
                <a:gd name="T12" fmla="*/ 1291 w 2896"/>
                <a:gd name="T13" fmla="*/ 2176 h 2211"/>
                <a:gd name="T14" fmla="*/ 1375 w 2896"/>
                <a:gd name="T15" fmla="*/ 2211 h 2211"/>
                <a:gd name="T16" fmla="*/ 1448 w 2896"/>
                <a:gd name="T17" fmla="*/ 2211 h 2211"/>
                <a:gd name="T18" fmla="*/ 1521 w 2896"/>
                <a:gd name="T19" fmla="*/ 2211 h 2211"/>
                <a:gd name="T20" fmla="*/ 1605 w 2896"/>
                <a:gd name="T21" fmla="*/ 2176 h 2211"/>
                <a:gd name="T22" fmla="*/ 1640 w 2896"/>
                <a:gd name="T23" fmla="*/ 2092 h 2211"/>
                <a:gd name="T24" fmla="*/ 1626 w 2896"/>
                <a:gd name="T25" fmla="*/ 2092 h 2211"/>
                <a:gd name="T26" fmla="*/ 1630 w 2896"/>
                <a:gd name="T27" fmla="*/ 2105 h 2211"/>
                <a:gd name="T28" fmla="*/ 2886 w 2896"/>
                <a:gd name="T29" fmla="*/ 1748 h 2211"/>
                <a:gd name="T30" fmla="*/ 2896 w 2896"/>
                <a:gd name="T31" fmla="*/ 1734 h 2211"/>
                <a:gd name="T32" fmla="*/ 2896 w 2896"/>
                <a:gd name="T33" fmla="*/ 14 h 2211"/>
                <a:gd name="T34" fmla="*/ 2882 w 2896"/>
                <a:gd name="T35" fmla="*/ 0 h 2211"/>
                <a:gd name="T36" fmla="*/ 2868 w 2896"/>
                <a:gd name="T37" fmla="*/ 14 h 2211"/>
                <a:gd name="T38" fmla="*/ 2868 w 2896"/>
                <a:gd name="T39" fmla="*/ 1724 h 2211"/>
                <a:gd name="T40" fmla="*/ 1622 w 2896"/>
                <a:gd name="T41" fmla="*/ 2078 h 2211"/>
                <a:gd name="T42" fmla="*/ 1612 w 2896"/>
                <a:gd name="T43" fmla="*/ 2092 h 2211"/>
                <a:gd name="T44" fmla="*/ 1585 w 2896"/>
                <a:gd name="T45" fmla="*/ 2156 h 2211"/>
                <a:gd name="T46" fmla="*/ 1521 w 2896"/>
                <a:gd name="T47" fmla="*/ 2183 h 2211"/>
                <a:gd name="T48" fmla="*/ 1448 w 2896"/>
                <a:gd name="T49" fmla="*/ 2183 h 2211"/>
                <a:gd name="T50" fmla="*/ 1375 w 2896"/>
                <a:gd name="T51" fmla="*/ 2183 h 2211"/>
                <a:gd name="T52" fmla="*/ 1311 w 2896"/>
                <a:gd name="T53" fmla="*/ 2156 h 2211"/>
                <a:gd name="T54" fmla="*/ 1284 w 2896"/>
                <a:gd name="T55" fmla="*/ 2092 h 2211"/>
                <a:gd name="T56" fmla="*/ 1274 w 2896"/>
                <a:gd name="T57" fmla="*/ 2078 h 2211"/>
                <a:gd name="T58" fmla="*/ 28 w 2896"/>
                <a:gd name="T59" fmla="*/ 1724 h 2211"/>
                <a:gd name="T60" fmla="*/ 28 w 2896"/>
                <a:gd name="T61" fmla="*/ 14 h 2211"/>
                <a:gd name="T62" fmla="*/ 14 w 2896"/>
                <a:gd name="T63" fmla="*/ 0 h 2211"/>
                <a:gd name="T64" fmla="*/ 0 w 2896"/>
                <a:gd name="T65" fmla="*/ 14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96" h="2211">
                  <a:moveTo>
                    <a:pt x="0" y="14"/>
                  </a:moveTo>
                  <a:cubicBezTo>
                    <a:pt x="0" y="1734"/>
                    <a:pt x="0" y="1734"/>
                    <a:pt x="0" y="1734"/>
                  </a:cubicBezTo>
                  <a:cubicBezTo>
                    <a:pt x="0" y="1741"/>
                    <a:pt x="4" y="1746"/>
                    <a:pt x="10" y="1748"/>
                  </a:cubicBezTo>
                  <a:cubicBezTo>
                    <a:pt x="1266" y="2105"/>
                    <a:pt x="1266" y="2105"/>
                    <a:pt x="1266" y="2105"/>
                  </a:cubicBezTo>
                  <a:cubicBezTo>
                    <a:pt x="1270" y="2092"/>
                    <a:pt x="1270" y="2092"/>
                    <a:pt x="1270" y="2092"/>
                  </a:cubicBezTo>
                  <a:cubicBezTo>
                    <a:pt x="1256" y="2092"/>
                    <a:pt x="1256" y="2092"/>
                    <a:pt x="1256" y="2092"/>
                  </a:cubicBezTo>
                  <a:cubicBezTo>
                    <a:pt x="1256" y="2125"/>
                    <a:pt x="1269" y="2154"/>
                    <a:pt x="1291" y="2176"/>
                  </a:cubicBezTo>
                  <a:cubicBezTo>
                    <a:pt x="1312" y="2197"/>
                    <a:pt x="1342" y="2211"/>
                    <a:pt x="1375" y="2211"/>
                  </a:cubicBezTo>
                  <a:cubicBezTo>
                    <a:pt x="1448" y="2211"/>
                    <a:pt x="1448" y="2211"/>
                    <a:pt x="1448" y="2211"/>
                  </a:cubicBezTo>
                  <a:cubicBezTo>
                    <a:pt x="1521" y="2211"/>
                    <a:pt x="1521" y="2211"/>
                    <a:pt x="1521" y="2211"/>
                  </a:cubicBezTo>
                  <a:cubicBezTo>
                    <a:pt x="1554" y="2211"/>
                    <a:pt x="1584" y="2197"/>
                    <a:pt x="1605" y="2176"/>
                  </a:cubicBezTo>
                  <a:cubicBezTo>
                    <a:pt x="1627" y="2154"/>
                    <a:pt x="1640" y="2125"/>
                    <a:pt x="1640" y="2092"/>
                  </a:cubicBezTo>
                  <a:cubicBezTo>
                    <a:pt x="1626" y="2092"/>
                    <a:pt x="1626" y="2092"/>
                    <a:pt x="1626" y="2092"/>
                  </a:cubicBezTo>
                  <a:cubicBezTo>
                    <a:pt x="1630" y="2105"/>
                    <a:pt x="1630" y="2105"/>
                    <a:pt x="1630" y="2105"/>
                  </a:cubicBezTo>
                  <a:cubicBezTo>
                    <a:pt x="2886" y="1748"/>
                    <a:pt x="2886" y="1748"/>
                    <a:pt x="2886" y="1748"/>
                  </a:cubicBezTo>
                  <a:cubicBezTo>
                    <a:pt x="2892" y="1746"/>
                    <a:pt x="2896" y="1741"/>
                    <a:pt x="2896" y="1734"/>
                  </a:cubicBezTo>
                  <a:cubicBezTo>
                    <a:pt x="2896" y="14"/>
                    <a:pt x="2896" y="14"/>
                    <a:pt x="2896" y="14"/>
                  </a:cubicBezTo>
                  <a:cubicBezTo>
                    <a:pt x="2896" y="7"/>
                    <a:pt x="2890" y="0"/>
                    <a:pt x="2882" y="0"/>
                  </a:cubicBezTo>
                  <a:cubicBezTo>
                    <a:pt x="2874" y="0"/>
                    <a:pt x="2868" y="7"/>
                    <a:pt x="2868" y="14"/>
                  </a:cubicBezTo>
                  <a:cubicBezTo>
                    <a:pt x="2868" y="1724"/>
                    <a:pt x="2868" y="1724"/>
                    <a:pt x="2868" y="1724"/>
                  </a:cubicBezTo>
                  <a:cubicBezTo>
                    <a:pt x="1622" y="2078"/>
                    <a:pt x="1622" y="2078"/>
                    <a:pt x="1622" y="2078"/>
                  </a:cubicBezTo>
                  <a:cubicBezTo>
                    <a:pt x="1616" y="2080"/>
                    <a:pt x="1612" y="2086"/>
                    <a:pt x="1612" y="2092"/>
                  </a:cubicBezTo>
                  <a:cubicBezTo>
                    <a:pt x="1612" y="2117"/>
                    <a:pt x="1602" y="2140"/>
                    <a:pt x="1585" y="2156"/>
                  </a:cubicBezTo>
                  <a:cubicBezTo>
                    <a:pt x="1569" y="2173"/>
                    <a:pt x="1546" y="2183"/>
                    <a:pt x="1521" y="2183"/>
                  </a:cubicBezTo>
                  <a:cubicBezTo>
                    <a:pt x="1448" y="2183"/>
                    <a:pt x="1448" y="2183"/>
                    <a:pt x="1448" y="2183"/>
                  </a:cubicBezTo>
                  <a:cubicBezTo>
                    <a:pt x="1375" y="2183"/>
                    <a:pt x="1375" y="2183"/>
                    <a:pt x="1375" y="2183"/>
                  </a:cubicBezTo>
                  <a:cubicBezTo>
                    <a:pt x="1350" y="2183"/>
                    <a:pt x="1327" y="2173"/>
                    <a:pt x="1311" y="2156"/>
                  </a:cubicBezTo>
                  <a:cubicBezTo>
                    <a:pt x="1294" y="2140"/>
                    <a:pt x="1284" y="2117"/>
                    <a:pt x="1284" y="2092"/>
                  </a:cubicBezTo>
                  <a:cubicBezTo>
                    <a:pt x="1284" y="2086"/>
                    <a:pt x="1280" y="2080"/>
                    <a:pt x="1274" y="2078"/>
                  </a:cubicBezTo>
                  <a:cubicBezTo>
                    <a:pt x="28" y="1724"/>
                    <a:pt x="28" y="1724"/>
                    <a:pt x="28" y="172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7"/>
                    <a:pt x="22" y="0"/>
                    <a:pt x="14" y="0"/>
                  </a:cubicBezTo>
                  <a:cubicBezTo>
                    <a:pt x="7" y="0"/>
                    <a:pt x="0" y="7"/>
                    <a:pt x="0" y="14"/>
                  </a:cubicBezTo>
                  <a:close/>
                </a:path>
              </a:pathLst>
            </a:custGeom>
            <a:solidFill>
              <a:srgbClr val="5F6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íŝḻîḋè"/>
            <p:cNvSpPr/>
            <p:nvPr/>
          </p:nvSpPr>
          <p:spPr bwMode="auto">
            <a:xfrm>
              <a:off x="3695894" y="5478428"/>
              <a:ext cx="1106896" cy="333689"/>
            </a:xfrm>
            <a:custGeom>
              <a:avLst/>
              <a:gdLst>
                <a:gd name="T0" fmla="*/ 6 w 665"/>
                <a:gd name="T1" fmla="*/ 14 h 200"/>
                <a:gd name="T2" fmla="*/ 655 w 665"/>
                <a:gd name="T3" fmla="*/ 199 h 200"/>
                <a:gd name="T4" fmla="*/ 664 w 665"/>
                <a:gd name="T5" fmla="*/ 194 h 200"/>
                <a:gd name="T6" fmla="*/ 659 w 665"/>
                <a:gd name="T7" fmla="*/ 186 h 200"/>
                <a:gd name="T8" fmla="*/ 10 w 665"/>
                <a:gd name="T9" fmla="*/ 1 h 200"/>
                <a:gd name="T10" fmla="*/ 2 w 665"/>
                <a:gd name="T11" fmla="*/ 6 h 200"/>
                <a:gd name="T12" fmla="*/ 6 w 665"/>
                <a:gd name="T13" fmla="*/ 1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5" h="200">
                  <a:moveTo>
                    <a:pt x="6" y="14"/>
                  </a:moveTo>
                  <a:cubicBezTo>
                    <a:pt x="655" y="199"/>
                    <a:pt x="655" y="199"/>
                    <a:pt x="655" y="199"/>
                  </a:cubicBezTo>
                  <a:cubicBezTo>
                    <a:pt x="659" y="200"/>
                    <a:pt x="663" y="198"/>
                    <a:pt x="664" y="194"/>
                  </a:cubicBezTo>
                  <a:cubicBezTo>
                    <a:pt x="665" y="191"/>
                    <a:pt x="663" y="187"/>
                    <a:pt x="659" y="18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0"/>
                    <a:pt x="3" y="2"/>
                    <a:pt x="2" y="6"/>
                  </a:cubicBezTo>
                  <a:cubicBezTo>
                    <a:pt x="0" y="10"/>
                    <a:pt x="3" y="13"/>
                    <a:pt x="6" y="14"/>
                  </a:cubicBezTo>
                  <a:close/>
                </a:path>
              </a:pathLst>
            </a:custGeom>
            <a:solidFill>
              <a:srgbClr val="5F6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îṧ1ïḓe"/>
            <p:cNvSpPr/>
            <p:nvPr/>
          </p:nvSpPr>
          <p:spPr bwMode="auto">
            <a:xfrm>
              <a:off x="7390226" y="5478428"/>
              <a:ext cx="1106896" cy="333689"/>
            </a:xfrm>
            <a:custGeom>
              <a:avLst/>
              <a:gdLst>
                <a:gd name="T0" fmla="*/ 655 w 665"/>
                <a:gd name="T1" fmla="*/ 1 h 200"/>
                <a:gd name="T2" fmla="*/ 6 w 665"/>
                <a:gd name="T3" fmla="*/ 186 h 200"/>
                <a:gd name="T4" fmla="*/ 1 w 665"/>
                <a:gd name="T5" fmla="*/ 194 h 200"/>
                <a:gd name="T6" fmla="*/ 10 w 665"/>
                <a:gd name="T7" fmla="*/ 199 h 200"/>
                <a:gd name="T8" fmla="*/ 659 w 665"/>
                <a:gd name="T9" fmla="*/ 14 h 200"/>
                <a:gd name="T10" fmla="*/ 664 w 665"/>
                <a:gd name="T11" fmla="*/ 6 h 200"/>
                <a:gd name="T12" fmla="*/ 655 w 665"/>
                <a:gd name="T13" fmla="*/ 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5" h="200">
                  <a:moveTo>
                    <a:pt x="655" y="1"/>
                  </a:moveTo>
                  <a:cubicBezTo>
                    <a:pt x="6" y="186"/>
                    <a:pt x="6" y="186"/>
                    <a:pt x="6" y="186"/>
                  </a:cubicBezTo>
                  <a:cubicBezTo>
                    <a:pt x="3" y="187"/>
                    <a:pt x="0" y="191"/>
                    <a:pt x="1" y="194"/>
                  </a:cubicBezTo>
                  <a:cubicBezTo>
                    <a:pt x="2" y="198"/>
                    <a:pt x="6" y="200"/>
                    <a:pt x="10" y="199"/>
                  </a:cubicBezTo>
                  <a:cubicBezTo>
                    <a:pt x="659" y="14"/>
                    <a:pt x="659" y="14"/>
                    <a:pt x="659" y="14"/>
                  </a:cubicBezTo>
                  <a:cubicBezTo>
                    <a:pt x="663" y="13"/>
                    <a:pt x="665" y="10"/>
                    <a:pt x="664" y="6"/>
                  </a:cubicBezTo>
                  <a:cubicBezTo>
                    <a:pt x="663" y="2"/>
                    <a:pt x="659" y="0"/>
                    <a:pt x="655" y="1"/>
                  </a:cubicBezTo>
                  <a:close/>
                </a:path>
              </a:pathLst>
            </a:custGeom>
            <a:solidFill>
              <a:srgbClr val="5F6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îšḻíďê"/>
            <p:cNvSpPr/>
            <p:nvPr/>
          </p:nvSpPr>
          <p:spPr bwMode="auto">
            <a:xfrm>
              <a:off x="6381601" y="2834837"/>
              <a:ext cx="22678" cy="2901687"/>
            </a:xfrm>
            <a:custGeom>
              <a:avLst/>
              <a:gdLst>
                <a:gd name="T0" fmla="*/ 0 w 14"/>
                <a:gd name="T1" fmla="*/ 7 h 1743"/>
                <a:gd name="T2" fmla="*/ 0 w 14"/>
                <a:gd name="T3" fmla="*/ 1736 h 1743"/>
                <a:gd name="T4" fmla="*/ 7 w 14"/>
                <a:gd name="T5" fmla="*/ 1743 h 1743"/>
                <a:gd name="T6" fmla="*/ 14 w 14"/>
                <a:gd name="T7" fmla="*/ 1736 h 1743"/>
                <a:gd name="T8" fmla="*/ 14 w 14"/>
                <a:gd name="T9" fmla="*/ 7 h 1743"/>
                <a:gd name="T10" fmla="*/ 7 w 14"/>
                <a:gd name="T11" fmla="*/ 0 h 1743"/>
                <a:gd name="T12" fmla="*/ 0 w 14"/>
                <a:gd name="T13" fmla="*/ 7 h 1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43">
                  <a:moveTo>
                    <a:pt x="0" y="7"/>
                  </a:moveTo>
                  <a:cubicBezTo>
                    <a:pt x="0" y="1736"/>
                    <a:pt x="0" y="1736"/>
                    <a:pt x="0" y="1736"/>
                  </a:cubicBezTo>
                  <a:cubicBezTo>
                    <a:pt x="0" y="1740"/>
                    <a:pt x="3" y="1743"/>
                    <a:pt x="7" y="1743"/>
                  </a:cubicBezTo>
                  <a:cubicBezTo>
                    <a:pt x="11" y="1743"/>
                    <a:pt x="14" y="1740"/>
                    <a:pt x="14" y="1736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</a:path>
              </a:pathLst>
            </a:custGeom>
            <a:solidFill>
              <a:srgbClr val="5F6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íslïḍé"/>
            <p:cNvSpPr/>
            <p:nvPr/>
          </p:nvSpPr>
          <p:spPr bwMode="auto">
            <a:xfrm>
              <a:off x="5788737" y="2834837"/>
              <a:ext cx="22678" cy="2901687"/>
            </a:xfrm>
            <a:custGeom>
              <a:avLst/>
              <a:gdLst>
                <a:gd name="T0" fmla="*/ 0 w 14"/>
                <a:gd name="T1" fmla="*/ 7 h 1743"/>
                <a:gd name="T2" fmla="*/ 0 w 14"/>
                <a:gd name="T3" fmla="*/ 1736 h 1743"/>
                <a:gd name="T4" fmla="*/ 7 w 14"/>
                <a:gd name="T5" fmla="*/ 1743 h 1743"/>
                <a:gd name="T6" fmla="*/ 14 w 14"/>
                <a:gd name="T7" fmla="*/ 1736 h 1743"/>
                <a:gd name="T8" fmla="*/ 14 w 14"/>
                <a:gd name="T9" fmla="*/ 7 h 1743"/>
                <a:gd name="T10" fmla="*/ 7 w 14"/>
                <a:gd name="T11" fmla="*/ 0 h 1743"/>
                <a:gd name="T12" fmla="*/ 0 w 14"/>
                <a:gd name="T13" fmla="*/ 7 h 1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43">
                  <a:moveTo>
                    <a:pt x="0" y="7"/>
                  </a:moveTo>
                  <a:cubicBezTo>
                    <a:pt x="0" y="1736"/>
                    <a:pt x="0" y="1736"/>
                    <a:pt x="0" y="1736"/>
                  </a:cubicBezTo>
                  <a:cubicBezTo>
                    <a:pt x="0" y="1740"/>
                    <a:pt x="3" y="1743"/>
                    <a:pt x="7" y="1743"/>
                  </a:cubicBezTo>
                  <a:cubicBezTo>
                    <a:pt x="11" y="1743"/>
                    <a:pt x="14" y="1740"/>
                    <a:pt x="14" y="1736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</a:path>
              </a:pathLst>
            </a:custGeom>
            <a:solidFill>
              <a:srgbClr val="5F6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iSlíďe"/>
            <p:cNvSpPr/>
            <p:nvPr/>
          </p:nvSpPr>
          <p:spPr bwMode="auto">
            <a:xfrm>
              <a:off x="4117055" y="1660988"/>
              <a:ext cx="1992413" cy="1127414"/>
            </a:xfrm>
            <a:custGeom>
              <a:avLst/>
              <a:gdLst>
                <a:gd name="T0" fmla="*/ 248 w 1197"/>
                <a:gd name="T1" fmla="*/ 280 h 677"/>
                <a:gd name="T2" fmla="*/ 248 w 1197"/>
                <a:gd name="T3" fmla="*/ 21 h 677"/>
                <a:gd name="T4" fmla="*/ 1133 w 1197"/>
                <a:gd name="T5" fmla="*/ 639 h 677"/>
                <a:gd name="T6" fmla="*/ 10 w 1197"/>
                <a:gd name="T7" fmla="*/ 177 h 677"/>
                <a:gd name="T8" fmla="*/ 3 w 1197"/>
                <a:gd name="T9" fmla="*/ 178 h 677"/>
                <a:gd name="T10" fmla="*/ 0 w 1197"/>
                <a:gd name="T11" fmla="*/ 183 h 677"/>
                <a:gd name="T12" fmla="*/ 0 w 1197"/>
                <a:gd name="T13" fmla="*/ 363 h 677"/>
                <a:gd name="T14" fmla="*/ 7 w 1197"/>
                <a:gd name="T15" fmla="*/ 370 h 677"/>
                <a:gd name="T16" fmla="*/ 14 w 1197"/>
                <a:gd name="T17" fmla="*/ 363 h 677"/>
                <a:gd name="T18" fmla="*/ 14 w 1197"/>
                <a:gd name="T19" fmla="*/ 194 h 677"/>
                <a:gd name="T20" fmla="*/ 1186 w 1197"/>
                <a:gd name="T21" fmla="*/ 676 h 677"/>
                <a:gd name="T22" fmla="*/ 1195 w 1197"/>
                <a:gd name="T23" fmla="*/ 673 h 677"/>
                <a:gd name="T24" fmla="*/ 1193 w 1197"/>
                <a:gd name="T25" fmla="*/ 663 h 677"/>
                <a:gd name="T26" fmla="*/ 245 w 1197"/>
                <a:gd name="T27" fmla="*/ 1 h 677"/>
                <a:gd name="T28" fmla="*/ 238 w 1197"/>
                <a:gd name="T29" fmla="*/ 1 h 677"/>
                <a:gd name="T30" fmla="*/ 234 w 1197"/>
                <a:gd name="T31" fmla="*/ 7 h 677"/>
                <a:gd name="T32" fmla="*/ 234 w 1197"/>
                <a:gd name="T33" fmla="*/ 280 h 677"/>
                <a:gd name="T34" fmla="*/ 241 w 1197"/>
                <a:gd name="T35" fmla="*/ 287 h 677"/>
                <a:gd name="T36" fmla="*/ 248 w 1197"/>
                <a:gd name="T37" fmla="*/ 28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97" h="677">
                  <a:moveTo>
                    <a:pt x="248" y="280"/>
                  </a:moveTo>
                  <a:cubicBezTo>
                    <a:pt x="248" y="21"/>
                    <a:pt x="248" y="21"/>
                    <a:pt x="248" y="21"/>
                  </a:cubicBezTo>
                  <a:cubicBezTo>
                    <a:pt x="1133" y="639"/>
                    <a:pt x="1133" y="639"/>
                    <a:pt x="1133" y="639"/>
                  </a:cubicBezTo>
                  <a:cubicBezTo>
                    <a:pt x="10" y="177"/>
                    <a:pt x="10" y="177"/>
                    <a:pt x="10" y="177"/>
                  </a:cubicBezTo>
                  <a:cubicBezTo>
                    <a:pt x="7" y="176"/>
                    <a:pt x="5" y="176"/>
                    <a:pt x="3" y="178"/>
                  </a:cubicBezTo>
                  <a:cubicBezTo>
                    <a:pt x="1" y="179"/>
                    <a:pt x="0" y="181"/>
                    <a:pt x="0" y="183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0" y="367"/>
                    <a:pt x="3" y="370"/>
                    <a:pt x="7" y="370"/>
                  </a:cubicBezTo>
                  <a:cubicBezTo>
                    <a:pt x="11" y="370"/>
                    <a:pt x="14" y="367"/>
                    <a:pt x="14" y="363"/>
                  </a:cubicBezTo>
                  <a:cubicBezTo>
                    <a:pt x="14" y="194"/>
                    <a:pt x="14" y="194"/>
                    <a:pt x="14" y="194"/>
                  </a:cubicBezTo>
                  <a:cubicBezTo>
                    <a:pt x="1186" y="676"/>
                    <a:pt x="1186" y="676"/>
                    <a:pt x="1186" y="676"/>
                  </a:cubicBezTo>
                  <a:cubicBezTo>
                    <a:pt x="1190" y="677"/>
                    <a:pt x="1194" y="676"/>
                    <a:pt x="1195" y="673"/>
                  </a:cubicBezTo>
                  <a:cubicBezTo>
                    <a:pt x="1197" y="669"/>
                    <a:pt x="1196" y="666"/>
                    <a:pt x="1193" y="663"/>
                  </a:cubicBezTo>
                  <a:cubicBezTo>
                    <a:pt x="245" y="1"/>
                    <a:pt x="245" y="1"/>
                    <a:pt x="245" y="1"/>
                  </a:cubicBezTo>
                  <a:cubicBezTo>
                    <a:pt x="243" y="0"/>
                    <a:pt x="240" y="0"/>
                    <a:pt x="238" y="1"/>
                  </a:cubicBezTo>
                  <a:cubicBezTo>
                    <a:pt x="236" y="2"/>
                    <a:pt x="234" y="5"/>
                    <a:pt x="234" y="7"/>
                  </a:cubicBezTo>
                  <a:cubicBezTo>
                    <a:pt x="234" y="280"/>
                    <a:pt x="234" y="280"/>
                    <a:pt x="234" y="280"/>
                  </a:cubicBezTo>
                  <a:cubicBezTo>
                    <a:pt x="234" y="284"/>
                    <a:pt x="237" y="287"/>
                    <a:pt x="241" y="287"/>
                  </a:cubicBezTo>
                  <a:cubicBezTo>
                    <a:pt x="245" y="287"/>
                    <a:pt x="248" y="284"/>
                    <a:pt x="248" y="280"/>
                  </a:cubicBezTo>
                  <a:close/>
                </a:path>
              </a:pathLst>
            </a:custGeom>
            <a:solidFill>
              <a:srgbClr val="5F6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ïṧḻiḑè"/>
            <p:cNvSpPr/>
            <p:nvPr/>
          </p:nvSpPr>
          <p:spPr bwMode="auto">
            <a:xfrm>
              <a:off x="4874063" y="1433129"/>
              <a:ext cx="1235404" cy="1355273"/>
            </a:xfrm>
            <a:custGeom>
              <a:avLst/>
              <a:gdLst>
                <a:gd name="T0" fmla="*/ 14 w 742"/>
                <a:gd name="T1" fmla="*/ 295 h 814"/>
                <a:gd name="T2" fmla="*/ 10 w 742"/>
                <a:gd name="T3" fmla="*/ 299 h 814"/>
                <a:gd name="T4" fmla="*/ 16 w 742"/>
                <a:gd name="T5" fmla="*/ 297 h 814"/>
                <a:gd name="T6" fmla="*/ 14 w 742"/>
                <a:gd name="T7" fmla="*/ 295 h 814"/>
                <a:gd name="T8" fmla="*/ 10 w 742"/>
                <a:gd name="T9" fmla="*/ 299 h 814"/>
                <a:gd name="T10" fmla="*/ 16 w 742"/>
                <a:gd name="T11" fmla="*/ 297 h 814"/>
                <a:gd name="T12" fmla="*/ 12 w 742"/>
                <a:gd name="T13" fmla="*/ 299 h 814"/>
                <a:gd name="T14" fmla="*/ 16 w 742"/>
                <a:gd name="T15" fmla="*/ 298 h 814"/>
                <a:gd name="T16" fmla="*/ 16 w 742"/>
                <a:gd name="T17" fmla="*/ 297 h 814"/>
                <a:gd name="T18" fmla="*/ 12 w 742"/>
                <a:gd name="T19" fmla="*/ 299 h 814"/>
                <a:gd name="T20" fmla="*/ 16 w 742"/>
                <a:gd name="T21" fmla="*/ 298 h 814"/>
                <a:gd name="T22" fmla="*/ 15 w 742"/>
                <a:gd name="T23" fmla="*/ 298 h 814"/>
                <a:gd name="T24" fmla="*/ 16 w 742"/>
                <a:gd name="T25" fmla="*/ 298 h 814"/>
                <a:gd name="T26" fmla="*/ 16 w 742"/>
                <a:gd name="T27" fmla="*/ 298 h 814"/>
                <a:gd name="T28" fmla="*/ 15 w 742"/>
                <a:gd name="T29" fmla="*/ 298 h 814"/>
                <a:gd name="T30" fmla="*/ 16 w 742"/>
                <a:gd name="T31" fmla="*/ 298 h 814"/>
                <a:gd name="T32" fmla="*/ 16 w 742"/>
                <a:gd name="T33" fmla="*/ 295 h 814"/>
                <a:gd name="T34" fmla="*/ 15 w 742"/>
                <a:gd name="T35" fmla="*/ 268 h 814"/>
                <a:gd name="T36" fmla="*/ 14 w 742"/>
                <a:gd name="T37" fmla="*/ 222 h 814"/>
                <a:gd name="T38" fmla="*/ 15 w 742"/>
                <a:gd name="T39" fmla="*/ 82 h 814"/>
                <a:gd name="T40" fmla="*/ 16 w 742"/>
                <a:gd name="T41" fmla="*/ 29 h 814"/>
                <a:gd name="T42" fmla="*/ 16 w 742"/>
                <a:gd name="T43" fmla="*/ 8 h 814"/>
                <a:gd name="T44" fmla="*/ 9 w 742"/>
                <a:gd name="T45" fmla="*/ 7 h 814"/>
                <a:gd name="T46" fmla="*/ 4 w 742"/>
                <a:gd name="T47" fmla="*/ 12 h 814"/>
                <a:gd name="T48" fmla="*/ 729 w 742"/>
                <a:gd name="T49" fmla="*/ 811 h 814"/>
                <a:gd name="T50" fmla="*/ 739 w 742"/>
                <a:gd name="T51" fmla="*/ 811 h 814"/>
                <a:gd name="T52" fmla="*/ 739 w 742"/>
                <a:gd name="T53" fmla="*/ 802 h 814"/>
                <a:gd name="T54" fmla="*/ 14 w 742"/>
                <a:gd name="T55" fmla="*/ 3 h 814"/>
                <a:gd name="T56" fmla="*/ 7 w 742"/>
                <a:gd name="T57" fmla="*/ 1 h 814"/>
                <a:gd name="T58" fmla="*/ 2 w 742"/>
                <a:gd name="T59" fmla="*/ 7 h 814"/>
                <a:gd name="T60" fmla="*/ 0 w 742"/>
                <a:gd name="T61" fmla="*/ 222 h 814"/>
                <a:gd name="T62" fmla="*/ 1 w 742"/>
                <a:gd name="T63" fmla="*/ 277 h 814"/>
                <a:gd name="T64" fmla="*/ 1 w 742"/>
                <a:gd name="T65" fmla="*/ 294 h 814"/>
                <a:gd name="T66" fmla="*/ 2 w 742"/>
                <a:gd name="T67" fmla="*/ 299 h 814"/>
                <a:gd name="T68" fmla="*/ 2 w 742"/>
                <a:gd name="T69" fmla="*/ 301 h 814"/>
                <a:gd name="T70" fmla="*/ 3 w 742"/>
                <a:gd name="T71" fmla="*/ 302 h 814"/>
                <a:gd name="T72" fmla="*/ 4 w 742"/>
                <a:gd name="T73" fmla="*/ 305 h 814"/>
                <a:gd name="T74" fmla="*/ 14 w 742"/>
                <a:gd name="T75" fmla="*/ 305 h 814"/>
                <a:gd name="T76" fmla="*/ 14 w 742"/>
                <a:gd name="T77" fmla="*/ 295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42" h="814">
                  <a:moveTo>
                    <a:pt x="14" y="295"/>
                  </a:moveTo>
                  <a:cubicBezTo>
                    <a:pt x="10" y="299"/>
                    <a:pt x="10" y="299"/>
                    <a:pt x="10" y="299"/>
                  </a:cubicBezTo>
                  <a:cubicBezTo>
                    <a:pt x="16" y="297"/>
                    <a:pt x="16" y="297"/>
                    <a:pt x="16" y="297"/>
                  </a:cubicBezTo>
                  <a:cubicBezTo>
                    <a:pt x="15" y="297"/>
                    <a:pt x="15" y="296"/>
                    <a:pt x="14" y="295"/>
                  </a:cubicBezTo>
                  <a:cubicBezTo>
                    <a:pt x="10" y="299"/>
                    <a:pt x="10" y="299"/>
                    <a:pt x="10" y="299"/>
                  </a:cubicBezTo>
                  <a:cubicBezTo>
                    <a:pt x="16" y="297"/>
                    <a:pt x="16" y="297"/>
                    <a:pt x="16" y="297"/>
                  </a:cubicBezTo>
                  <a:cubicBezTo>
                    <a:pt x="12" y="299"/>
                    <a:pt x="12" y="299"/>
                    <a:pt x="12" y="299"/>
                  </a:cubicBezTo>
                  <a:cubicBezTo>
                    <a:pt x="16" y="298"/>
                    <a:pt x="16" y="298"/>
                    <a:pt x="16" y="298"/>
                  </a:cubicBezTo>
                  <a:cubicBezTo>
                    <a:pt x="16" y="297"/>
                    <a:pt x="16" y="297"/>
                    <a:pt x="16" y="297"/>
                  </a:cubicBezTo>
                  <a:cubicBezTo>
                    <a:pt x="12" y="299"/>
                    <a:pt x="12" y="299"/>
                    <a:pt x="12" y="299"/>
                  </a:cubicBezTo>
                  <a:cubicBezTo>
                    <a:pt x="16" y="298"/>
                    <a:pt x="16" y="298"/>
                    <a:pt x="16" y="298"/>
                  </a:cubicBezTo>
                  <a:cubicBezTo>
                    <a:pt x="15" y="298"/>
                    <a:pt x="15" y="298"/>
                    <a:pt x="15" y="298"/>
                  </a:cubicBezTo>
                  <a:cubicBezTo>
                    <a:pt x="16" y="298"/>
                    <a:pt x="16" y="298"/>
                    <a:pt x="16" y="298"/>
                  </a:cubicBezTo>
                  <a:cubicBezTo>
                    <a:pt x="16" y="298"/>
                    <a:pt x="16" y="298"/>
                    <a:pt x="16" y="298"/>
                  </a:cubicBezTo>
                  <a:cubicBezTo>
                    <a:pt x="15" y="298"/>
                    <a:pt x="15" y="298"/>
                    <a:pt x="15" y="298"/>
                  </a:cubicBezTo>
                  <a:cubicBezTo>
                    <a:pt x="16" y="298"/>
                    <a:pt x="16" y="298"/>
                    <a:pt x="16" y="298"/>
                  </a:cubicBezTo>
                  <a:cubicBezTo>
                    <a:pt x="16" y="297"/>
                    <a:pt x="16" y="297"/>
                    <a:pt x="16" y="295"/>
                  </a:cubicBezTo>
                  <a:cubicBezTo>
                    <a:pt x="15" y="290"/>
                    <a:pt x="15" y="281"/>
                    <a:pt x="15" y="268"/>
                  </a:cubicBezTo>
                  <a:cubicBezTo>
                    <a:pt x="14" y="255"/>
                    <a:pt x="14" y="240"/>
                    <a:pt x="14" y="222"/>
                  </a:cubicBezTo>
                  <a:cubicBezTo>
                    <a:pt x="14" y="179"/>
                    <a:pt x="15" y="125"/>
                    <a:pt x="15" y="82"/>
                  </a:cubicBezTo>
                  <a:cubicBezTo>
                    <a:pt x="16" y="61"/>
                    <a:pt x="16" y="42"/>
                    <a:pt x="16" y="29"/>
                  </a:cubicBezTo>
                  <a:cubicBezTo>
                    <a:pt x="16" y="16"/>
                    <a:pt x="16" y="8"/>
                    <a:pt x="16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729" y="811"/>
                    <a:pt x="729" y="811"/>
                    <a:pt x="729" y="811"/>
                  </a:cubicBezTo>
                  <a:cubicBezTo>
                    <a:pt x="732" y="814"/>
                    <a:pt x="736" y="814"/>
                    <a:pt x="739" y="811"/>
                  </a:cubicBezTo>
                  <a:cubicBezTo>
                    <a:pt x="742" y="809"/>
                    <a:pt x="742" y="804"/>
                    <a:pt x="739" y="802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1"/>
                    <a:pt x="9" y="0"/>
                    <a:pt x="7" y="1"/>
                  </a:cubicBezTo>
                  <a:cubicBezTo>
                    <a:pt x="4" y="2"/>
                    <a:pt x="2" y="4"/>
                    <a:pt x="2" y="7"/>
                  </a:cubicBezTo>
                  <a:cubicBezTo>
                    <a:pt x="2" y="7"/>
                    <a:pt x="0" y="135"/>
                    <a:pt x="0" y="222"/>
                  </a:cubicBezTo>
                  <a:cubicBezTo>
                    <a:pt x="0" y="244"/>
                    <a:pt x="0" y="263"/>
                    <a:pt x="1" y="277"/>
                  </a:cubicBezTo>
                  <a:cubicBezTo>
                    <a:pt x="1" y="284"/>
                    <a:pt x="1" y="290"/>
                    <a:pt x="1" y="294"/>
                  </a:cubicBezTo>
                  <a:cubicBezTo>
                    <a:pt x="1" y="296"/>
                    <a:pt x="2" y="297"/>
                    <a:pt x="2" y="299"/>
                  </a:cubicBezTo>
                  <a:cubicBezTo>
                    <a:pt x="2" y="300"/>
                    <a:pt x="2" y="300"/>
                    <a:pt x="2" y="301"/>
                  </a:cubicBezTo>
                  <a:cubicBezTo>
                    <a:pt x="2" y="301"/>
                    <a:pt x="2" y="302"/>
                    <a:pt x="3" y="302"/>
                  </a:cubicBezTo>
                  <a:cubicBezTo>
                    <a:pt x="3" y="303"/>
                    <a:pt x="3" y="304"/>
                    <a:pt x="4" y="305"/>
                  </a:cubicBezTo>
                  <a:cubicBezTo>
                    <a:pt x="7" y="308"/>
                    <a:pt x="12" y="308"/>
                    <a:pt x="14" y="305"/>
                  </a:cubicBezTo>
                  <a:cubicBezTo>
                    <a:pt x="17" y="302"/>
                    <a:pt x="17" y="298"/>
                    <a:pt x="14" y="295"/>
                  </a:cubicBezTo>
                  <a:close/>
                </a:path>
              </a:pathLst>
            </a:custGeom>
            <a:solidFill>
              <a:srgbClr val="5F6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is1ïďè"/>
            <p:cNvSpPr/>
            <p:nvPr/>
          </p:nvSpPr>
          <p:spPr bwMode="auto">
            <a:xfrm>
              <a:off x="6083549" y="1660988"/>
              <a:ext cx="1992413" cy="1127414"/>
            </a:xfrm>
            <a:custGeom>
              <a:avLst/>
              <a:gdLst>
                <a:gd name="T0" fmla="*/ 963 w 1197"/>
                <a:gd name="T1" fmla="*/ 280 h 677"/>
                <a:gd name="T2" fmla="*/ 963 w 1197"/>
                <a:gd name="T3" fmla="*/ 7 h 677"/>
                <a:gd name="T4" fmla="*/ 959 w 1197"/>
                <a:gd name="T5" fmla="*/ 1 h 677"/>
                <a:gd name="T6" fmla="*/ 952 w 1197"/>
                <a:gd name="T7" fmla="*/ 1 h 677"/>
                <a:gd name="T8" fmla="*/ 4 w 1197"/>
                <a:gd name="T9" fmla="*/ 663 h 677"/>
                <a:gd name="T10" fmla="*/ 2 w 1197"/>
                <a:gd name="T11" fmla="*/ 673 h 677"/>
                <a:gd name="T12" fmla="*/ 11 w 1197"/>
                <a:gd name="T13" fmla="*/ 676 h 677"/>
                <a:gd name="T14" fmla="*/ 1183 w 1197"/>
                <a:gd name="T15" fmla="*/ 194 h 677"/>
                <a:gd name="T16" fmla="*/ 1183 w 1197"/>
                <a:gd name="T17" fmla="*/ 363 h 677"/>
                <a:gd name="T18" fmla="*/ 1190 w 1197"/>
                <a:gd name="T19" fmla="*/ 370 h 677"/>
                <a:gd name="T20" fmla="*/ 1197 w 1197"/>
                <a:gd name="T21" fmla="*/ 363 h 677"/>
                <a:gd name="T22" fmla="*/ 1197 w 1197"/>
                <a:gd name="T23" fmla="*/ 183 h 677"/>
                <a:gd name="T24" fmla="*/ 1194 w 1197"/>
                <a:gd name="T25" fmla="*/ 178 h 677"/>
                <a:gd name="T26" fmla="*/ 1188 w 1197"/>
                <a:gd name="T27" fmla="*/ 177 h 677"/>
                <a:gd name="T28" fmla="*/ 64 w 1197"/>
                <a:gd name="T29" fmla="*/ 639 h 677"/>
                <a:gd name="T30" fmla="*/ 949 w 1197"/>
                <a:gd name="T31" fmla="*/ 21 h 677"/>
                <a:gd name="T32" fmla="*/ 949 w 1197"/>
                <a:gd name="T33" fmla="*/ 280 h 677"/>
                <a:gd name="T34" fmla="*/ 956 w 1197"/>
                <a:gd name="T35" fmla="*/ 287 h 677"/>
                <a:gd name="T36" fmla="*/ 963 w 1197"/>
                <a:gd name="T37" fmla="*/ 28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97" h="677">
                  <a:moveTo>
                    <a:pt x="963" y="280"/>
                  </a:moveTo>
                  <a:cubicBezTo>
                    <a:pt x="963" y="7"/>
                    <a:pt x="963" y="7"/>
                    <a:pt x="963" y="7"/>
                  </a:cubicBezTo>
                  <a:cubicBezTo>
                    <a:pt x="963" y="5"/>
                    <a:pt x="962" y="2"/>
                    <a:pt x="959" y="1"/>
                  </a:cubicBezTo>
                  <a:cubicBezTo>
                    <a:pt x="957" y="0"/>
                    <a:pt x="954" y="0"/>
                    <a:pt x="952" y="1"/>
                  </a:cubicBezTo>
                  <a:cubicBezTo>
                    <a:pt x="4" y="663"/>
                    <a:pt x="4" y="663"/>
                    <a:pt x="4" y="663"/>
                  </a:cubicBezTo>
                  <a:cubicBezTo>
                    <a:pt x="1" y="666"/>
                    <a:pt x="0" y="669"/>
                    <a:pt x="2" y="673"/>
                  </a:cubicBezTo>
                  <a:cubicBezTo>
                    <a:pt x="4" y="676"/>
                    <a:pt x="7" y="677"/>
                    <a:pt x="11" y="676"/>
                  </a:cubicBezTo>
                  <a:cubicBezTo>
                    <a:pt x="1183" y="194"/>
                    <a:pt x="1183" y="194"/>
                    <a:pt x="1183" y="194"/>
                  </a:cubicBezTo>
                  <a:cubicBezTo>
                    <a:pt x="1183" y="363"/>
                    <a:pt x="1183" y="363"/>
                    <a:pt x="1183" y="363"/>
                  </a:cubicBezTo>
                  <a:cubicBezTo>
                    <a:pt x="1183" y="367"/>
                    <a:pt x="1186" y="370"/>
                    <a:pt x="1190" y="370"/>
                  </a:cubicBezTo>
                  <a:cubicBezTo>
                    <a:pt x="1194" y="370"/>
                    <a:pt x="1197" y="367"/>
                    <a:pt x="1197" y="363"/>
                  </a:cubicBezTo>
                  <a:cubicBezTo>
                    <a:pt x="1197" y="183"/>
                    <a:pt x="1197" y="183"/>
                    <a:pt x="1197" y="183"/>
                  </a:cubicBezTo>
                  <a:cubicBezTo>
                    <a:pt x="1197" y="181"/>
                    <a:pt x="1196" y="179"/>
                    <a:pt x="1194" y="178"/>
                  </a:cubicBezTo>
                  <a:cubicBezTo>
                    <a:pt x="1192" y="176"/>
                    <a:pt x="1190" y="176"/>
                    <a:pt x="1188" y="177"/>
                  </a:cubicBezTo>
                  <a:cubicBezTo>
                    <a:pt x="64" y="639"/>
                    <a:pt x="64" y="639"/>
                    <a:pt x="64" y="639"/>
                  </a:cubicBezTo>
                  <a:cubicBezTo>
                    <a:pt x="949" y="21"/>
                    <a:pt x="949" y="21"/>
                    <a:pt x="949" y="21"/>
                  </a:cubicBezTo>
                  <a:cubicBezTo>
                    <a:pt x="949" y="280"/>
                    <a:pt x="949" y="280"/>
                    <a:pt x="949" y="280"/>
                  </a:cubicBezTo>
                  <a:cubicBezTo>
                    <a:pt x="949" y="284"/>
                    <a:pt x="952" y="287"/>
                    <a:pt x="956" y="287"/>
                  </a:cubicBezTo>
                  <a:cubicBezTo>
                    <a:pt x="960" y="287"/>
                    <a:pt x="963" y="284"/>
                    <a:pt x="963" y="280"/>
                  </a:cubicBezTo>
                  <a:close/>
                </a:path>
              </a:pathLst>
            </a:custGeom>
            <a:solidFill>
              <a:srgbClr val="5F6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ïś1îďé"/>
            <p:cNvSpPr/>
            <p:nvPr/>
          </p:nvSpPr>
          <p:spPr bwMode="auto">
            <a:xfrm>
              <a:off x="6083549" y="1433129"/>
              <a:ext cx="1235404" cy="1355273"/>
            </a:xfrm>
            <a:custGeom>
              <a:avLst/>
              <a:gdLst>
                <a:gd name="T0" fmla="*/ 738 w 742"/>
                <a:gd name="T1" fmla="*/ 305 h 814"/>
                <a:gd name="T2" fmla="*/ 740 w 742"/>
                <a:gd name="T3" fmla="*/ 302 h 814"/>
                <a:gd name="T4" fmla="*/ 740 w 742"/>
                <a:gd name="T5" fmla="*/ 300 h 814"/>
                <a:gd name="T6" fmla="*/ 741 w 742"/>
                <a:gd name="T7" fmla="*/ 296 h 814"/>
                <a:gd name="T8" fmla="*/ 742 w 742"/>
                <a:gd name="T9" fmla="*/ 268 h 814"/>
                <a:gd name="T10" fmla="*/ 742 w 742"/>
                <a:gd name="T11" fmla="*/ 222 h 814"/>
                <a:gd name="T12" fmla="*/ 740 w 742"/>
                <a:gd name="T13" fmla="*/ 7 h 814"/>
                <a:gd name="T14" fmla="*/ 735 w 742"/>
                <a:gd name="T15" fmla="*/ 1 h 814"/>
                <a:gd name="T16" fmla="*/ 728 w 742"/>
                <a:gd name="T17" fmla="*/ 3 h 814"/>
                <a:gd name="T18" fmla="*/ 3 w 742"/>
                <a:gd name="T19" fmla="*/ 802 h 814"/>
                <a:gd name="T20" fmla="*/ 3 w 742"/>
                <a:gd name="T21" fmla="*/ 811 h 814"/>
                <a:gd name="T22" fmla="*/ 13 w 742"/>
                <a:gd name="T23" fmla="*/ 811 h 814"/>
                <a:gd name="T24" fmla="*/ 738 w 742"/>
                <a:gd name="T25" fmla="*/ 12 h 814"/>
                <a:gd name="T26" fmla="*/ 733 w 742"/>
                <a:gd name="T27" fmla="*/ 7 h 814"/>
                <a:gd name="T28" fmla="*/ 726 w 742"/>
                <a:gd name="T29" fmla="*/ 8 h 814"/>
                <a:gd name="T30" fmla="*/ 726 w 742"/>
                <a:gd name="T31" fmla="*/ 29 h 814"/>
                <a:gd name="T32" fmla="*/ 728 w 742"/>
                <a:gd name="T33" fmla="*/ 222 h 814"/>
                <a:gd name="T34" fmla="*/ 727 w 742"/>
                <a:gd name="T35" fmla="*/ 277 h 814"/>
                <a:gd name="T36" fmla="*/ 727 w 742"/>
                <a:gd name="T37" fmla="*/ 293 h 814"/>
                <a:gd name="T38" fmla="*/ 727 w 742"/>
                <a:gd name="T39" fmla="*/ 297 h 814"/>
                <a:gd name="T40" fmla="*/ 726 w 742"/>
                <a:gd name="T41" fmla="*/ 298 h 814"/>
                <a:gd name="T42" fmla="*/ 726 w 742"/>
                <a:gd name="T43" fmla="*/ 298 h 814"/>
                <a:gd name="T44" fmla="*/ 730 w 742"/>
                <a:gd name="T45" fmla="*/ 298 h 814"/>
                <a:gd name="T46" fmla="*/ 727 w 742"/>
                <a:gd name="T47" fmla="*/ 297 h 814"/>
                <a:gd name="T48" fmla="*/ 726 w 742"/>
                <a:gd name="T49" fmla="*/ 298 h 814"/>
                <a:gd name="T50" fmla="*/ 730 w 742"/>
                <a:gd name="T51" fmla="*/ 298 h 814"/>
                <a:gd name="T52" fmla="*/ 727 w 742"/>
                <a:gd name="T53" fmla="*/ 297 h 814"/>
                <a:gd name="T54" fmla="*/ 732 w 742"/>
                <a:gd name="T55" fmla="*/ 299 h 814"/>
                <a:gd name="T56" fmla="*/ 728 w 742"/>
                <a:gd name="T57" fmla="*/ 295 h 814"/>
                <a:gd name="T58" fmla="*/ 727 w 742"/>
                <a:gd name="T59" fmla="*/ 297 h 814"/>
                <a:gd name="T60" fmla="*/ 732 w 742"/>
                <a:gd name="T61" fmla="*/ 299 h 814"/>
                <a:gd name="T62" fmla="*/ 728 w 742"/>
                <a:gd name="T63" fmla="*/ 295 h 814"/>
                <a:gd name="T64" fmla="*/ 728 w 742"/>
                <a:gd name="T65" fmla="*/ 305 h 814"/>
                <a:gd name="T66" fmla="*/ 738 w 742"/>
                <a:gd name="T67" fmla="*/ 305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2" h="814">
                  <a:moveTo>
                    <a:pt x="738" y="305"/>
                  </a:moveTo>
                  <a:cubicBezTo>
                    <a:pt x="739" y="304"/>
                    <a:pt x="739" y="303"/>
                    <a:pt x="740" y="302"/>
                  </a:cubicBezTo>
                  <a:cubicBezTo>
                    <a:pt x="740" y="301"/>
                    <a:pt x="740" y="301"/>
                    <a:pt x="740" y="300"/>
                  </a:cubicBezTo>
                  <a:cubicBezTo>
                    <a:pt x="740" y="299"/>
                    <a:pt x="741" y="297"/>
                    <a:pt x="741" y="296"/>
                  </a:cubicBezTo>
                  <a:cubicBezTo>
                    <a:pt x="741" y="290"/>
                    <a:pt x="741" y="280"/>
                    <a:pt x="742" y="268"/>
                  </a:cubicBezTo>
                  <a:cubicBezTo>
                    <a:pt x="742" y="255"/>
                    <a:pt x="742" y="239"/>
                    <a:pt x="742" y="222"/>
                  </a:cubicBezTo>
                  <a:cubicBezTo>
                    <a:pt x="742" y="135"/>
                    <a:pt x="740" y="7"/>
                    <a:pt x="740" y="7"/>
                  </a:cubicBezTo>
                  <a:cubicBezTo>
                    <a:pt x="740" y="4"/>
                    <a:pt x="738" y="2"/>
                    <a:pt x="735" y="1"/>
                  </a:cubicBezTo>
                  <a:cubicBezTo>
                    <a:pt x="733" y="0"/>
                    <a:pt x="730" y="1"/>
                    <a:pt x="728" y="3"/>
                  </a:cubicBezTo>
                  <a:cubicBezTo>
                    <a:pt x="3" y="802"/>
                    <a:pt x="3" y="802"/>
                    <a:pt x="3" y="802"/>
                  </a:cubicBezTo>
                  <a:cubicBezTo>
                    <a:pt x="0" y="804"/>
                    <a:pt x="1" y="809"/>
                    <a:pt x="3" y="811"/>
                  </a:cubicBezTo>
                  <a:cubicBezTo>
                    <a:pt x="6" y="814"/>
                    <a:pt x="11" y="814"/>
                    <a:pt x="13" y="811"/>
                  </a:cubicBezTo>
                  <a:cubicBezTo>
                    <a:pt x="738" y="12"/>
                    <a:pt x="738" y="12"/>
                    <a:pt x="738" y="12"/>
                  </a:cubicBezTo>
                  <a:cubicBezTo>
                    <a:pt x="733" y="7"/>
                    <a:pt x="733" y="7"/>
                    <a:pt x="733" y="7"/>
                  </a:cubicBezTo>
                  <a:cubicBezTo>
                    <a:pt x="726" y="8"/>
                    <a:pt x="726" y="8"/>
                    <a:pt x="726" y="8"/>
                  </a:cubicBezTo>
                  <a:cubicBezTo>
                    <a:pt x="726" y="8"/>
                    <a:pt x="726" y="16"/>
                    <a:pt x="726" y="29"/>
                  </a:cubicBezTo>
                  <a:cubicBezTo>
                    <a:pt x="727" y="69"/>
                    <a:pt x="728" y="157"/>
                    <a:pt x="728" y="222"/>
                  </a:cubicBezTo>
                  <a:cubicBezTo>
                    <a:pt x="728" y="244"/>
                    <a:pt x="728" y="263"/>
                    <a:pt x="727" y="277"/>
                  </a:cubicBezTo>
                  <a:cubicBezTo>
                    <a:pt x="727" y="283"/>
                    <a:pt x="727" y="289"/>
                    <a:pt x="727" y="293"/>
                  </a:cubicBezTo>
                  <a:cubicBezTo>
                    <a:pt x="727" y="295"/>
                    <a:pt x="727" y="296"/>
                    <a:pt x="727" y="297"/>
                  </a:cubicBezTo>
                  <a:cubicBezTo>
                    <a:pt x="726" y="298"/>
                    <a:pt x="726" y="298"/>
                    <a:pt x="726" y="298"/>
                  </a:cubicBezTo>
                  <a:cubicBezTo>
                    <a:pt x="726" y="298"/>
                    <a:pt x="726" y="298"/>
                    <a:pt x="726" y="298"/>
                  </a:cubicBezTo>
                  <a:cubicBezTo>
                    <a:pt x="730" y="298"/>
                    <a:pt x="730" y="298"/>
                    <a:pt x="730" y="298"/>
                  </a:cubicBezTo>
                  <a:cubicBezTo>
                    <a:pt x="727" y="297"/>
                    <a:pt x="727" y="297"/>
                    <a:pt x="727" y="297"/>
                  </a:cubicBezTo>
                  <a:cubicBezTo>
                    <a:pt x="726" y="298"/>
                    <a:pt x="726" y="298"/>
                    <a:pt x="726" y="298"/>
                  </a:cubicBezTo>
                  <a:cubicBezTo>
                    <a:pt x="730" y="298"/>
                    <a:pt x="730" y="298"/>
                    <a:pt x="730" y="298"/>
                  </a:cubicBezTo>
                  <a:cubicBezTo>
                    <a:pt x="727" y="297"/>
                    <a:pt x="727" y="297"/>
                    <a:pt x="727" y="297"/>
                  </a:cubicBezTo>
                  <a:cubicBezTo>
                    <a:pt x="732" y="299"/>
                    <a:pt x="732" y="299"/>
                    <a:pt x="732" y="299"/>
                  </a:cubicBezTo>
                  <a:cubicBezTo>
                    <a:pt x="728" y="295"/>
                    <a:pt x="728" y="295"/>
                    <a:pt x="728" y="295"/>
                  </a:cubicBezTo>
                  <a:cubicBezTo>
                    <a:pt x="727" y="296"/>
                    <a:pt x="727" y="297"/>
                    <a:pt x="727" y="297"/>
                  </a:cubicBezTo>
                  <a:cubicBezTo>
                    <a:pt x="732" y="299"/>
                    <a:pt x="732" y="299"/>
                    <a:pt x="732" y="299"/>
                  </a:cubicBezTo>
                  <a:cubicBezTo>
                    <a:pt x="728" y="295"/>
                    <a:pt x="728" y="295"/>
                    <a:pt x="728" y="295"/>
                  </a:cubicBezTo>
                  <a:cubicBezTo>
                    <a:pt x="725" y="298"/>
                    <a:pt x="725" y="302"/>
                    <a:pt x="728" y="305"/>
                  </a:cubicBezTo>
                  <a:cubicBezTo>
                    <a:pt x="731" y="308"/>
                    <a:pt x="735" y="308"/>
                    <a:pt x="738" y="305"/>
                  </a:cubicBezTo>
                  <a:close/>
                </a:path>
              </a:pathLst>
            </a:custGeom>
            <a:solidFill>
              <a:srgbClr val="5F6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6006000" y="1123950"/>
            <a:ext cx="0" cy="501967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3773613" y="2732495"/>
            <a:ext cx="1200329" cy="20848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600" dirty="0">
                <a:solidFill>
                  <a:srgbClr val="7E5E64"/>
                </a:solidFill>
              </a:rPr>
              <a:t>目 录</a:t>
            </a:r>
            <a:endParaRPr lang="zh-CN" altLang="en-US" sz="6600" dirty="0">
              <a:solidFill>
                <a:srgbClr val="7E5E64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549887" y="1311962"/>
            <a:ext cx="824947" cy="82494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/>
              <a:t>01</a:t>
            </a:r>
            <a:endParaRPr lang="zh-CN" altLang="en-US" sz="2800" dirty="0"/>
          </a:p>
        </p:txBody>
      </p:sp>
      <p:sp>
        <p:nvSpPr>
          <p:cNvPr id="21" name="文本框 20"/>
          <p:cNvSpPr txBox="1"/>
          <p:nvPr/>
        </p:nvSpPr>
        <p:spPr>
          <a:xfrm>
            <a:off x="7571242" y="1401416"/>
            <a:ext cx="3448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标题文本预设</a:t>
            </a:r>
            <a:endParaRPr lang="zh-CN" altLang="en-US" sz="3600" dirty="0"/>
          </a:p>
        </p:txBody>
      </p:sp>
      <p:sp>
        <p:nvSpPr>
          <p:cNvPr id="22" name="椭圆 21"/>
          <p:cNvSpPr/>
          <p:nvPr/>
        </p:nvSpPr>
        <p:spPr>
          <a:xfrm>
            <a:off x="6549887" y="2432060"/>
            <a:ext cx="824947" cy="82494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/>
              <a:t>02</a:t>
            </a:r>
            <a:endParaRPr lang="zh-CN" altLang="en-US" sz="2800" dirty="0"/>
          </a:p>
        </p:txBody>
      </p:sp>
      <p:sp>
        <p:nvSpPr>
          <p:cNvPr id="23" name="文本框 22"/>
          <p:cNvSpPr txBox="1"/>
          <p:nvPr/>
        </p:nvSpPr>
        <p:spPr>
          <a:xfrm>
            <a:off x="7571242" y="2521514"/>
            <a:ext cx="3448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标题文本预设</a:t>
            </a:r>
            <a:endParaRPr lang="zh-CN" altLang="en-US" sz="3600" dirty="0"/>
          </a:p>
        </p:txBody>
      </p:sp>
      <p:sp>
        <p:nvSpPr>
          <p:cNvPr id="26" name="椭圆 25"/>
          <p:cNvSpPr/>
          <p:nvPr/>
        </p:nvSpPr>
        <p:spPr>
          <a:xfrm>
            <a:off x="6549887" y="3552158"/>
            <a:ext cx="824947" cy="82494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/>
              <a:t>03</a:t>
            </a:r>
            <a:endParaRPr lang="zh-CN" altLang="en-US" sz="2800" dirty="0"/>
          </a:p>
        </p:txBody>
      </p:sp>
      <p:sp>
        <p:nvSpPr>
          <p:cNvPr id="27" name="文本框 26"/>
          <p:cNvSpPr txBox="1"/>
          <p:nvPr/>
        </p:nvSpPr>
        <p:spPr>
          <a:xfrm>
            <a:off x="7571242" y="3641612"/>
            <a:ext cx="3448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标题文本预设</a:t>
            </a:r>
            <a:endParaRPr lang="zh-CN" altLang="en-US" sz="3600" dirty="0"/>
          </a:p>
        </p:txBody>
      </p:sp>
      <p:sp>
        <p:nvSpPr>
          <p:cNvPr id="28" name="椭圆 27"/>
          <p:cNvSpPr/>
          <p:nvPr/>
        </p:nvSpPr>
        <p:spPr>
          <a:xfrm>
            <a:off x="6549887" y="4672256"/>
            <a:ext cx="824947" cy="82494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/>
              <a:t>04</a:t>
            </a:r>
            <a:endParaRPr lang="zh-CN" altLang="en-US" sz="2800" dirty="0"/>
          </a:p>
        </p:txBody>
      </p:sp>
      <p:sp>
        <p:nvSpPr>
          <p:cNvPr id="29" name="文本框 28"/>
          <p:cNvSpPr txBox="1"/>
          <p:nvPr/>
        </p:nvSpPr>
        <p:spPr>
          <a:xfrm>
            <a:off x="7571242" y="4761710"/>
            <a:ext cx="3448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标题文本预设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/>
      <p:bldP spid="22" grpId="0" animBg="1"/>
      <p:bldP spid="26" grpId="0" animBg="1"/>
      <p:bldP spid="27" grpId="0"/>
      <p:bldP spid="28" grpId="0" animBg="1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ṡḻïďê"/>
          <p:cNvSpPr/>
          <p:nvPr/>
        </p:nvSpPr>
        <p:spPr bwMode="auto">
          <a:xfrm>
            <a:off x="5088174" y="3231842"/>
            <a:ext cx="4014378" cy="127583"/>
          </a:xfrm>
          <a:prstGeom prst="rightArrow">
            <a:avLst>
              <a:gd name="adj1" fmla="val 63854"/>
              <a:gd name="adj2" fmla="val 50000"/>
            </a:avLst>
          </a:prstGeom>
          <a:solidFill>
            <a:schemeClr val="accent4"/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8" name="îṡlîďe"/>
          <p:cNvSpPr/>
          <p:nvPr/>
        </p:nvSpPr>
        <p:spPr>
          <a:xfrm>
            <a:off x="5082142" y="3366020"/>
            <a:ext cx="4140346" cy="38942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/>
              <a:t>输入替换内容</a:t>
            </a:r>
            <a:r>
              <a:rPr lang="en-US" altLang="zh-CN" sz="1400" dirty="0"/>
              <a:t>    </a:t>
            </a:r>
            <a:r>
              <a:rPr lang="zh-CN" altLang="en-US" sz="1400" dirty="0"/>
              <a:t>输入替换内容</a:t>
            </a:r>
            <a:endParaRPr lang="en-US" altLang="zh-CN" sz="1400" dirty="0"/>
          </a:p>
        </p:txBody>
      </p:sp>
      <p:sp>
        <p:nvSpPr>
          <p:cNvPr id="9" name="îṥlîḓe"/>
          <p:cNvSpPr txBox="1"/>
          <p:nvPr/>
        </p:nvSpPr>
        <p:spPr bwMode="auto">
          <a:xfrm>
            <a:off x="5176154" y="2418590"/>
            <a:ext cx="5583364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4800" b="1" dirty="0">
                <a:solidFill>
                  <a:schemeClr val="accent2"/>
                </a:solidFill>
              </a:rPr>
              <a:t>标题文本预设</a:t>
            </a:r>
            <a:endParaRPr lang="en-US" altLang="zh-CN" sz="4800" b="1" dirty="0">
              <a:solidFill>
                <a:schemeClr val="accent2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675347" y="2639493"/>
            <a:ext cx="1106587" cy="11065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/>
              <a:t>01</a:t>
            </a:r>
            <a:endParaRPr lang="zh-CN" altLang="en-US" sz="4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/>
      <p:bldP spid="9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130"/>
          <p:cNvGrpSpPr/>
          <p:nvPr/>
        </p:nvGrpSpPr>
        <p:grpSpPr>
          <a:xfrm>
            <a:off x="8712782" y="2271721"/>
            <a:ext cx="2056563" cy="454388"/>
            <a:chOff x="1762139" y="1304396"/>
            <a:chExt cx="1542507" cy="340809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5317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US" sz="132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16798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7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5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endParaRPr lang="en-US" altLang="zh-CN" sz="76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8712782" y="3303834"/>
            <a:ext cx="2056563" cy="505591"/>
            <a:chOff x="1762139" y="2072489"/>
            <a:chExt cx="1542507" cy="379214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5317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US" sz="132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16798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7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5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endParaRPr lang="en-US" altLang="zh-CN" sz="132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8712782" y="4369682"/>
            <a:ext cx="2056563" cy="479989"/>
            <a:chOff x="1762139" y="2840582"/>
            <a:chExt cx="1542507" cy="360012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5317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US" sz="132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16798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7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5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endParaRPr lang="en-US" altLang="zh-CN" sz="132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8712782" y="5444850"/>
            <a:ext cx="2056563" cy="454387"/>
            <a:chOff x="1762139" y="3608676"/>
            <a:chExt cx="1542507" cy="340809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5317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US" sz="132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16798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7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5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endParaRPr lang="en-US" altLang="zh-CN" sz="132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476097" y="2254847"/>
            <a:ext cx="2056563" cy="636386"/>
            <a:chOff x="5839354" y="1336688"/>
            <a:chExt cx="1542507" cy="477315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5317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US" sz="132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27917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7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5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r>
                <a:rPr lang="en-US" altLang="zh-CN" sz="760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y.</a:t>
              </a:r>
              <a:endParaRPr lang="en-US" altLang="zh-CN" sz="76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08150" y="3299622"/>
            <a:ext cx="2056563" cy="645012"/>
            <a:chOff x="5863395" y="2079109"/>
            <a:chExt cx="1542507" cy="483785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5317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US" sz="132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27917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7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5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r>
                <a:rPr lang="en-US" altLang="zh-CN" sz="760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y.</a:t>
              </a:r>
              <a:endParaRPr lang="en-US" altLang="zh-CN" sz="76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08150" y="4353016"/>
            <a:ext cx="2056563" cy="750843"/>
            <a:chOff x="5863395" y="2821530"/>
            <a:chExt cx="1542507" cy="563164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5317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US" sz="132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5208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7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325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e</a:t>
              </a:r>
              <a:r>
                <a:rPr lang="zh-CN" altLang="en-US" sz="1325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r>
                <a:rPr lang="en-US" altLang="zh-CN" sz="760" dirty="0" err="1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ly</a:t>
              </a:r>
              <a:r>
                <a:rPr lang="en-US" altLang="zh-CN" sz="760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.</a:t>
              </a:r>
              <a:endParaRPr lang="en-US" altLang="zh-CN" sz="76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08150" y="5445147"/>
            <a:ext cx="2056563" cy="632162"/>
            <a:chOff x="5863395" y="3586529"/>
            <a:chExt cx="1542507" cy="474147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86529"/>
              <a:ext cx="1542506" cy="15317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US" sz="132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27917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7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5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r>
                <a:rPr lang="en-US" altLang="zh-CN" sz="760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y.</a:t>
              </a:r>
              <a:endParaRPr lang="en-US" altLang="zh-CN" sz="76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670434" y="4392092"/>
            <a:ext cx="625327" cy="607424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670434" y="5449804"/>
            <a:ext cx="625327" cy="607424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670434" y="3334380"/>
            <a:ext cx="625327" cy="607424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670434" y="2276669"/>
            <a:ext cx="625327" cy="607424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7912364" y="2276669"/>
            <a:ext cx="625327" cy="607424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7912364" y="3334380"/>
            <a:ext cx="625327" cy="607424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7912364" y="5449804"/>
            <a:ext cx="625327" cy="607424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7912364" y="4392092"/>
            <a:ext cx="625327" cy="607424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/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TextBox 8"/>
          <p:cNvSpPr txBox="1"/>
          <p:nvPr/>
        </p:nvSpPr>
        <p:spPr>
          <a:xfrm>
            <a:off x="682606" y="690292"/>
            <a:ext cx="4551680" cy="4669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03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379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010" y="3063329"/>
            <a:ext cx="3362584" cy="217391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02015" y="3838645"/>
            <a:ext cx="1499696" cy="396309"/>
            <a:chOff x="1424694" y="3437117"/>
            <a:chExt cx="1499779" cy="396331"/>
          </a:xfrm>
          <a:solidFill>
            <a:schemeClr val="accent1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770496" y="3985267"/>
            <a:ext cx="1499696" cy="385307"/>
            <a:chOff x="2993261" y="3583747"/>
            <a:chExt cx="1499779" cy="385328"/>
          </a:xfrm>
          <a:solidFill>
            <a:schemeClr val="accent4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338976" y="3838646"/>
            <a:ext cx="1499696" cy="396308"/>
            <a:chOff x="4561827" y="3437117"/>
            <a:chExt cx="1499779" cy="396330"/>
          </a:xfrm>
          <a:solidFill>
            <a:schemeClr val="accent1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5907457" y="3985267"/>
            <a:ext cx="1499696" cy="385307"/>
            <a:chOff x="6130393" y="3583747"/>
            <a:chExt cx="1499779" cy="385328"/>
          </a:xfrm>
          <a:solidFill>
            <a:schemeClr val="accent4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044417" y="3985268"/>
            <a:ext cx="1499696" cy="385306"/>
            <a:chOff x="9267526" y="3583748"/>
            <a:chExt cx="1499779" cy="385327"/>
          </a:xfrm>
          <a:solidFill>
            <a:schemeClr val="accent4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475937" y="3838645"/>
            <a:ext cx="1499696" cy="396309"/>
            <a:chOff x="7698960" y="3437117"/>
            <a:chExt cx="1499779" cy="396331"/>
          </a:xfrm>
          <a:solidFill>
            <a:schemeClr val="accent1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9562105" y="4456240"/>
            <a:ext cx="464319" cy="465112"/>
            <a:chOff x="9145588" y="4435475"/>
            <a:chExt cx="464344" cy="465138"/>
          </a:xfrm>
          <a:solidFill>
            <a:schemeClr val="bg1">
              <a:lumMod val="65000"/>
            </a:schemeClr>
          </a:solidFill>
        </p:grpSpPr>
        <p:sp>
          <p:nvSpPr>
            <p:cNvPr id="99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062407" y="3303799"/>
            <a:ext cx="464319" cy="464319"/>
            <a:chOff x="7287419" y="2577307"/>
            <a:chExt cx="464344" cy="464344"/>
          </a:xfrm>
          <a:solidFill>
            <a:schemeClr val="bg1">
              <a:lumMod val="65000"/>
            </a:schemeClr>
          </a:solidFill>
        </p:grpSpPr>
        <p:sp>
          <p:nvSpPr>
            <p:cNvPr id="109" name="AutoShape 56"/>
            <p:cNvSpPr/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/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/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/>
          <p:nvPr/>
        </p:nvSpPr>
        <p:spPr bwMode="auto">
          <a:xfrm>
            <a:off x="3215469" y="4446814"/>
            <a:ext cx="465112" cy="464319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lIns="19049" tIns="19049" rIns="19049" bIns="19049" anchor="ctr"/>
          <a:lstStyle/>
          <a:p>
            <a:pPr algn="ctr" defTabSz="227965" hangingPunct="0">
              <a:lnSpc>
                <a:spcPct val="130000"/>
              </a:lnSpc>
            </a:pPr>
            <a:endParaRPr lang="en-US" sz="14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4925050" y="3297369"/>
            <a:ext cx="465112" cy="391298"/>
            <a:chOff x="5368132" y="2625725"/>
            <a:chExt cx="465138" cy="391319"/>
          </a:xfrm>
          <a:solidFill>
            <a:schemeClr val="bg1">
              <a:lumMod val="65000"/>
            </a:schemeClr>
          </a:solidFill>
        </p:grpSpPr>
        <p:sp>
          <p:nvSpPr>
            <p:cNvPr id="114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719704" y="3303404"/>
            <a:ext cx="464319" cy="362725"/>
            <a:chOff x="2581275" y="1710532"/>
            <a:chExt cx="464344" cy="362744"/>
          </a:xfrm>
          <a:solidFill>
            <a:schemeClr val="bg1">
              <a:lumMod val="65000"/>
            </a:schemeClr>
          </a:solidFill>
        </p:grpSpPr>
        <p:sp>
          <p:nvSpPr>
            <p:cNvPr id="118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498470" y="4446813"/>
            <a:ext cx="319071" cy="465112"/>
            <a:chOff x="5441157" y="4440238"/>
            <a:chExt cx="319088" cy="465138"/>
          </a:xfrm>
          <a:solidFill>
            <a:schemeClr val="bg1">
              <a:lumMod val="65000"/>
            </a:schemeClr>
          </a:solidFill>
        </p:grpSpPr>
        <p:sp>
          <p:nvSpPr>
            <p:cNvPr id="126" name="AutoShape 97"/>
            <p:cNvSpPr/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/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/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227965" hangingPunct="0">
                <a:lnSpc>
                  <a:spcPct val="130000"/>
                </a:lnSpc>
              </a:pPr>
              <a:endParaRPr lang="en-US"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8895245" y="2630493"/>
            <a:ext cx="2237912" cy="362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229496" y="2247558"/>
            <a:ext cx="1348446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2"/>
              </a:solidFill>
              <a:ea typeface="微软雅黑" panose="020B0503020204020204" charset="-122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7468549" y="5333776"/>
            <a:ext cx="2237912" cy="362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771492" y="4950841"/>
            <a:ext cx="1348446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2"/>
              </a:solidFill>
              <a:ea typeface="微软雅黑" panose="020B0503020204020204" charset="-122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707646" y="2630493"/>
            <a:ext cx="2237912" cy="362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6134617" y="2247558"/>
            <a:ext cx="1348446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2"/>
              </a:solidFill>
              <a:ea typeface="微软雅黑" panose="020B0503020204020204" charset="-122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4258946" y="5333776"/>
            <a:ext cx="2237912" cy="362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66104" y="4950841"/>
            <a:ext cx="1348446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2"/>
              </a:solidFill>
              <a:ea typeface="微软雅黑" panose="020B0503020204020204" charset="-122"/>
            </a:endParaRPr>
          </a:p>
        </p:txBody>
      </p:sp>
      <p:sp>
        <p:nvSpPr>
          <p:cNvPr id="137" name="TextBox 23"/>
          <p:cNvSpPr txBox="1"/>
          <p:nvPr/>
        </p:nvSpPr>
        <p:spPr>
          <a:xfrm>
            <a:off x="2401931" y="2630493"/>
            <a:ext cx="2237912" cy="362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695240" y="2247558"/>
            <a:ext cx="1348446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2"/>
              </a:solidFill>
              <a:ea typeface="微软雅黑" panose="020B0503020204020204" charset="-122"/>
            </a:endParaRPr>
          </a:p>
        </p:txBody>
      </p:sp>
      <p:sp>
        <p:nvSpPr>
          <p:cNvPr id="139" name="TextBox 23"/>
          <p:cNvSpPr txBox="1"/>
          <p:nvPr/>
        </p:nvSpPr>
        <p:spPr>
          <a:xfrm>
            <a:off x="1121976" y="5333776"/>
            <a:ext cx="2237912" cy="362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497168" y="4950841"/>
            <a:ext cx="1348446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2"/>
              </a:solidFill>
              <a:ea typeface="微软雅黑" panose="020B0503020204020204" charset="-122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926593" y="633413"/>
            <a:ext cx="3962249" cy="4669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03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379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bldLvl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952669" y="2336611"/>
            <a:ext cx="2070322" cy="467441"/>
            <a:chOff x="897773" y="2357290"/>
            <a:chExt cx="2384237" cy="538317"/>
          </a:xfrm>
        </p:grpSpPr>
        <p:sp>
          <p:nvSpPr>
            <p:cNvPr id="154" name="TextBox 153"/>
            <p:cNvSpPr txBox="1"/>
            <p:nvPr/>
          </p:nvSpPr>
          <p:spPr>
            <a:xfrm>
              <a:off x="1502841" y="2357290"/>
              <a:ext cx="1174094" cy="2351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GB" sz="132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257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endParaRPr lang="en-GB" sz="132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2867283" y="1947992"/>
            <a:ext cx="241091" cy="240373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52669" y="3670753"/>
            <a:ext cx="2070322" cy="474045"/>
            <a:chOff x="897773" y="3893722"/>
            <a:chExt cx="2384237" cy="545922"/>
          </a:xfrm>
        </p:grpSpPr>
        <p:sp>
          <p:nvSpPr>
            <p:cNvPr id="159" name="TextBox 158"/>
            <p:cNvSpPr txBox="1"/>
            <p:nvPr/>
          </p:nvSpPr>
          <p:spPr>
            <a:xfrm>
              <a:off x="1502849" y="3893722"/>
              <a:ext cx="1174094" cy="2351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GB" sz="132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257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endParaRPr lang="en-GB" sz="132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2867283" y="3288738"/>
            <a:ext cx="241091" cy="240373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52669" y="4980117"/>
            <a:ext cx="2070322" cy="504176"/>
            <a:chOff x="897773" y="5401618"/>
            <a:chExt cx="2384237" cy="580622"/>
          </a:xfrm>
        </p:grpSpPr>
        <p:sp>
          <p:nvSpPr>
            <p:cNvPr id="164" name="TextBox 163"/>
            <p:cNvSpPr txBox="1"/>
            <p:nvPr/>
          </p:nvSpPr>
          <p:spPr>
            <a:xfrm>
              <a:off x="1502849" y="5401618"/>
              <a:ext cx="1174094" cy="2351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GB" sz="132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8"/>
              <a:ext cx="2384237" cy="257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endParaRPr lang="en-GB" sz="132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2867283" y="4628231"/>
            <a:ext cx="241091" cy="240373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27303" y="4761640"/>
            <a:ext cx="279446" cy="2093066"/>
            <a:chOff x="4980416" y="5038865"/>
            <a:chExt cx="321817" cy="1816442"/>
          </a:xfrm>
        </p:grpSpPr>
        <p:sp>
          <p:nvSpPr>
            <p:cNvPr id="175" name="Freeform 11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2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3"/>
            <p:cNvSpPr/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4"/>
            <p:cNvSpPr/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"/>
            <p:cNvSpPr/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"/>
            <p:cNvSpPr/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36"/>
            <p:cNvSpPr/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37"/>
            <p:cNvSpPr/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38"/>
            <p:cNvSpPr/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39"/>
            <p:cNvSpPr/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580961" y="5038473"/>
            <a:ext cx="279445" cy="1812817"/>
            <a:chOff x="5502862" y="5357314"/>
            <a:chExt cx="321816" cy="1497993"/>
          </a:xfrm>
        </p:grpSpPr>
        <p:sp>
          <p:nvSpPr>
            <p:cNvPr id="187" name="Freeform 23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24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25"/>
            <p:cNvSpPr/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26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27"/>
            <p:cNvSpPr/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8"/>
            <p:cNvSpPr/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41"/>
            <p:cNvSpPr/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42"/>
            <p:cNvSpPr/>
            <p:nvPr/>
          </p:nvSpPr>
          <p:spPr bwMode="auto">
            <a:xfrm>
              <a:off x="5661851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43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44"/>
            <p:cNvSpPr/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846052" y="5038477"/>
            <a:ext cx="279445" cy="1816072"/>
            <a:chOff x="6959786" y="5357314"/>
            <a:chExt cx="321816" cy="1497993"/>
          </a:xfrm>
        </p:grpSpPr>
        <p:sp>
          <p:nvSpPr>
            <p:cNvPr id="181" name="Freeform 17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8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9"/>
            <p:cNvSpPr/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0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21"/>
            <p:cNvSpPr/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22"/>
            <p:cNvSpPr/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46"/>
            <p:cNvSpPr/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47"/>
            <p:cNvSpPr/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48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49"/>
            <p:cNvSpPr/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019424" y="4092860"/>
            <a:ext cx="278860" cy="2757153"/>
            <a:chOff x="6007804" y="4268661"/>
            <a:chExt cx="321142" cy="2586646"/>
          </a:xfrm>
        </p:grpSpPr>
        <p:sp>
          <p:nvSpPr>
            <p:cNvPr id="193" name="Freeform 29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30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31"/>
            <p:cNvSpPr/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32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33"/>
            <p:cNvSpPr/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34"/>
            <p:cNvSpPr/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51"/>
            <p:cNvSpPr/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52"/>
            <p:cNvSpPr/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53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54"/>
            <p:cNvSpPr/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429812" y="3611545"/>
            <a:ext cx="279445" cy="3240552"/>
            <a:chOff x="6480429" y="3714572"/>
            <a:chExt cx="321816" cy="3140735"/>
          </a:xfrm>
        </p:grpSpPr>
        <p:sp>
          <p:nvSpPr>
            <p:cNvPr id="169" name="Freeform 5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7"/>
            <p:cNvSpPr/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8"/>
            <p:cNvSpPr/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9"/>
            <p:cNvSpPr/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0"/>
            <p:cNvSpPr/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56"/>
            <p:cNvSpPr/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57"/>
            <p:cNvSpPr/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58"/>
            <p:cNvSpPr/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59"/>
            <p:cNvSpPr/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043114" y="2822097"/>
            <a:ext cx="981564" cy="1023073"/>
            <a:chOff x="4883468" y="2805677"/>
            <a:chExt cx="1130395" cy="1178197"/>
          </a:xfrm>
        </p:grpSpPr>
        <p:sp>
          <p:nvSpPr>
            <p:cNvPr id="239" name="Freeform 75"/>
            <p:cNvSpPr/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231357" y="3948649"/>
            <a:ext cx="619104" cy="724336"/>
            <a:chOff x="5100256" y="4103040"/>
            <a:chExt cx="712977" cy="834163"/>
          </a:xfrm>
        </p:grpSpPr>
        <p:sp>
          <p:nvSpPr>
            <p:cNvPr id="233" name="Freeform 69"/>
            <p:cNvSpPr/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80"/>
            <p:cNvSpPr/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Freeform 81"/>
            <p:cNvSpPr/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82"/>
            <p:cNvSpPr/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83"/>
            <p:cNvSpPr/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84"/>
            <p:cNvSpPr/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85"/>
            <p:cNvSpPr/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839044" y="2494713"/>
            <a:ext cx="1147595" cy="1227103"/>
            <a:chOff x="6951707" y="2428654"/>
            <a:chExt cx="1321600" cy="1413163"/>
          </a:xfrm>
        </p:grpSpPr>
        <p:sp>
          <p:nvSpPr>
            <p:cNvPr id="241" name="Freeform 77"/>
            <p:cNvSpPr/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86"/>
            <p:cNvSpPr/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884641" y="3979046"/>
            <a:ext cx="710888" cy="831905"/>
            <a:chOff x="7004221" y="4138049"/>
            <a:chExt cx="818678" cy="958042"/>
          </a:xfrm>
        </p:grpSpPr>
        <p:sp>
          <p:nvSpPr>
            <p:cNvPr id="232" name="Freeform 68"/>
            <p:cNvSpPr/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9"/>
            <p:cNvSpPr/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90"/>
            <p:cNvSpPr/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91"/>
            <p:cNvSpPr/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893726" y="2181945"/>
            <a:ext cx="848857" cy="993841"/>
            <a:chOff x="5863054" y="2068463"/>
            <a:chExt cx="977566" cy="1144534"/>
          </a:xfrm>
        </p:grpSpPr>
        <p:sp>
          <p:nvSpPr>
            <p:cNvPr id="227" name="Freeform 63"/>
            <p:cNvSpPr/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93"/>
            <p:cNvSpPr/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Freeform 94"/>
            <p:cNvSpPr/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95"/>
            <p:cNvSpPr/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361456" y="4092462"/>
            <a:ext cx="771689" cy="902643"/>
            <a:chOff x="4098452" y="4268661"/>
            <a:chExt cx="888697" cy="1039506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66"/>
            <p:cNvSpPr/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9"/>
            <p:cNvSpPr/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205364" y="2879974"/>
            <a:ext cx="684582" cy="799166"/>
            <a:chOff x="3918693" y="2872329"/>
            <a:chExt cx="788382" cy="920340"/>
          </a:xfrm>
        </p:grpSpPr>
        <p:sp>
          <p:nvSpPr>
            <p:cNvPr id="237" name="Freeform 73"/>
            <p:cNvSpPr/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101"/>
            <p:cNvSpPr/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102"/>
            <p:cNvSpPr/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103"/>
            <p:cNvSpPr/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105"/>
            <p:cNvSpPr/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106"/>
            <p:cNvSpPr/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8"/>
            <p:cNvSpPr/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11"/>
            <p:cNvSpPr/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742041" y="2088410"/>
            <a:ext cx="620275" cy="723751"/>
            <a:chOff x="4536741" y="1960742"/>
            <a:chExt cx="714324" cy="833490"/>
          </a:xfrm>
        </p:grpSpPr>
        <p:sp>
          <p:nvSpPr>
            <p:cNvPr id="235" name="Freeform 71"/>
            <p:cNvSpPr/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13"/>
            <p:cNvSpPr/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Freeform 114"/>
            <p:cNvSpPr/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Freeform 115"/>
            <p:cNvSpPr/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16"/>
            <p:cNvSpPr/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117"/>
            <p:cNvSpPr/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8"/>
            <p:cNvSpPr/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9"/>
            <p:cNvSpPr/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20"/>
            <p:cNvSpPr/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Freeform 121"/>
            <p:cNvSpPr/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122"/>
            <p:cNvSpPr/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163229" y="2365855"/>
            <a:ext cx="2300525" cy="476033"/>
            <a:chOff x="8854418" y="2347395"/>
            <a:chExt cx="2649344" cy="548212"/>
          </a:xfrm>
        </p:grpSpPr>
        <p:sp>
          <p:nvSpPr>
            <p:cNvPr id="287" name="TextBox 286"/>
            <p:cNvSpPr txBox="1"/>
            <p:nvPr/>
          </p:nvSpPr>
          <p:spPr>
            <a:xfrm>
              <a:off x="9359187" y="2347395"/>
              <a:ext cx="2144575" cy="235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GB" sz="132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257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endParaRPr lang="en-GB" sz="132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9077843" y="1947992"/>
            <a:ext cx="241091" cy="240373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268591" y="4102641"/>
            <a:ext cx="2071135" cy="504458"/>
            <a:chOff x="8854418" y="3858698"/>
            <a:chExt cx="2385173" cy="580947"/>
          </a:xfrm>
        </p:grpSpPr>
        <p:sp>
          <p:nvSpPr>
            <p:cNvPr id="292" name="TextBox 291"/>
            <p:cNvSpPr txBox="1"/>
            <p:nvPr/>
          </p:nvSpPr>
          <p:spPr>
            <a:xfrm flipH="1">
              <a:off x="9359187" y="3858698"/>
              <a:ext cx="1880404" cy="2351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GB" sz="132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257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endParaRPr lang="en-GB" sz="132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9078445" y="3604827"/>
            <a:ext cx="241091" cy="240373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0" name="TextBox 8"/>
          <p:cNvSpPr txBox="1"/>
          <p:nvPr/>
        </p:nvSpPr>
        <p:spPr>
          <a:xfrm>
            <a:off x="780891" y="434729"/>
            <a:ext cx="3569697" cy="4669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03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379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icture Placeholder 2"/>
          <p:cNvSpPr txBox="1"/>
          <p:nvPr/>
        </p:nvSpPr>
        <p:spPr>
          <a:xfrm rot="19822915">
            <a:off x="4750967" y="1260330"/>
            <a:ext cx="2446829" cy="4834053"/>
          </a:xfrm>
          <a:custGeom>
            <a:avLst/>
            <a:gdLst>
              <a:gd name="connsiteX0" fmla="*/ 0 w 2952328"/>
              <a:gd name="connsiteY0" fmla="*/ 0 h 6624736"/>
              <a:gd name="connsiteX1" fmla="*/ 2952328 w 2952328"/>
              <a:gd name="connsiteY1" fmla="*/ 0 h 6624736"/>
              <a:gd name="connsiteX2" fmla="*/ 2952328 w 2952328"/>
              <a:gd name="connsiteY2" fmla="*/ 6624736 h 6624736"/>
              <a:gd name="connsiteX3" fmla="*/ 0 w 2952328"/>
              <a:gd name="connsiteY3" fmla="*/ 6624736 h 6624736"/>
              <a:gd name="connsiteX4" fmla="*/ 0 w 2952328"/>
              <a:gd name="connsiteY4" fmla="*/ 0 h 6624736"/>
              <a:gd name="connsiteX0-1" fmla="*/ 0 w 2969261"/>
              <a:gd name="connsiteY0-2" fmla="*/ 254000 h 6878736"/>
              <a:gd name="connsiteX1-3" fmla="*/ 2969261 w 2969261"/>
              <a:gd name="connsiteY1-4" fmla="*/ 0 h 6878736"/>
              <a:gd name="connsiteX2-5" fmla="*/ 2952328 w 2969261"/>
              <a:gd name="connsiteY2-6" fmla="*/ 6878736 h 6878736"/>
              <a:gd name="connsiteX3-7" fmla="*/ 0 w 2969261"/>
              <a:gd name="connsiteY3-8" fmla="*/ 6878736 h 6878736"/>
              <a:gd name="connsiteX4-9" fmla="*/ 0 w 2969261"/>
              <a:gd name="connsiteY4-10" fmla="*/ 254000 h 6878736"/>
              <a:gd name="connsiteX0-11" fmla="*/ 0 w 2986193"/>
              <a:gd name="connsiteY0-12" fmla="*/ 327810 h 6878736"/>
              <a:gd name="connsiteX1-13" fmla="*/ 2986193 w 2986193"/>
              <a:gd name="connsiteY1-14" fmla="*/ 0 h 6878736"/>
              <a:gd name="connsiteX2-15" fmla="*/ 2969260 w 2986193"/>
              <a:gd name="connsiteY2-16" fmla="*/ 6878736 h 6878736"/>
              <a:gd name="connsiteX3-17" fmla="*/ 16932 w 2986193"/>
              <a:gd name="connsiteY3-18" fmla="*/ 6878736 h 6878736"/>
              <a:gd name="connsiteX4-19" fmla="*/ 0 w 2986193"/>
              <a:gd name="connsiteY4-20" fmla="*/ 327810 h 6878736"/>
              <a:gd name="connsiteX0-21" fmla="*/ 0 w 2986193"/>
              <a:gd name="connsiteY0-22" fmla="*/ 327810 h 6878736"/>
              <a:gd name="connsiteX1-23" fmla="*/ 2986193 w 2986193"/>
              <a:gd name="connsiteY1-24" fmla="*/ 0 h 6878736"/>
              <a:gd name="connsiteX2-25" fmla="*/ 2952327 w 2986193"/>
              <a:gd name="connsiteY2-26" fmla="*/ 6841831 h 6878736"/>
              <a:gd name="connsiteX3-27" fmla="*/ 16932 w 2986193"/>
              <a:gd name="connsiteY3-28" fmla="*/ 6878736 h 6878736"/>
              <a:gd name="connsiteX4-29" fmla="*/ 0 w 2986193"/>
              <a:gd name="connsiteY4-30" fmla="*/ 327810 h 6878736"/>
              <a:gd name="connsiteX0-31" fmla="*/ 33868 w 2969261"/>
              <a:gd name="connsiteY0-32" fmla="*/ 245219 h 6878736"/>
              <a:gd name="connsiteX1-33" fmla="*/ 2969261 w 2969261"/>
              <a:gd name="connsiteY1-34" fmla="*/ 0 h 6878736"/>
              <a:gd name="connsiteX2-35" fmla="*/ 2935395 w 2969261"/>
              <a:gd name="connsiteY2-36" fmla="*/ 6841831 h 6878736"/>
              <a:gd name="connsiteX3-37" fmla="*/ 0 w 2969261"/>
              <a:gd name="connsiteY3-38" fmla="*/ 6878736 h 6878736"/>
              <a:gd name="connsiteX4-39" fmla="*/ 33868 w 2969261"/>
              <a:gd name="connsiteY4-40" fmla="*/ 245219 h 6878736"/>
              <a:gd name="connsiteX0-41" fmla="*/ 33868 w 2995253"/>
              <a:gd name="connsiteY0-42" fmla="*/ 245219 h 6878736"/>
              <a:gd name="connsiteX1-43" fmla="*/ 2969261 w 2995253"/>
              <a:gd name="connsiteY1-44" fmla="*/ 0 h 6878736"/>
              <a:gd name="connsiteX2-45" fmla="*/ 2994661 w 2995253"/>
              <a:gd name="connsiteY2-46" fmla="*/ 6823477 h 6878736"/>
              <a:gd name="connsiteX3-47" fmla="*/ 0 w 2995253"/>
              <a:gd name="connsiteY3-48" fmla="*/ 6878736 h 6878736"/>
              <a:gd name="connsiteX4-49" fmla="*/ 33868 w 2995253"/>
              <a:gd name="connsiteY4-50" fmla="*/ 245219 h 6878736"/>
              <a:gd name="connsiteX0-51" fmla="*/ 1 w 2961386"/>
              <a:gd name="connsiteY0-52" fmla="*/ 245219 h 6878736"/>
              <a:gd name="connsiteX1-53" fmla="*/ 2935394 w 2961386"/>
              <a:gd name="connsiteY1-54" fmla="*/ 0 h 6878736"/>
              <a:gd name="connsiteX2-55" fmla="*/ 2960794 w 2961386"/>
              <a:gd name="connsiteY2-56" fmla="*/ 6823477 h 6878736"/>
              <a:gd name="connsiteX3-57" fmla="*/ 0 w 2961386"/>
              <a:gd name="connsiteY3-58" fmla="*/ 6878736 h 6878736"/>
              <a:gd name="connsiteX4-59" fmla="*/ 1 w 2961386"/>
              <a:gd name="connsiteY4-60" fmla="*/ 245219 h 6878736"/>
              <a:gd name="connsiteX0-61" fmla="*/ 8467 w 2969852"/>
              <a:gd name="connsiteY0-62" fmla="*/ 245219 h 6851206"/>
              <a:gd name="connsiteX1-63" fmla="*/ 2943860 w 2969852"/>
              <a:gd name="connsiteY1-64" fmla="*/ 0 h 6851206"/>
              <a:gd name="connsiteX2-65" fmla="*/ 2969260 w 2969852"/>
              <a:gd name="connsiteY2-66" fmla="*/ 6823477 h 6851206"/>
              <a:gd name="connsiteX3-67" fmla="*/ 0 w 2969852"/>
              <a:gd name="connsiteY3-68" fmla="*/ 6851206 h 6851206"/>
              <a:gd name="connsiteX4-69" fmla="*/ 8467 w 2969852"/>
              <a:gd name="connsiteY4-70" fmla="*/ 245219 h 6851206"/>
              <a:gd name="connsiteX0-71" fmla="*/ 8467 w 2969414"/>
              <a:gd name="connsiteY0-72" fmla="*/ 0 h 6605987"/>
              <a:gd name="connsiteX1-73" fmla="*/ 2829556 w 2969414"/>
              <a:gd name="connsiteY1-74" fmla="*/ 401969 h 6605987"/>
              <a:gd name="connsiteX2-75" fmla="*/ 2969260 w 2969414"/>
              <a:gd name="connsiteY2-76" fmla="*/ 6578258 h 6605987"/>
              <a:gd name="connsiteX3-77" fmla="*/ 0 w 2969414"/>
              <a:gd name="connsiteY3-78" fmla="*/ 6605987 h 6605987"/>
              <a:gd name="connsiteX4-79" fmla="*/ 8467 w 2969414"/>
              <a:gd name="connsiteY4-80" fmla="*/ 0 h 6605987"/>
              <a:gd name="connsiteX0-81" fmla="*/ 8467 w 3097622"/>
              <a:gd name="connsiteY0-82" fmla="*/ 0 h 6605987"/>
              <a:gd name="connsiteX1-83" fmla="*/ 2829556 w 3097622"/>
              <a:gd name="connsiteY1-84" fmla="*/ 401969 h 6605987"/>
              <a:gd name="connsiteX2-85" fmla="*/ 3097538 w 3097622"/>
              <a:gd name="connsiteY2-86" fmla="*/ 6589096 h 6605987"/>
              <a:gd name="connsiteX3-87" fmla="*/ 0 w 3097622"/>
              <a:gd name="connsiteY3-88" fmla="*/ 6605987 h 6605987"/>
              <a:gd name="connsiteX4-89" fmla="*/ 8467 w 3097622"/>
              <a:gd name="connsiteY4-90" fmla="*/ 0 h 6605987"/>
              <a:gd name="connsiteX0-91" fmla="*/ 0 w 3089155"/>
              <a:gd name="connsiteY0-92" fmla="*/ 0 h 6589096"/>
              <a:gd name="connsiteX1-93" fmla="*/ 2821089 w 3089155"/>
              <a:gd name="connsiteY1-94" fmla="*/ 401969 h 6589096"/>
              <a:gd name="connsiteX2-95" fmla="*/ 3089071 w 3089155"/>
              <a:gd name="connsiteY2-96" fmla="*/ 6589096 h 6589096"/>
              <a:gd name="connsiteX3-97" fmla="*/ 227546 w 3089155"/>
              <a:gd name="connsiteY3-98" fmla="*/ 6104607 h 6589096"/>
              <a:gd name="connsiteX4-99" fmla="*/ 0 w 3089155"/>
              <a:gd name="connsiteY4-100" fmla="*/ 0 h 6589096"/>
              <a:gd name="connsiteX0-101" fmla="*/ 0 w 3121113"/>
              <a:gd name="connsiteY0-102" fmla="*/ 0 h 6788810"/>
              <a:gd name="connsiteX1-103" fmla="*/ 2853047 w 3121113"/>
              <a:gd name="connsiteY1-104" fmla="*/ 601683 h 6788810"/>
              <a:gd name="connsiteX2-105" fmla="*/ 3121029 w 3121113"/>
              <a:gd name="connsiteY2-106" fmla="*/ 6788810 h 6788810"/>
              <a:gd name="connsiteX3-107" fmla="*/ 259504 w 3121113"/>
              <a:gd name="connsiteY3-108" fmla="*/ 6304321 h 6788810"/>
              <a:gd name="connsiteX4-109" fmla="*/ 0 w 3121113"/>
              <a:gd name="connsiteY4-110" fmla="*/ 0 h 6788810"/>
              <a:gd name="connsiteX0-111" fmla="*/ 0 w 3121100"/>
              <a:gd name="connsiteY0-112" fmla="*/ 0 h 6788810"/>
              <a:gd name="connsiteX1-113" fmla="*/ 2802850 w 3121100"/>
              <a:gd name="connsiteY1-114" fmla="*/ 645355 h 6788810"/>
              <a:gd name="connsiteX2-115" fmla="*/ 3121029 w 3121100"/>
              <a:gd name="connsiteY2-116" fmla="*/ 6788810 h 6788810"/>
              <a:gd name="connsiteX3-117" fmla="*/ 259504 w 3121100"/>
              <a:gd name="connsiteY3-118" fmla="*/ 6304321 h 6788810"/>
              <a:gd name="connsiteX4-119" fmla="*/ 0 w 3121100"/>
              <a:gd name="connsiteY4-120" fmla="*/ 0 h 6788810"/>
              <a:gd name="connsiteX0-121" fmla="*/ 0 w 3121029"/>
              <a:gd name="connsiteY0-122" fmla="*/ 0 h 6788810"/>
              <a:gd name="connsiteX1-123" fmla="*/ 2802850 w 3121029"/>
              <a:gd name="connsiteY1-124" fmla="*/ 645355 h 6788810"/>
              <a:gd name="connsiteX2-125" fmla="*/ 3121029 w 3121029"/>
              <a:gd name="connsiteY2-126" fmla="*/ 6788810 h 6788810"/>
              <a:gd name="connsiteX3-127" fmla="*/ 259504 w 3121029"/>
              <a:gd name="connsiteY3-128" fmla="*/ 6304321 h 6788810"/>
              <a:gd name="connsiteX4-129" fmla="*/ 0 w 3121029"/>
              <a:gd name="connsiteY4-130" fmla="*/ 0 h 6788810"/>
              <a:gd name="connsiteX0-131" fmla="*/ 0 w 3121029"/>
              <a:gd name="connsiteY0-132" fmla="*/ 0 h 6788810"/>
              <a:gd name="connsiteX1-133" fmla="*/ 2802850 w 3121029"/>
              <a:gd name="connsiteY1-134" fmla="*/ 645355 h 6788810"/>
              <a:gd name="connsiteX2-135" fmla="*/ 3121029 w 3121029"/>
              <a:gd name="connsiteY2-136" fmla="*/ 6788810 h 6788810"/>
              <a:gd name="connsiteX3-137" fmla="*/ 259504 w 3121029"/>
              <a:gd name="connsiteY3-138" fmla="*/ 6304321 h 6788810"/>
              <a:gd name="connsiteX4-139" fmla="*/ 0 w 3121029"/>
              <a:gd name="connsiteY4-140" fmla="*/ 0 h 6788810"/>
              <a:gd name="connsiteX0-141" fmla="*/ 0 w 3121029"/>
              <a:gd name="connsiteY0-142" fmla="*/ 0 h 6788810"/>
              <a:gd name="connsiteX1-143" fmla="*/ 2802850 w 3121029"/>
              <a:gd name="connsiteY1-144" fmla="*/ 645355 h 6788810"/>
              <a:gd name="connsiteX2-145" fmla="*/ 3121029 w 3121029"/>
              <a:gd name="connsiteY2-146" fmla="*/ 6788810 h 6788810"/>
              <a:gd name="connsiteX3-147" fmla="*/ 259504 w 3121029"/>
              <a:gd name="connsiteY3-148" fmla="*/ 6304321 h 6788810"/>
              <a:gd name="connsiteX4-149" fmla="*/ 0 w 3121029"/>
              <a:gd name="connsiteY4-150" fmla="*/ 0 h 6788810"/>
              <a:gd name="connsiteX0-151" fmla="*/ 0 w 3121029"/>
              <a:gd name="connsiteY0-152" fmla="*/ 0 h 6788810"/>
              <a:gd name="connsiteX1-153" fmla="*/ 2802850 w 3121029"/>
              <a:gd name="connsiteY1-154" fmla="*/ 645355 h 6788810"/>
              <a:gd name="connsiteX2-155" fmla="*/ 3121029 w 3121029"/>
              <a:gd name="connsiteY2-156" fmla="*/ 6788810 h 6788810"/>
              <a:gd name="connsiteX3-157" fmla="*/ 259504 w 3121029"/>
              <a:gd name="connsiteY3-158" fmla="*/ 6304321 h 6788810"/>
              <a:gd name="connsiteX4-159" fmla="*/ 0 w 3121029"/>
              <a:gd name="connsiteY4-160" fmla="*/ 0 h 6788810"/>
              <a:gd name="connsiteX0-161" fmla="*/ 0 w 3121029"/>
              <a:gd name="connsiteY0-162" fmla="*/ 0 h 6788810"/>
              <a:gd name="connsiteX1-163" fmla="*/ 2820638 w 3121029"/>
              <a:gd name="connsiteY1-164" fmla="*/ 653193 h 6788810"/>
              <a:gd name="connsiteX2-165" fmla="*/ 3121029 w 3121029"/>
              <a:gd name="connsiteY2-166" fmla="*/ 6788810 h 6788810"/>
              <a:gd name="connsiteX3-167" fmla="*/ 259504 w 3121029"/>
              <a:gd name="connsiteY3-168" fmla="*/ 6304321 h 6788810"/>
              <a:gd name="connsiteX4-169" fmla="*/ 0 w 3121029"/>
              <a:gd name="connsiteY4-170" fmla="*/ 0 h 6788810"/>
              <a:gd name="connsiteX0-171" fmla="*/ 0 w 3121029"/>
              <a:gd name="connsiteY0-172" fmla="*/ 0 h 6788810"/>
              <a:gd name="connsiteX1-173" fmla="*/ 2820638 w 3121029"/>
              <a:gd name="connsiteY1-174" fmla="*/ 653193 h 6788810"/>
              <a:gd name="connsiteX2-175" fmla="*/ 3121029 w 3121029"/>
              <a:gd name="connsiteY2-176" fmla="*/ 6788810 h 6788810"/>
              <a:gd name="connsiteX3-177" fmla="*/ 259504 w 3121029"/>
              <a:gd name="connsiteY3-178" fmla="*/ 6304321 h 6788810"/>
              <a:gd name="connsiteX4-179" fmla="*/ 0 w 3121029"/>
              <a:gd name="connsiteY4-180" fmla="*/ 0 h 6788810"/>
              <a:gd name="connsiteX0-181" fmla="*/ 0 w 3131164"/>
              <a:gd name="connsiteY0-182" fmla="*/ 0 h 6782297"/>
              <a:gd name="connsiteX1-183" fmla="*/ 2820638 w 3131164"/>
              <a:gd name="connsiteY1-184" fmla="*/ 653193 h 6782297"/>
              <a:gd name="connsiteX2-185" fmla="*/ 3131164 w 3131164"/>
              <a:gd name="connsiteY2-186" fmla="*/ 6782298 h 6782297"/>
              <a:gd name="connsiteX3-187" fmla="*/ 259504 w 3131164"/>
              <a:gd name="connsiteY3-188" fmla="*/ 6304321 h 6782297"/>
              <a:gd name="connsiteX4-189" fmla="*/ 0 w 3131164"/>
              <a:gd name="connsiteY4-190" fmla="*/ 0 h 6782297"/>
              <a:gd name="connsiteX0-191" fmla="*/ 0 w 3131164"/>
              <a:gd name="connsiteY0-192" fmla="*/ 0 h 6782299"/>
              <a:gd name="connsiteX1-193" fmla="*/ 2820638 w 3131164"/>
              <a:gd name="connsiteY1-194" fmla="*/ 653193 h 6782299"/>
              <a:gd name="connsiteX2-195" fmla="*/ 3131164 w 3131164"/>
              <a:gd name="connsiteY2-196" fmla="*/ 6782298 h 6782299"/>
              <a:gd name="connsiteX3-197" fmla="*/ 259504 w 3131164"/>
              <a:gd name="connsiteY3-198" fmla="*/ 6304321 h 6782299"/>
              <a:gd name="connsiteX4-199" fmla="*/ 0 w 3131164"/>
              <a:gd name="connsiteY4-200" fmla="*/ 0 h 6782299"/>
              <a:gd name="connsiteX0-201" fmla="*/ 0 w 3131164"/>
              <a:gd name="connsiteY0-202" fmla="*/ 0 h 6782297"/>
              <a:gd name="connsiteX1-203" fmla="*/ 2820638 w 3131164"/>
              <a:gd name="connsiteY1-204" fmla="*/ 653193 h 6782297"/>
              <a:gd name="connsiteX2-205" fmla="*/ 3131164 w 3131164"/>
              <a:gd name="connsiteY2-206" fmla="*/ 6782298 h 6782297"/>
              <a:gd name="connsiteX3-207" fmla="*/ 259504 w 3131164"/>
              <a:gd name="connsiteY3-208" fmla="*/ 6304321 h 6782297"/>
              <a:gd name="connsiteX4-209" fmla="*/ 0 w 3131164"/>
              <a:gd name="connsiteY4-210" fmla="*/ 0 h 6782297"/>
              <a:gd name="connsiteX0-211" fmla="*/ 0 w 3131164"/>
              <a:gd name="connsiteY0-212" fmla="*/ 0 h 6782299"/>
              <a:gd name="connsiteX1-213" fmla="*/ 2820638 w 3131164"/>
              <a:gd name="connsiteY1-214" fmla="*/ 653193 h 6782299"/>
              <a:gd name="connsiteX2-215" fmla="*/ 3131164 w 3131164"/>
              <a:gd name="connsiteY2-216" fmla="*/ 6782298 h 6782299"/>
              <a:gd name="connsiteX3-217" fmla="*/ 289081 w 3131164"/>
              <a:gd name="connsiteY3-218" fmla="*/ 5977048 h 6782299"/>
              <a:gd name="connsiteX4-219" fmla="*/ 0 w 3131164"/>
              <a:gd name="connsiteY4-220" fmla="*/ 0 h 6782299"/>
              <a:gd name="connsiteX0-221" fmla="*/ 0 w 3073559"/>
              <a:gd name="connsiteY0-222" fmla="*/ 0 h 7069780"/>
              <a:gd name="connsiteX1-223" fmla="*/ 2763033 w 3073559"/>
              <a:gd name="connsiteY1-224" fmla="*/ 940675 h 7069780"/>
              <a:gd name="connsiteX2-225" fmla="*/ 3073559 w 3073559"/>
              <a:gd name="connsiteY2-226" fmla="*/ 7069780 h 7069780"/>
              <a:gd name="connsiteX3-227" fmla="*/ 231476 w 3073559"/>
              <a:gd name="connsiteY3-228" fmla="*/ 6264530 h 7069780"/>
              <a:gd name="connsiteX4-229" fmla="*/ 0 w 3073559"/>
              <a:gd name="connsiteY4-230" fmla="*/ 0 h 7069780"/>
              <a:gd name="connsiteX0-231" fmla="*/ 0 w 3073559"/>
              <a:gd name="connsiteY0-232" fmla="*/ 0 h 7069780"/>
              <a:gd name="connsiteX1-233" fmla="*/ 2763033 w 3073559"/>
              <a:gd name="connsiteY1-234" fmla="*/ 940675 h 7069780"/>
              <a:gd name="connsiteX2-235" fmla="*/ 3073559 w 3073559"/>
              <a:gd name="connsiteY2-236" fmla="*/ 7069780 h 7069780"/>
              <a:gd name="connsiteX3-237" fmla="*/ 231476 w 3073559"/>
              <a:gd name="connsiteY3-238" fmla="*/ 6264530 h 7069780"/>
              <a:gd name="connsiteX4-239" fmla="*/ 0 w 3073559"/>
              <a:gd name="connsiteY4-240" fmla="*/ 0 h 7069780"/>
              <a:gd name="connsiteX0-241" fmla="*/ 0 w 3073559"/>
              <a:gd name="connsiteY0-242" fmla="*/ 0 h 7069780"/>
              <a:gd name="connsiteX1-243" fmla="*/ 2763033 w 3073559"/>
              <a:gd name="connsiteY1-244" fmla="*/ 940675 h 7069780"/>
              <a:gd name="connsiteX2-245" fmla="*/ 3073559 w 3073559"/>
              <a:gd name="connsiteY2-246" fmla="*/ 7069780 h 7069780"/>
              <a:gd name="connsiteX3-247" fmla="*/ 231476 w 3073559"/>
              <a:gd name="connsiteY3-248" fmla="*/ 6264530 h 7069780"/>
              <a:gd name="connsiteX4-249" fmla="*/ 0 w 3073559"/>
              <a:gd name="connsiteY4-250" fmla="*/ 0 h 7069780"/>
              <a:gd name="connsiteX0-251" fmla="*/ 0 w 3193668"/>
              <a:gd name="connsiteY0-252" fmla="*/ 0 h 6869923"/>
              <a:gd name="connsiteX1-253" fmla="*/ 2763033 w 3193668"/>
              <a:gd name="connsiteY1-254" fmla="*/ 940675 h 6869923"/>
              <a:gd name="connsiteX2-255" fmla="*/ 3193668 w 3193668"/>
              <a:gd name="connsiteY2-256" fmla="*/ 6869923 h 6869923"/>
              <a:gd name="connsiteX3-257" fmla="*/ 231476 w 3193668"/>
              <a:gd name="connsiteY3-258" fmla="*/ 6264530 h 6869923"/>
              <a:gd name="connsiteX4-259" fmla="*/ 0 w 3193668"/>
              <a:gd name="connsiteY4-260" fmla="*/ 0 h 6869923"/>
              <a:gd name="connsiteX0-261" fmla="*/ 0 w 3193668"/>
              <a:gd name="connsiteY0-262" fmla="*/ 0 h 7745897"/>
              <a:gd name="connsiteX1-263" fmla="*/ 2763033 w 3193668"/>
              <a:gd name="connsiteY1-264" fmla="*/ 940675 h 7745897"/>
              <a:gd name="connsiteX2-265" fmla="*/ 3193668 w 3193668"/>
              <a:gd name="connsiteY2-266" fmla="*/ 6869923 h 7745897"/>
              <a:gd name="connsiteX3-267" fmla="*/ 939234 w 3193668"/>
              <a:gd name="connsiteY3-268" fmla="*/ 7745897 h 7745897"/>
              <a:gd name="connsiteX4-269" fmla="*/ 0 w 3193668"/>
              <a:gd name="connsiteY4-270" fmla="*/ 0 h 7745897"/>
              <a:gd name="connsiteX0-271" fmla="*/ 0 w 2608952"/>
              <a:gd name="connsiteY0-272" fmla="*/ 1087803 h 6805222"/>
              <a:gd name="connsiteX1-273" fmla="*/ 2178317 w 2608952"/>
              <a:gd name="connsiteY1-274" fmla="*/ 0 h 6805222"/>
              <a:gd name="connsiteX2-275" fmla="*/ 2608952 w 2608952"/>
              <a:gd name="connsiteY2-276" fmla="*/ 5929248 h 6805222"/>
              <a:gd name="connsiteX3-277" fmla="*/ 354518 w 2608952"/>
              <a:gd name="connsiteY3-278" fmla="*/ 6805222 h 6805222"/>
              <a:gd name="connsiteX4-279" fmla="*/ 0 w 2608952"/>
              <a:gd name="connsiteY4-280" fmla="*/ 1087803 h 6805222"/>
              <a:gd name="connsiteX0-281" fmla="*/ 0 w 2608952"/>
              <a:gd name="connsiteY0-282" fmla="*/ 1087803 h 6805222"/>
              <a:gd name="connsiteX1-283" fmla="*/ 2178317 w 2608952"/>
              <a:gd name="connsiteY1-284" fmla="*/ 0 h 6805222"/>
              <a:gd name="connsiteX2-285" fmla="*/ 2608952 w 2608952"/>
              <a:gd name="connsiteY2-286" fmla="*/ 5929248 h 6805222"/>
              <a:gd name="connsiteX3-287" fmla="*/ 354518 w 2608952"/>
              <a:gd name="connsiteY3-288" fmla="*/ 6805222 h 6805222"/>
              <a:gd name="connsiteX4-289" fmla="*/ 0 w 2608952"/>
              <a:gd name="connsiteY4-290" fmla="*/ 1087803 h 6805222"/>
              <a:gd name="connsiteX0-291" fmla="*/ 0 w 2608952"/>
              <a:gd name="connsiteY0-292" fmla="*/ 1087803 h 6805222"/>
              <a:gd name="connsiteX1-293" fmla="*/ 2178317 w 2608952"/>
              <a:gd name="connsiteY1-294" fmla="*/ 0 h 6805222"/>
              <a:gd name="connsiteX2-295" fmla="*/ 2608952 w 2608952"/>
              <a:gd name="connsiteY2-296" fmla="*/ 5929248 h 6805222"/>
              <a:gd name="connsiteX3-297" fmla="*/ 354518 w 2608952"/>
              <a:gd name="connsiteY3-298" fmla="*/ 6805222 h 6805222"/>
              <a:gd name="connsiteX4-299" fmla="*/ 0 w 2608952"/>
              <a:gd name="connsiteY4-300" fmla="*/ 1087803 h 6805222"/>
              <a:gd name="connsiteX0-301" fmla="*/ 0 w 2608952"/>
              <a:gd name="connsiteY0-302" fmla="*/ 1016004 h 6733423"/>
              <a:gd name="connsiteX1-303" fmla="*/ 2191344 w 2608952"/>
              <a:gd name="connsiteY1-304" fmla="*/ 0 h 6733423"/>
              <a:gd name="connsiteX2-305" fmla="*/ 2608952 w 2608952"/>
              <a:gd name="connsiteY2-306" fmla="*/ 5857449 h 6733423"/>
              <a:gd name="connsiteX3-307" fmla="*/ 354518 w 2608952"/>
              <a:gd name="connsiteY3-308" fmla="*/ 6733423 h 6733423"/>
              <a:gd name="connsiteX4-309" fmla="*/ 0 w 2608952"/>
              <a:gd name="connsiteY4-310" fmla="*/ 1016004 h 6733423"/>
              <a:gd name="connsiteX0-311" fmla="*/ 0 w 2631463"/>
              <a:gd name="connsiteY0-312" fmla="*/ 1006159 h 6733423"/>
              <a:gd name="connsiteX1-313" fmla="*/ 2213855 w 2631463"/>
              <a:gd name="connsiteY1-314" fmla="*/ 0 h 6733423"/>
              <a:gd name="connsiteX2-315" fmla="*/ 2631463 w 2631463"/>
              <a:gd name="connsiteY2-316" fmla="*/ 5857449 h 6733423"/>
              <a:gd name="connsiteX3-317" fmla="*/ 377029 w 2631463"/>
              <a:gd name="connsiteY3-318" fmla="*/ 6733423 h 6733423"/>
              <a:gd name="connsiteX4-319" fmla="*/ 0 w 2631463"/>
              <a:gd name="connsiteY4-320" fmla="*/ 1006159 h 6733423"/>
              <a:gd name="connsiteX0-321" fmla="*/ 0 w 2631463"/>
              <a:gd name="connsiteY0-322" fmla="*/ 1006159 h 6733423"/>
              <a:gd name="connsiteX1-323" fmla="*/ 2213855 w 2631463"/>
              <a:gd name="connsiteY1-324" fmla="*/ 0 h 6733423"/>
              <a:gd name="connsiteX2-325" fmla="*/ 2631463 w 2631463"/>
              <a:gd name="connsiteY2-326" fmla="*/ 5857449 h 6733423"/>
              <a:gd name="connsiteX3-327" fmla="*/ 377029 w 2631463"/>
              <a:gd name="connsiteY3-328" fmla="*/ 6733423 h 6733423"/>
              <a:gd name="connsiteX4-329" fmla="*/ 0 w 2631463"/>
              <a:gd name="connsiteY4-330" fmla="*/ 1006159 h 6733423"/>
              <a:gd name="connsiteX0-331" fmla="*/ 0 w 2631463"/>
              <a:gd name="connsiteY0-332" fmla="*/ 1006159 h 6733423"/>
              <a:gd name="connsiteX1-333" fmla="*/ 2213855 w 2631463"/>
              <a:gd name="connsiteY1-334" fmla="*/ 0 h 6733423"/>
              <a:gd name="connsiteX2-335" fmla="*/ 2631463 w 2631463"/>
              <a:gd name="connsiteY2-336" fmla="*/ 5857449 h 6733423"/>
              <a:gd name="connsiteX3-337" fmla="*/ 377029 w 2631463"/>
              <a:gd name="connsiteY3-338" fmla="*/ 6733423 h 6733423"/>
              <a:gd name="connsiteX4-339" fmla="*/ 0 w 2631463"/>
              <a:gd name="connsiteY4-340" fmla="*/ 1006159 h 6733423"/>
              <a:gd name="connsiteX0-341" fmla="*/ 0 w 2631463"/>
              <a:gd name="connsiteY0-342" fmla="*/ 1006159 h 6733423"/>
              <a:gd name="connsiteX1-343" fmla="*/ 2213855 w 2631463"/>
              <a:gd name="connsiteY1-344" fmla="*/ 0 h 6733423"/>
              <a:gd name="connsiteX2-345" fmla="*/ 2631463 w 2631463"/>
              <a:gd name="connsiteY2-346" fmla="*/ 5857449 h 6733423"/>
              <a:gd name="connsiteX3-347" fmla="*/ 377029 w 2631463"/>
              <a:gd name="connsiteY3-348" fmla="*/ 6733423 h 6733423"/>
              <a:gd name="connsiteX4-349" fmla="*/ 0 w 2631463"/>
              <a:gd name="connsiteY4-350" fmla="*/ 1006159 h 6733423"/>
              <a:gd name="connsiteX0-351" fmla="*/ 0 w 2647460"/>
              <a:gd name="connsiteY0-352" fmla="*/ 1006159 h 6733423"/>
              <a:gd name="connsiteX1-353" fmla="*/ 2213855 w 2647460"/>
              <a:gd name="connsiteY1-354" fmla="*/ 0 h 6733423"/>
              <a:gd name="connsiteX2-355" fmla="*/ 2647460 w 2647460"/>
              <a:gd name="connsiteY2-356" fmla="*/ 5831394 h 6733423"/>
              <a:gd name="connsiteX3-357" fmla="*/ 377029 w 2647460"/>
              <a:gd name="connsiteY3-358" fmla="*/ 6733423 h 6733423"/>
              <a:gd name="connsiteX4-359" fmla="*/ 0 w 2647460"/>
              <a:gd name="connsiteY4-360" fmla="*/ 1006159 h 6733423"/>
              <a:gd name="connsiteX0-361" fmla="*/ 0 w 2647460"/>
              <a:gd name="connsiteY0-362" fmla="*/ 1006159 h 6733423"/>
              <a:gd name="connsiteX1-363" fmla="*/ 2213855 w 2647460"/>
              <a:gd name="connsiteY1-364" fmla="*/ 0 h 6733423"/>
              <a:gd name="connsiteX2-365" fmla="*/ 2647460 w 2647460"/>
              <a:gd name="connsiteY2-366" fmla="*/ 5831394 h 6733423"/>
              <a:gd name="connsiteX3-367" fmla="*/ 377029 w 2647460"/>
              <a:gd name="connsiteY3-368" fmla="*/ 6733423 h 6733423"/>
              <a:gd name="connsiteX4-369" fmla="*/ 0 w 2647460"/>
              <a:gd name="connsiteY4-370" fmla="*/ 1006159 h 6733423"/>
              <a:gd name="connsiteX0-371" fmla="*/ 0 w 2647460"/>
              <a:gd name="connsiteY0-372" fmla="*/ 0 h 5727264"/>
              <a:gd name="connsiteX1-373" fmla="*/ 2325356 w 2647460"/>
              <a:gd name="connsiteY1-374" fmla="*/ 619690 h 5727264"/>
              <a:gd name="connsiteX2-375" fmla="*/ 2647460 w 2647460"/>
              <a:gd name="connsiteY2-376" fmla="*/ 4825235 h 5727264"/>
              <a:gd name="connsiteX3-377" fmla="*/ 377029 w 2647460"/>
              <a:gd name="connsiteY3-378" fmla="*/ 5727264 h 5727264"/>
              <a:gd name="connsiteX4-379" fmla="*/ 0 w 2647460"/>
              <a:gd name="connsiteY4-380" fmla="*/ 0 h 5727264"/>
              <a:gd name="connsiteX0-381" fmla="*/ 0 w 2688146"/>
              <a:gd name="connsiteY0-382" fmla="*/ 0 h 6303102"/>
              <a:gd name="connsiteX1-383" fmla="*/ 2325356 w 2688146"/>
              <a:gd name="connsiteY1-384" fmla="*/ 619690 h 6303102"/>
              <a:gd name="connsiteX2-385" fmla="*/ 2688146 w 2688146"/>
              <a:gd name="connsiteY2-386" fmla="*/ 6303102 h 6303102"/>
              <a:gd name="connsiteX3-387" fmla="*/ 377029 w 2688146"/>
              <a:gd name="connsiteY3-388" fmla="*/ 5727264 h 6303102"/>
              <a:gd name="connsiteX4-389" fmla="*/ 0 w 2688146"/>
              <a:gd name="connsiteY4-390" fmla="*/ 0 h 6303102"/>
              <a:gd name="connsiteX0-391" fmla="*/ 0 w 2688146"/>
              <a:gd name="connsiteY0-392" fmla="*/ 0 h 6303102"/>
              <a:gd name="connsiteX1-393" fmla="*/ 2325356 w 2688146"/>
              <a:gd name="connsiteY1-394" fmla="*/ 619690 h 6303102"/>
              <a:gd name="connsiteX2-395" fmla="*/ 2688146 w 2688146"/>
              <a:gd name="connsiteY2-396" fmla="*/ 6303102 h 6303102"/>
              <a:gd name="connsiteX3-397" fmla="*/ 284193 w 2688146"/>
              <a:gd name="connsiteY3-398" fmla="*/ 5848628 h 6303102"/>
              <a:gd name="connsiteX4-399" fmla="*/ 0 w 2688146"/>
              <a:gd name="connsiteY4-400" fmla="*/ 0 h 6303102"/>
              <a:gd name="connsiteX0-401" fmla="*/ 0 w 2688146"/>
              <a:gd name="connsiteY0-402" fmla="*/ 0 h 6303102"/>
              <a:gd name="connsiteX1-403" fmla="*/ 2325356 w 2688146"/>
              <a:gd name="connsiteY1-404" fmla="*/ 619690 h 6303102"/>
              <a:gd name="connsiteX2-405" fmla="*/ 2688146 w 2688146"/>
              <a:gd name="connsiteY2-406" fmla="*/ 6303102 h 6303102"/>
              <a:gd name="connsiteX3-407" fmla="*/ 284193 w 2688146"/>
              <a:gd name="connsiteY3-408" fmla="*/ 5848628 h 6303102"/>
              <a:gd name="connsiteX4-409" fmla="*/ 0 w 2688146"/>
              <a:gd name="connsiteY4-410" fmla="*/ 0 h 6303102"/>
              <a:gd name="connsiteX0-411" fmla="*/ 0 w 2688146"/>
              <a:gd name="connsiteY0-412" fmla="*/ 0 h 6303102"/>
              <a:gd name="connsiteX1-413" fmla="*/ 2325356 w 2688146"/>
              <a:gd name="connsiteY1-414" fmla="*/ 619690 h 6303102"/>
              <a:gd name="connsiteX2-415" fmla="*/ 2688146 w 2688146"/>
              <a:gd name="connsiteY2-416" fmla="*/ 6303102 h 6303102"/>
              <a:gd name="connsiteX3-417" fmla="*/ 284193 w 2688146"/>
              <a:gd name="connsiteY3-418" fmla="*/ 5848628 h 6303102"/>
              <a:gd name="connsiteX4-419" fmla="*/ 0 w 2688146"/>
              <a:gd name="connsiteY4-420" fmla="*/ 0 h 6303102"/>
              <a:gd name="connsiteX0-421" fmla="*/ 0 w 2688146"/>
              <a:gd name="connsiteY0-422" fmla="*/ 0 h 6303102"/>
              <a:gd name="connsiteX1-423" fmla="*/ 2325356 w 2688146"/>
              <a:gd name="connsiteY1-424" fmla="*/ 619690 h 6303102"/>
              <a:gd name="connsiteX2-425" fmla="*/ 2688146 w 2688146"/>
              <a:gd name="connsiteY2-426" fmla="*/ 6303102 h 6303102"/>
              <a:gd name="connsiteX3-427" fmla="*/ 284193 w 2688146"/>
              <a:gd name="connsiteY3-428" fmla="*/ 5848628 h 6303102"/>
              <a:gd name="connsiteX4-429" fmla="*/ 0 w 2688146"/>
              <a:gd name="connsiteY4-430" fmla="*/ 0 h 6303102"/>
              <a:gd name="connsiteX0-431" fmla="*/ 0 w 2712147"/>
              <a:gd name="connsiteY0-432" fmla="*/ 0 h 6345462"/>
              <a:gd name="connsiteX1-433" fmla="*/ 2349357 w 2712147"/>
              <a:gd name="connsiteY1-434" fmla="*/ 662050 h 6345462"/>
              <a:gd name="connsiteX2-435" fmla="*/ 2712147 w 2712147"/>
              <a:gd name="connsiteY2-436" fmla="*/ 6345462 h 6345462"/>
              <a:gd name="connsiteX3-437" fmla="*/ 308194 w 2712147"/>
              <a:gd name="connsiteY3-438" fmla="*/ 5890988 h 6345462"/>
              <a:gd name="connsiteX4-439" fmla="*/ 0 w 2712147"/>
              <a:gd name="connsiteY4-440" fmla="*/ 0 h 6345462"/>
              <a:gd name="connsiteX0-441" fmla="*/ 0 w 2684680"/>
              <a:gd name="connsiteY0-442" fmla="*/ 0 h 6392082"/>
              <a:gd name="connsiteX1-443" fmla="*/ 2349357 w 2684680"/>
              <a:gd name="connsiteY1-444" fmla="*/ 662050 h 6392082"/>
              <a:gd name="connsiteX2-445" fmla="*/ 2684680 w 2684680"/>
              <a:gd name="connsiteY2-446" fmla="*/ 6392082 h 6392082"/>
              <a:gd name="connsiteX3-447" fmla="*/ 308194 w 2684680"/>
              <a:gd name="connsiteY3-448" fmla="*/ 5890988 h 6392082"/>
              <a:gd name="connsiteX4-449" fmla="*/ 0 w 2684680"/>
              <a:gd name="connsiteY4-450" fmla="*/ 0 h 6392082"/>
              <a:gd name="connsiteX0-451" fmla="*/ 0 w 2686734"/>
              <a:gd name="connsiteY0-452" fmla="*/ 0 h 6405216"/>
              <a:gd name="connsiteX1-453" fmla="*/ 2351411 w 2686734"/>
              <a:gd name="connsiteY1-454" fmla="*/ 675184 h 6405216"/>
              <a:gd name="connsiteX2-455" fmla="*/ 2686734 w 2686734"/>
              <a:gd name="connsiteY2-456" fmla="*/ 6405216 h 6405216"/>
              <a:gd name="connsiteX3-457" fmla="*/ 310248 w 2686734"/>
              <a:gd name="connsiteY3-458" fmla="*/ 5904122 h 6405216"/>
              <a:gd name="connsiteX4-459" fmla="*/ 0 w 2686734"/>
              <a:gd name="connsiteY4-460" fmla="*/ 0 h 6405216"/>
              <a:gd name="connsiteX0-461" fmla="*/ 0 w 2686734"/>
              <a:gd name="connsiteY0-462" fmla="*/ 0 h 6405216"/>
              <a:gd name="connsiteX1-463" fmla="*/ 2351411 w 2686734"/>
              <a:gd name="connsiteY1-464" fmla="*/ 675184 h 6405216"/>
              <a:gd name="connsiteX2-465" fmla="*/ 2686734 w 2686734"/>
              <a:gd name="connsiteY2-466" fmla="*/ 6405216 h 6405216"/>
              <a:gd name="connsiteX3-467" fmla="*/ 310248 w 2686734"/>
              <a:gd name="connsiteY3-468" fmla="*/ 5904122 h 6405216"/>
              <a:gd name="connsiteX4-469" fmla="*/ 0 w 2686734"/>
              <a:gd name="connsiteY4-470" fmla="*/ 0 h 6405216"/>
              <a:gd name="connsiteX0-471" fmla="*/ 0 w 2686734"/>
              <a:gd name="connsiteY0-472" fmla="*/ 0 h 6405216"/>
              <a:gd name="connsiteX1-473" fmla="*/ 2334041 w 2686734"/>
              <a:gd name="connsiteY1-474" fmla="*/ 638188 h 6405216"/>
              <a:gd name="connsiteX2-475" fmla="*/ 2686734 w 2686734"/>
              <a:gd name="connsiteY2-476" fmla="*/ 6405216 h 6405216"/>
              <a:gd name="connsiteX3-477" fmla="*/ 310248 w 2686734"/>
              <a:gd name="connsiteY3-478" fmla="*/ 5904122 h 6405216"/>
              <a:gd name="connsiteX4-479" fmla="*/ 0 w 2686734"/>
              <a:gd name="connsiteY4-480" fmla="*/ 0 h 6405216"/>
              <a:gd name="connsiteX0-481" fmla="*/ 0 w 2686734"/>
              <a:gd name="connsiteY0-482" fmla="*/ 0 h 6405216"/>
              <a:gd name="connsiteX1-483" fmla="*/ 2338149 w 2686734"/>
              <a:gd name="connsiteY1-484" fmla="*/ 664456 h 6405216"/>
              <a:gd name="connsiteX2-485" fmla="*/ 2686734 w 2686734"/>
              <a:gd name="connsiteY2-486" fmla="*/ 6405216 h 6405216"/>
              <a:gd name="connsiteX3-487" fmla="*/ 310248 w 2686734"/>
              <a:gd name="connsiteY3-488" fmla="*/ 5904122 h 6405216"/>
              <a:gd name="connsiteX4-489" fmla="*/ 0 w 2686734"/>
              <a:gd name="connsiteY4-490" fmla="*/ 0 h 6405216"/>
              <a:gd name="connsiteX0-491" fmla="*/ 0 w 2686734"/>
              <a:gd name="connsiteY0-492" fmla="*/ 0 h 6405216"/>
              <a:gd name="connsiteX1-493" fmla="*/ 2370664 w 2686734"/>
              <a:gd name="connsiteY1-494" fmla="*/ 576028 h 6405216"/>
              <a:gd name="connsiteX2-495" fmla="*/ 2686734 w 2686734"/>
              <a:gd name="connsiteY2-496" fmla="*/ 6405216 h 6405216"/>
              <a:gd name="connsiteX3-497" fmla="*/ 310248 w 2686734"/>
              <a:gd name="connsiteY3-498" fmla="*/ 5904122 h 6405216"/>
              <a:gd name="connsiteX4-499" fmla="*/ 0 w 2686734"/>
              <a:gd name="connsiteY4-500" fmla="*/ 0 h 6405216"/>
              <a:gd name="connsiteX0-501" fmla="*/ 0 w 2686734"/>
              <a:gd name="connsiteY0-502" fmla="*/ 0 h 6405216"/>
              <a:gd name="connsiteX1-503" fmla="*/ 2331518 w 2686734"/>
              <a:gd name="connsiteY1-504" fmla="*/ 659092 h 6405216"/>
              <a:gd name="connsiteX2-505" fmla="*/ 2686734 w 2686734"/>
              <a:gd name="connsiteY2-506" fmla="*/ 6405216 h 6405216"/>
              <a:gd name="connsiteX3-507" fmla="*/ 310248 w 2686734"/>
              <a:gd name="connsiteY3-508" fmla="*/ 5904122 h 6405216"/>
              <a:gd name="connsiteX4-509" fmla="*/ 0 w 2686734"/>
              <a:gd name="connsiteY4-510" fmla="*/ 0 h 6405216"/>
              <a:gd name="connsiteX0-511" fmla="*/ 0 w 2686734"/>
              <a:gd name="connsiteY0-512" fmla="*/ 0 h 6405216"/>
              <a:gd name="connsiteX1-513" fmla="*/ 2331518 w 2686734"/>
              <a:gd name="connsiteY1-514" fmla="*/ 659092 h 6405216"/>
              <a:gd name="connsiteX2-515" fmla="*/ 2686734 w 2686734"/>
              <a:gd name="connsiteY2-516" fmla="*/ 6405216 h 6405216"/>
              <a:gd name="connsiteX3-517" fmla="*/ 291937 w 2686734"/>
              <a:gd name="connsiteY3-518" fmla="*/ 5935202 h 6405216"/>
              <a:gd name="connsiteX4-519" fmla="*/ 0 w 2686734"/>
              <a:gd name="connsiteY4-520" fmla="*/ 0 h 6405216"/>
              <a:gd name="connsiteX0-521" fmla="*/ 0 w 2686734"/>
              <a:gd name="connsiteY0-522" fmla="*/ 0 h 6405216"/>
              <a:gd name="connsiteX1-523" fmla="*/ 2331518 w 2686734"/>
              <a:gd name="connsiteY1-524" fmla="*/ 659092 h 6405216"/>
              <a:gd name="connsiteX2-525" fmla="*/ 2686734 w 2686734"/>
              <a:gd name="connsiteY2-526" fmla="*/ 6405216 h 6405216"/>
              <a:gd name="connsiteX3-527" fmla="*/ 276621 w 2686734"/>
              <a:gd name="connsiteY3-528" fmla="*/ 5911341 h 6405216"/>
              <a:gd name="connsiteX4-529" fmla="*/ 0 w 2686734"/>
              <a:gd name="connsiteY4-530" fmla="*/ 0 h 6405216"/>
              <a:gd name="connsiteX0-531" fmla="*/ 0 w 2686734"/>
              <a:gd name="connsiteY0-532" fmla="*/ 0 h 6405216"/>
              <a:gd name="connsiteX1-533" fmla="*/ 2331518 w 2686734"/>
              <a:gd name="connsiteY1-534" fmla="*/ 659092 h 6405216"/>
              <a:gd name="connsiteX2-535" fmla="*/ 2686734 w 2686734"/>
              <a:gd name="connsiteY2-536" fmla="*/ 6405216 h 6405216"/>
              <a:gd name="connsiteX3-537" fmla="*/ 276621 w 2686734"/>
              <a:gd name="connsiteY3-538" fmla="*/ 5911341 h 6405216"/>
              <a:gd name="connsiteX4-539" fmla="*/ 0 w 2686734"/>
              <a:gd name="connsiteY4-540" fmla="*/ 0 h 64052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86734" h="6405216">
                <a:moveTo>
                  <a:pt x="0" y="0"/>
                </a:moveTo>
                <a:lnTo>
                  <a:pt x="2331518" y="659092"/>
                </a:lnTo>
                <a:cubicBezTo>
                  <a:pt x="2479204" y="3079239"/>
                  <a:pt x="2505306" y="3654741"/>
                  <a:pt x="2686734" y="6405216"/>
                </a:cubicBezTo>
                <a:lnTo>
                  <a:pt x="276621" y="5911341"/>
                </a:lnTo>
                <a:cubicBezTo>
                  <a:pt x="179686" y="3553951"/>
                  <a:pt x="98590" y="2363605"/>
                  <a:pt x="0" y="0"/>
                </a:cubicBez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vert="vert" lIns="682546" tIns="682546" rIns="682546" bIns="682546" anchor="ctr"/>
          <a:lstStyle>
            <a:lvl1pPr marL="0" indent="0" algn="ctr" rtl="0" eaLnBrk="0" fontAlgn="base" hangingPunct="0">
              <a:spcBef>
                <a:spcPts val="475"/>
              </a:spcBef>
              <a:spcAft>
                <a:spcPts val="475"/>
              </a:spcAft>
              <a:buFont typeface="Arial" panose="020B0604020202020204" pitchFamily="34" charset="0"/>
              <a:buNone/>
              <a:defRPr sz="1265" kern="1200">
                <a:solidFill>
                  <a:schemeClr val="accent6"/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/>
          </a:p>
        </p:txBody>
      </p:sp>
      <p:sp>
        <p:nvSpPr>
          <p:cNvPr id="45" name="Rounded Rectangle 48"/>
          <p:cNvSpPr/>
          <p:nvPr/>
        </p:nvSpPr>
        <p:spPr>
          <a:xfrm>
            <a:off x="6419995" y="1790549"/>
            <a:ext cx="720001" cy="719960"/>
          </a:xfrm>
          <a:prstGeom prst="roundRect">
            <a:avLst>
              <a:gd name="adj" fmla="val 50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62" tIns="60932" rIns="121862" bIns="60932" rtlCol="0" anchor="ctr"/>
          <a:lstStyle/>
          <a:p>
            <a:pPr algn="ctr"/>
            <a:endParaRPr lang="en-US" sz="1705" dirty="0">
              <a:solidFill>
                <a:srgbClr val="7F7F7F"/>
              </a:solidFill>
            </a:endParaRPr>
          </a:p>
        </p:txBody>
      </p:sp>
      <p:sp>
        <p:nvSpPr>
          <p:cNvPr id="47" name="Text Placeholder 7"/>
          <p:cNvSpPr txBox="1"/>
          <p:nvPr/>
        </p:nvSpPr>
        <p:spPr>
          <a:xfrm>
            <a:off x="7275465" y="993126"/>
            <a:ext cx="3212451" cy="338340"/>
          </a:xfrm>
          <a:prstGeom prst="rect">
            <a:avLst/>
          </a:prstGeom>
        </p:spPr>
        <p:txBody>
          <a:bodyPr vert="horz" lIns="0" tIns="98480" rIns="0" bIns="98480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b="0" dirty="0">
              <a:solidFill>
                <a:schemeClr val="accent2"/>
              </a:solidFill>
              <a:ea typeface="微软雅黑" panose="020B0503020204020204" charset="-122"/>
            </a:endParaRPr>
          </a:p>
        </p:txBody>
      </p:sp>
      <p:sp>
        <p:nvSpPr>
          <p:cNvPr id="48" name="Text Placeholder 2"/>
          <p:cNvSpPr txBox="1"/>
          <p:nvPr/>
        </p:nvSpPr>
        <p:spPr>
          <a:xfrm>
            <a:off x="7476558" y="1259344"/>
            <a:ext cx="2809960" cy="76391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9" name="Rounded Rectangle 52"/>
          <p:cNvSpPr/>
          <p:nvPr/>
        </p:nvSpPr>
        <p:spPr>
          <a:xfrm>
            <a:off x="4101906" y="3762449"/>
            <a:ext cx="720001" cy="71996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62" tIns="60932" rIns="121862" bIns="60932" rtlCol="0" anchor="ctr"/>
          <a:lstStyle/>
          <a:p>
            <a:pPr algn="ctr"/>
            <a:endParaRPr lang="en-US" sz="1705" dirty="0">
              <a:solidFill>
                <a:srgbClr val="7F7F7F"/>
              </a:solidFill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770226" y="3278056"/>
            <a:ext cx="3212451" cy="338340"/>
          </a:xfrm>
          <a:prstGeom prst="rect">
            <a:avLst/>
          </a:prstGeom>
        </p:spPr>
        <p:txBody>
          <a:bodyPr vert="horz" lIns="0" tIns="98480" rIns="0" bIns="98480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b="0" dirty="0">
              <a:solidFill>
                <a:schemeClr val="accent2"/>
              </a:solidFill>
              <a:ea typeface="微软雅黑" panose="020B0503020204020204" charset="-122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971319" y="3691713"/>
            <a:ext cx="2809960" cy="76391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3" name="Rounded Rectangle 57"/>
          <p:cNvSpPr/>
          <p:nvPr/>
        </p:nvSpPr>
        <p:spPr>
          <a:xfrm>
            <a:off x="7498813" y="3114414"/>
            <a:ext cx="720001" cy="71996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62" tIns="60932" rIns="121862" bIns="60932" rtlCol="0" anchor="ctr"/>
          <a:lstStyle/>
          <a:p>
            <a:pPr algn="ctr"/>
            <a:endParaRPr lang="en-US" sz="1705" dirty="0">
              <a:solidFill>
                <a:srgbClr val="7F7F7F"/>
              </a:solidFill>
            </a:endParaRPr>
          </a:p>
        </p:txBody>
      </p:sp>
      <p:sp>
        <p:nvSpPr>
          <p:cNvPr id="55" name="Text Placeholder 7"/>
          <p:cNvSpPr txBox="1"/>
          <p:nvPr/>
        </p:nvSpPr>
        <p:spPr>
          <a:xfrm>
            <a:off x="8218817" y="3041956"/>
            <a:ext cx="3212451" cy="338340"/>
          </a:xfrm>
          <a:prstGeom prst="rect">
            <a:avLst/>
          </a:prstGeom>
        </p:spPr>
        <p:txBody>
          <a:bodyPr vert="horz" lIns="0" tIns="98480" rIns="0" bIns="98480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b="0" dirty="0">
              <a:solidFill>
                <a:schemeClr val="accent2"/>
              </a:solidFill>
              <a:ea typeface="微软雅黑" panose="020B0503020204020204" charset="-122"/>
            </a:endParaRPr>
          </a:p>
        </p:txBody>
      </p:sp>
      <p:sp>
        <p:nvSpPr>
          <p:cNvPr id="56" name="Text Placeholder 2"/>
          <p:cNvSpPr txBox="1"/>
          <p:nvPr/>
        </p:nvSpPr>
        <p:spPr>
          <a:xfrm>
            <a:off x="8621605" y="3432132"/>
            <a:ext cx="2809960" cy="76391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7" name="Rounded Rectangle 67"/>
          <p:cNvSpPr/>
          <p:nvPr/>
        </p:nvSpPr>
        <p:spPr>
          <a:xfrm>
            <a:off x="5124005" y="5087290"/>
            <a:ext cx="720001" cy="719960"/>
          </a:xfrm>
          <a:prstGeom prst="roundRect">
            <a:avLst>
              <a:gd name="adj" fmla="val 50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62" tIns="60932" rIns="121862" bIns="60932" rtlCol="0" anchor="ctr"/>
          <a:lstStyle/>
          <a:p>
            <a:pPr algn="ctr"/>
            <a:endParaRPr lang="en-US" sz="1705" dirty="0">
              <a:solidFill>
                <a:srgbClr val="7F7F7F"/>
              </a:solidFill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1911535" y="4923198"/>
            <a:ext cx="3212451" cy="338340"/>
          </a:xfrm>
          <a:prstGeom prst="rect">
            <a:avLst/>
          </a:prstGeom>
        </p:spPr>
        <p:txBody>
          <a:bodyPr vert="horz" lIns="0" tIns="98480" rIns="0" bIns="98480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b="0" dirty="0">
              <a:solidFill>
                <a:schemeClr val="accent2"/>
              </a:solidFill>
              <a:ea typeface="微软雅黑" panose="020B0503020204020204" charset="-122"/>
            </a:endParaRPr>
          </a:p>
        </p:txBody>
      </p:sp>
      <p:sp>
        <p:nvSpPr>
          <p:cNvPr id="60" name="Text Placeholder 2"/>
          <p:cNvSpPr txBox="1"/>
          <p:nvPr/>
        </p:nvSpPr>
        <p:spPr>
          <a:xfrm>
            <a:off x="2012081" y="5353111"/>
            <a:ext cx="2809960" cy="76391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770053" y="526244"/>
            <a:ext cx="3697939" cy="4669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03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379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45" grpId="0" bldLvl="0" animBg="1"/>
      <p:bldP spid="4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ldLvl="0" animBg="1"/>
      <p:bldP spid="5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ldLvl="0" animBg="1"/>
      <p:bldP spid="5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ldLvl="0" animBg="1"/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ṡḻïďê"/>
          <p:cNvSpPr/>
          <p:nvPr/>
        </p:nvSpPr>
        <p:spPr bwMode="auto">
          <a:xfrm>
            <a:off x="5088174" y="3231842"/>
            <a:ext cx="4014378" cy="127583"/>
          </a:xfrm>
          <a:prstGeom prst="rightArrow">
            <a:avLst>
              <a:gd name="adj1" fmla="val 63854"/>
              <a:gd name="adj2" fmla="val 50000"/>
            </a:avLst>
          </a:prstGeom>
          <a:solidFill>
            <a:schemeClr val="accent4"/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8" name="îṡlîďe"/>
          <p:cNvSpPr/>
          <p:nvPr/>
        </p:nvSpPr>
        <p:spPr>
          <a:xfrm>
            <a:off x="5082142" y="3366020"/>
            <a:ext cx="4140346" cy="38942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/>
              <a:t>输入替换内容</a:t>
            </a:r>
            <a:r>
              <a:rPr lang="en-US" altLang="zh-CN" sz="1400" dirty="0"/>
              <a:t>    </a:t>
            </a:r>
            <a:r>
              <a:rPr lang="zh-CN" altLang="en-US" sz="1400" dirty="0"/>
              <a:t>输入替换内容</a:t>
            </a:r>
            <a:endParaRPr lang="en-US" altLang="zh-CN" sz="1400" dirty="0"/>
          </a:p>
        </p:txBody>
      </p:sp>
      <p:sp>
        <p:nvSpPr>
          <p:cNvPr id="9" name="îṥlîḓe"/>
          <p:cNvSpPr txBox="1"/>
          <p:nvPr/>
        </p:nvSpPr>
        <p:spPr bwMode="auto">
          <a:xfrm>
            <a:off x="5176154" y="2418590"/>
            <a:ext cx="5583364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4800" b="1" dirty="0">
                <a:solidFill>
                  <a:schemeClr val="accent2"/>
                </a:solidFill>
              </a:rPr>
              <a:t>标题文本预设</a:t>
            </a:r>
            <a:endParaRPr lang="en-US" altLang="zh-CN" sz="4800" b="1" dirty="0">
              <a:solidFill>
                <a:schemeClr val="accent2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675347" y="2639493"/>
            <a:ext cx="1106587" cy="11065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/>
              <a:t>02</a:t>
            </a:r>
            <a:endParaRPr lang="zh-CN" altLang="en-US" sz="4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/>
      <p:bldP spid="9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5"/>
          <p:cNvSpPr txBox="1"/>
          <p:nvPr/>
        </p:nvSpPr>
        <p:spPr>
          <a:xfrm>
            <a:off x="615226" y="1565976"/>
            <a:ext cx="2453620" cy="2314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4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zh-CN" altLang="en-US" sz="114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TextBox 16"/>
          <p:cNvSpPr txBox="1"/>
          <p:nvPr/>
        </p:nvSpPr>
        <p:spPr>
          <a:xfrm>
            <a:off x="661722" y="1261874"/>
            <a:ext cx="1778399" cy="2334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TextBox 15"/>
          <p:cNvSpPr txBox="1"/>
          <p:nvPr/>
        </p:nvSpPr>
        <p:spPr>
          <a:xfrm>
            <a:off x="6092307" y="1565976"/>
            <a:ext cx="2453620" cy="2314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4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zh-CN" altLang="en-US" sz="114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TextBox 16"/>
          <p:cNvSpPr txBox="1"/>
          <p:nvPr/>
        </p:nvSpPr>
        <p:spPr>
          <a:xfrm>
            <a:off x="6138803" y="1261874"/>
            <a:ext cx="1778399" cy="2334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00173" y="2440897"/>
            <a:ext cx="2716854" cy="137365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53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353422" y="2440897"/>
            <a:ext cx="2716854" cy="1373656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53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106670" y="2440897"/>
            <a:ext cx="2716854" cy="137365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53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859920" y="2440897"/>
            <a:ext cx="2716854" cy="1373656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53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00173" y="3876844"/>
            <a:ext cx="2716854" cy="1373656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53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381117" y="3876844"/>
            <a:ext cx="2716854" cy="137365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53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06670" y="3876844"/>
            <a:ext cx="2716854" cy="1373656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53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859920" y="3876844"/>
            <a:ext cx="2716854" cy="137365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53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956564" y="4039068"/>
            <a:ext cx="2003564" cy="659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51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zh-CN" altLang="en-US" sz="151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3342622" y="5629976"/>
            <a:ext cx="2453620" cy="2314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4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zh-CN" altLang="en-US" sz="114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TextBox 16"/>
          <p:cNvSpPr txBox="1"/>
          <p:nvPr/>
        </p:nvSpPr>
        <p:spPr>
          <a:xfrm>
            <a:off x="3389117" y="5325874"/>
            <a:ext cx="1778399" cy="2334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8819703" y="5629976"/>
            <a:ext cx="2453620" cy="2314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4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zh-CN" altLang="en-US" sz="114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8860177" y="5354774"/>
            <a:ext cx="1778399" cy="2334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742681" y="221595"/>
            <a:ext cx="3713593" cy="4669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03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379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" name="TextBox 15"/>
          <p:cNvSpPr txBox="1"/>
          <p:nvPr/>
        </p:nvSpPr>
        <p:spPr>
          <a:xfrm>
            <a:off x="3606292" y="2603121"/>
            <a:ext cx="2003564" cy="659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51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zh-CN" altLang="en-US" sz="151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TextBox 15"/>
          <p:cNvSpPr txBox="1"/>
          <p:nvPr/>
        </p:nvSpPr>
        <p:spPr>
          <a:xfrm>
            <a:off x="9307933" y="2603121"/>
            <a:ext cx="2003564" cy="659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51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zh-CN" altLang="en-US" sz="151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TextBox 15"/>
          <p:cNvSpPr txBox="1"/>
          <p:nvPr/>
        </p:nvSpPr>
        <p:spPr>
          <a:xfrm>
            <a:off x="6463133" y="4039068"/>
            <a:ext cx="2003564" cy="659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51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zh-CN" altLang="en-US" sz="151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2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bldLvl="0" animBg="1"/>
      <p:bldP spid="32" grpId="0" bldLvl="0" animBg="1"/>
      <p:bldP spid="36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/>
      <p:bldP spid="22" grpId="0"/>
      <p:bldP spid="23" grpId="0"/>
      <p:bldP spid="29" grpId="0"/>
      <p:bldP spid="30" grpId="0"/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/>
          <p:nvPr/>
        </p:nvSpPr>
        <p:spPr bwMode="auto">
          <a:xfrm>
            <a:off x="3998825" y="2382725"/>
            <a:ext cx="3497070" cy="1749329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rgbClr val="40404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 sz="1705">
              <a:solidFill>
                <a:schemeClr val="accent2"/>
              </a:solidFill>
            </a:endParaRPr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238524" y="2677984"/>
            <a:ext cx="2958938" cy="2958938"/>
          </a:xfrm>
          <a:prstGeom prst="ellipse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txBody>
          <a:bodyPr lIns="90165" tIns="46987" rIns="90165" bIns="4698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00">
              <a:solidFill>
                <a:schemeClr val="accent2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5549727" y="3173257"/>
            <a:ext cx="407965" cy="1898546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00">
              <a:solidFill>
                <a:schemeClr val="accent2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8" name="MH_Other_4"/>
          <p:cNvSpPr/>
          <p:nvPr/>
        </p:nvSpPr>
        <p:spPr bwMode="auto">
          <a:xfrm>
            <a:off x="5895784" y="3922516"/>
            <a:ext cx="755609" cy="1149287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 sz="1705">
              <a:solidFill>
                <a:schemeClr val="accent2"/>
              </a:solidFill>
            </a:endParaRPr>
          </a:p>
        </p:txBody>
      </p:sp>
      <p:sp>
        <p:nvSpPr>
          <p:cNvPr id="29" name="MH_Other_5"/>
          <p:cNvSpPr/>
          <p:nvPr/>
        </p:nvSpPr>
        <p:spPr bwMode="auto">
          <a:xfrm flipH="1">
            <a:off x="4851265" y="3922516"/>
            <a:ext cx="757197" cy="1149287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 sz="1705">
              <a:solidFill>
                <a:schemeClr val="accent2"/>
              </a:solidFill>
            </a:endParaRPr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048105" y="5143237"/>
            <a:ext cx="1430260" cy="498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10000"/>
              </a:lnSpc>
            </a:pPr>
            <a:r>
              <a:rPr lang="zh-CN" altLang="en-US" sz="1705" dirty="0">
                <a:solidFill>
                  <a:schemeClr val="bg1"/>
                </a:solidFill>
                <a:ea typeface="微软雅黑" panose="020B0503020204020204" charset="-122"/>
                <a:cs typeface="+mn-ea"/>
                <a:sym typeface="+mn-lt"/>
              </a:rPr>
              <a:t>标题</a:t>
            </a:r>
            <a:endParaRPr lang="en-US" altLang="zh-CN" sz="1705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sym typeface="나눔고딕" charset="-127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3662294" y="3593922"/>
            <a:ext cx="1076266" cy="107626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515" dirty="0">
                <a:solidFill>
                  <a:schemeClr val="bg1"/>
                </a:solidFill>
                <a:ea typeface="微软雅黑" panose="020B0503020204020204" charset="-122"/>
                <a:cs typeface="+mn-ea"/>
                <a:sym typeface="+mn-lt"/>
              </a:rPr>
              <a:t>标题</a:t>
            </a:r>
            <a:endParaRPr lang="en-US" altLang="zh-CN" sz="1600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6756161" y="3593922"/>
            <a:ext cx="1076266" cy="107626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515" dirty="0">
                <a:solidFill>
                  <a:schemeClr val="bg1"/>
                </a:solidFill>
                <a:ea typeface="微软雅黑" panose="020B0503020204020204" charset="-122"/>
                <a:cs typeface="+mn-ea"/>
                <a:sym typeface="+mn-lt"/>
              </a:rPr>
              <a:t>标题</a:t>
            </a:r>
            <a:endParaRPr lang="en-US" altLang="zh-CN" sz="1600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208435" y="2047783"/>
            <a:ext cx="1076266" cy="107467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515" dirty="0">
                <a:solidFill>
                  <a:schemeClr val="bg1"/>
                </a:solidFill>
                <a:ea typeface="微软雅黑" panose="020B0503020204020204" charset="-122"/>
                <a:cs typeface="+mn-ea"/>
                <a:sym typeface="+mn-lt"/>
              </a:rPr>
              <a:t>标题</a:t>
            </a:r>
            <a:endParaRPr lang="en-US" altLang="zh-CN" sz="1600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184595" y="4117773"/>
            <a:ext cx="2939326" cy="362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636016" y="3594168"/>
            <a:ext cx="1502334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70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705" dirty="0">
              <a:solidFill>
                <a:schemeClr val="accent2"/>
              </a:solidFill>
              <a:ea typeface="微软雅黑" panose="020B0503020204020204" charset="-122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1066876" y="2167655"/>
            <a:ext cx="2905609" cy="362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026394" y="1818326"/>
            <a:ext cx="1502334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70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2"/>
              </a:solidFill>
              <a:ea typeface="微软雅黑" panose="020B0503020204020204" charset="-122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514774" y="4251434"/>
            <a:ext cx="2913436" cy="362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1768713" y="3768638"/>
            <a:ext cx="1502334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70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705" dirty="0">
              <a:solidFill>
                <a:schemeClr val="accent2"/>
              </a:solidFill>
              <a:ea typeface="微软雅黑" panose="020B0503020204020204" charset="-122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636393" y="434729"/>
            <a:ext cx="3957433" cy="4669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03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379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bldLvl="0" animBg="1"/>
      <p:bldP spid="27" grpId="0" animBg="1"/>
      <p:bldP spid="28" grpId="0" animBg="1"/>
      <p:bldP spid="29" grpId="0" animBg="1"/>
      <p:bldP spid="30" grpId="0"/>
      <p:bldP spid="31" grpId="0" bldLvl="0" animBg="1"/>
      <p:bldP spid="32" grpId="0" bldLvl="0" animBg="1"/>
      <p:bldP spid="33" grpId="0" bldLvl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2649" y="1405950"/>
            <a:ext cx="2289756" cy="237176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70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12650" y="3903901"/>
            <a:ext cx="2283349" cy="226235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70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96000" y="1405950"/>
            <a:ext cx="2289756" cy="237176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70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6096000" y="3909319"/>
            <a:ext cx="2289757" cy="226235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179990" tIns="46798" rIns="35998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Clr>
                <a:schemeClr val="bg1"/>
              </a:buClr>
              <a:buSzPct val="80000"/>
            </a:pPr>
            <a:endParaRPr lang="zh-CN" alt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1584659" y="1736570"/>
            <a:ext cx="2069931" cy="20422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en-US" sz="1325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787118" y="2105714"/>
            <a:ext cx="2867472" cy="882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输入替换内容输入替换内容摄图网，给你创意和灵感。输入替换内容输入替换内容</a:t>
            </a:r>
            <a:endParaRPr lang="en-US" altLang="zh-CN" sz="76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8553666" y="1736570"/>
            <a:ext cx="1948312" cy="20422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en-US" sz="1325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8553874" y="2105715"/>
            <a:ext cx="2867472" cy="5763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输入替换内容输入替换内容摄图网，给你创意和灵感。</a:t>
            </a:r>
            <a:endParaRPr lang="en-US" altLang="zh-CN" sz="1325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1416681" y="4241198"/>
            <a:ext cx="2237909" cy="20422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en-US" sz="1325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787118" y="4610343"/>
            <a:ext cx="2867472" cy="882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输入替换内容输入替换内容摄图网，给你创意和灵感。输入替换内容输入替换内容</a:t>
            </a:r>
            <a:endParaRPr lang="en-US" altLang="zh-CN" sz="76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8553667" y="4241198"/>
            <a:ext cx="1947710" cy="20422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en-US" sz="1325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8553874" y="4610344"/>
            <a:ext cx="2867472" cy="5763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输入替换内容输入替换内容摄图网，给你创意和灵感。</a:t>
            </a:r>
            <a:endParaRPr lang="en-US" altLang="zh-CN" sz="1325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781492" y="221595"/>
            <a:ext cx="3683489" cy="4669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03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379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6" grpId="0" bldLvl="0" animBg="1"/>
      <p:bldP spid="21" grpId="0" bldLvl="0" animBg="1"/>
      <p:bldP spid="11" grpId="0" bldLvl="0" animBg="1"/>
      <p:bldP spid="22" grpId="0"/>
      <p:bldP spid="26" grpId="0"/>
      <p:bldP spid="12" grpId="0"/>
      <p:bldP spid="13" grpId="0"/>
      <p:bldP spid="14" grpId="0"/>
      <p:bldP spid="15" grpId="0"/>
      <p:bldP spid="17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04904" y="4419546"/>
            <a:ext cx="3555805" cy="1015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6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424335" y="2184471"/>
            <a:ext cx="285732" cy="2196974"/>
            <a:chOff x="1074408" y="1485901"/>
            <a:chExt cx="214311" cy="1647821"/>
          </a:xfrm>
          <a:solidFill>
            <a:schemeClr val="accent2"/>
          </a:solidFill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1930277" y="2184471"/>
            <a:ext cx="285732" cy="2196974"/>
            <a:chOff x="1447800" y="1485901"/>
            <a:chExt cx="214311" cy="1647821"/>
          </a:xfrm>
          <a:solidFill>
            <a:schemeClr val="accent2"/>
          </a:solidFill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436220" y="2184471"/>
            <a:ext cx="285732" cy="2196974"/>
            <a:chOff x="1828800" y="1485901"/>
            <a:chExt cx="214311" cy="1647821"/>
          </a:xfrm>
          <a:solidFill>
            <a:schemeClr val="accent2"/>
          </a:solidFill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2942163" y="2184471"/>
            <a:ext cx="285732" cy="2196974"/>
            <a:chOff x="2209800" y="1485901"/>
            <a:chExt cx="214311" cy="1647821"/>
          </a:xfrm>
          <a:solidFill>
            <a:schemeClr val="accent2"/>
          </a:solidFill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448106" y="2184471"/>
            <a:ext cx="285732" cy="2196974"/>
            <a:chOff x="2667000" y="1485901"/>
            <a:chExt cx="214311" cy="1647821"/>
          </a:xfrm>
          <a:solidFill>
            <a:schemeClr val="accent2"/>
          </a:solidFill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3954052" y="2184471"/>
            <a:ext cx="285732" cy="2196974"/>
            <a:chOff x="2971800" y="1485901"/>
            <a:chExt cx="214311" cy="1647821"/>
          </a:xfrm>
          <a:solidFill>
            <a:schemeClr val="accent2"/>
          </a:solidFill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453861" y="4561032"/>
            <a:ext cx="214803" cy="2544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1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55</a:t>
            </a:r>
            <a:endParaRPr lang="en-US" sz="15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1964222" y="4561032"/>
            <a:ext cx="214803" cy="2544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1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70</a:t>
            </a:r>
            <a:endParaRPr lang="en-US" sz="15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2474583" y="4561032"/>
            <a:ext cx="214803" cy="2544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1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85</a:t>
            </a:r>
            <a:endParaRPr lang="en-US" sz="15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2862120" y="4561032"/>
            <a:ext cx="214803" cy="2544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1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40</a:t>
            </a:r>
            <a:endParaRPr lang="en-US" sz="15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3495304" y="4561032"/>
            <a:ext cx="214803" cy="2544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1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60</a:t>
            </a:r>
            <a:endParaRPr lang="en-US" sz="15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4005665" y="4561032"/>
            <a:ext cx="214803" cy="2544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1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</a:t>
            </a:r>
            <a:endParaRPr lang="en-US" sz="15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149"/>
          <p:cNvGrpSpPr/>
          <p:nvPr/>
        </p:nvGrpSpPr>
        <p:grpSpPr>
          <a:xfrm>
            <a:off x="6005750" y="2101778"/>
            <a:ext cx="1982422" cy="449453"/>
            <a:chOff x="4597686" y="3155872"/>
            <a:chExt cx="1583966" cy="337108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5317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US" sz="132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14403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7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4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endParaRPr lang="en-US" sz="114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8899920" y="2186068"/>
            <a:ext cx="1930534" cy="449453"/>
            <a:chOff x="6978976" y="3155872"/>
            <a:chExt cx="1542507" cy="337108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5317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US" sz="132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14403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7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4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endParaRPr lang="en-US" sz="114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058130" y="3047022"/>
            <a:ext cx="1930534" cy="449453"/>
            <a:chOff x="4597685" y="3914331"/>
            <a:chExt cx="1542507" cy="337107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5317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US" altLang="zh-CN" sz="132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14403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7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4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endParaRPr lang="en-US" sz="114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8899920" y="3047022"/>
            <a:ext cx="1930534" cy="449453"/>
            <a:chOff x="6978976" y="3914331"/>
            <a:chExt cx="1542507" cy="337107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5317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US" altLang="zh-CN" sz="132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14403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7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4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endParaRPr lang="en-US" sz="114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058130" y="4019560"/>
            <a:ext cx="1930534" cy="449453"/>
            <a:chOff x="4597685" y="3914331"/>
            <a:chExt cx="1542507" cy="337107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5317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US" altLang="zh-CN" sz="132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14403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7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4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endParaRPr lang="en-US" sz="114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8899920" y="4019560"/>
            <a:ext cx="1930534" cy="449453"/>
            <a:chOff x="6978976" y="3914331"/>
            <a:chExt cx="1542507" cy="337107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5317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en-US" altLang="zh-CN" sz="132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14403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7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4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</a:t>
              </a:r>
              <a:endParaRPr lang="en-US" sz="114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225016" y="3997304"/>
            <a:ext cx="625327" cy="607424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355588" y="2159410"/>
            <a:ext cx="625327" cy="607424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355588" y="3997304"/>
            <a:ext cx="625327" cy="607424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355588" y="3062091"/>
            <a:ext cx="625327" cy="607424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225016" y="3062091"/>
            <a:ext cx="625327" cy="607424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225016" y="2159410"/>
            <a:ext cx="625327" cy="607424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69" name="Straight Line buttom"/>
          <p:cNvCxnSpPr/>
          <p:nvPr/>
        </p:nvCxnSpPr>
        <p:spPr>
          <a:xfrm>
            <a:off x="914684" y="5447978"/>
            <a:ext cx="10362632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5" name="TextBox 8"/>
          <p:cNvSpPr txBox="1"/>
          <p:nvPr/>
        </p:nvSpPr>
        <p:spPr>
          <a:xfrm>
            <a:off x="652047" y="511192"/>
            <a:ext cx="4460767" cy="4669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03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379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ṡḻïďê"/>
          <p:cNvSpPr/>
          <p:nvPr/>
        </p:nvSpPr>
        <p:spPr bwMode="auto">
          <a:xfrm>
            <a:off x="5088174" y="3231842"/>
            <a:ext cx="4014378" cy="127583"/>
          </a:xfrm>
          <a:prstGeom prst="rightArrow">
            <a:avLst>
              <a:gd name="adj1" fmla="val 63854"/>
              <a:gd name="adj2" fmla="val 50000"/>
            </a:avLst>
          </a:prstGeom>
          <a:solidFill>
            <a:schemeClr val="accent4"/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8" name="îṡlîďe"/>
          <p:cNvSpPr/>
          <p:nvPr/>
        </p:nvSpPr>
        <p:spPr>
          <a:xfrm>
            <a:off x="5082142" y="3366020"/>
            <a:ext cx="4140346" cy="38942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/>
              <a:t>输入替换内容</a:t>
            </a:r>
            <a:r>
              <a:rPr lang="en-US" altLang="zh-CN" sz="1400" dirty="0"/>
              <a:t>    </a:t>
            </a:r>
            <a:r>
              <a:rPr lang="zh-CN" altLang="en-US" sz="1400" dirty="0"/>
              <a:t>输入替换内容</a:t>
            </a:r>
            <a:endParaRPr lang="en-US" altLang="zh-CN" sz="1400" dirty="0"/>
          </a:p>
        </p:txBody>
      </p:sp>
      <p:sp>
        <p:nvSpPr>
          <p:cNvPr id="9" name="îṥlîḓe"/>
          <p:cNvSpPr txBox="1"/>
          <p:nvPr/>
        </p:nvSpPr>
        <p:spPr bwMode="auto">
          <a:xfrm>
            <a:off x="5176154" y="2418590"/>
            <a:ext cx="5583364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4800" b="1" dirty="0">
                <a:solidFill>
                  <a:schemeClr val="accent2"/>
                </a:solidFill>
              </a:rPr>
              <a:t>标题文本预设</a:t>
            </a:r>
            <a:endParaRPr lang="en-US" altLang="zh-CN" sz="4800" b="1" dirty="0">
              <a:solidFill>
                <a:schemeClr val="accent2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675347" y="2639493"/>
            <a:ext cx="1106587" cy="11065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/>
              <a:t>03</a:t>
            </a:r>
            <a:endParaRPr lang="zh-CN" altLang="en-US" sz="4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/>
      <p:bldP spid="9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216503" y="2661346"/>
            <a:ext cx="3758994" cy="2420940"/>
            <a:chOff x="4368418" y="2523260"/>
            <a:chExt cx="3626941" cy="2335893"/>
          </a:xfrm>
        </p:grpSpPr>
        <p:sp>
          <p:nvSpPr>
            <p:cNvPr id="3" name="Freeform 69"/>
            <p:cNvSpPr/>
            <p:nvPr/>
          </p:nvSpPr>
          <p:spPr bwMode="auto">
            <a:xfrm rot="5400000">
              <a:off x="4570041" y="3489636"/>
              <a:ext cx="1059798" cy="404382"/>
            </a:xfrm>
            <a:prstGeom prst="flowChartProces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Freeform 70"/>
            <p:cNvSpPr/>
            <p:nvPr/>
          </p:nvSpPr>
          <p:spPr bwMode="auto">
            <a:xfrm rot="5400000">
              <a:off x="4470082" y="3060265"/>
              <a:ext cx="528195" cy="731522"/>
            </a:xfrm>
            <a:prstGeom prst="flowChartProcess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71"/>
            <p:cNvSpPr/>
            <p:nvPr/>
          </p:nvSpPr>
          <p:spPr bwMode="auto">
            <a:xfrm rot="5400000">
              <a:off x="4468378" y="3590164"/>
              <a:ext cx="531603" cy="731522"/>
            </a:xfrm>
            <a:prstGeom prst="flowChartProcess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72"/>
            <p:cNvSpPr/>
            <p:nvPr/>
          </p:nvSpPr>
          <p:spPr bwMode="auto">
            <a:xfrm rot="5400000">
              <a:off x="4931827" y="3564038"/>
              <a:ext cx="1697039" cy="254442"/>
            </a:xfrm>
            <a:prstGeom prst="flowChartProcess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73"/>
            <p:cNvSpPr/>
            <p:nvPr/>
          </p:nvSpPr>
          <p:spPr bwMode="auto">
            <a:xfrm rot="5400000">
              <a:off x="5005661" y="2915437"/>
              <a:ext cx="847384" cy="701988"/>
            </a:xfrm>
            <a:prstGeom prst="flowChartProcess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4"/>
            <p:cNvSpPr/>
            <p:nvPr/>
          </p:nvSpPr>
          <p:spPr bwMode="auto">
            <a:xfrm rot="5400000">
              <a:off x="5004524" y="3763957"/>
              <a:ext cx="849656" cy="701988"/>
            </a:xfrm>
            <a:prstGeom prst="flowChartProcess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75"/>
            <p:cNvSpPr/>
            <p:nvPr/>
          </p:nvSpPr>
          <p:spPr bwMode="auto">
            <a:xfrm rot="5400000">
              <a:off x="6733368" y="3490203"/>
              <a:ext cx="1059798" cy="403246"/>
            </a:xfrm>
            <a:prstGeom prst="flowChartProcess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76"/>
            <p:cNvSpPr/>
            <p:nvPr/>
          </p:nvSpPr>
          <p:spPr bwMode="auto">
            <a:xfrm rot="5400000">
              <a:off x="7365499" y="3060265"/>
              <a:ext cx="528195" cy="731522"/>
            </a:xfrm>
            <a:prstGeom prst="flowChartProcess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77"/>
            <p:cNvSpPr/>
            <p:nvPr/>
          </p:nvSpPr>
          <p:spPr bwMode="auto">
            <a:xfrm rot="5400000">
              <a:off x="7363796" y="3590164"/>
              <a:ext cx="531603" cy="731522"/>
            </a:xfrm>
            <a:prstGeom prst="flowChartProcess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8"/>
            <p:cNvSpPr/>
            <p:nvPr/>
          </p:nvSpPr>
          <p:spPr bwMode="auto">
            <a:xfrm rot="5400000">
              <a:off x="5733774" y="3564038"/>
              <a:ext cx="1697039" cy="254442"/>
            </a:xfrm>
            <a:prstGeom prst="flowChartProcess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79"/>
            <p:cNvSpPr/>
            <p:nvPr/>
          </p:nvSpPr>
          <p:spPr bwMode="auto">
            <a:xfrm rot="5400000">
              <a:off x="6510164" y="2916005"/>
              <a:ext cx="847384" cy="700853"/>
            </a:xfrm>
            <a:prstGeom prst="flowChartProcess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80"/>
            <p:cNvSpPr/>
            <p:nvPr/>
          </p:nvSpPr>
          <p:spPr bwMode="auto">
            <a:xfrm rot="5400000">
              <a:off x="6509028" y="3764525"/>
              <a:ext cx="849656" cy="700853"/>
            </a:xfrm>
            <a:prstGeom prst="flowChartProcess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81"/>
            <p:cNvSpPr/>
            <p:nvPr/>
          </p:nvSpPr>
          <p:spPr bwMode="auto">
            <a:xfrm rot="5400000">
              <a:off x="5594058" y="2742779"/>
              <a:ext cx="1166573" cy="728114"/>
            </a:xfrm>
            <a:prstGeom prst="flowChartProcess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82"/>
            <p:cNvSpPr/>
            <p:nvPr/>
          </p:nvSpPr>
          <p:spPr bwMode="auto">
            <a:xfrm rot="5400000">
              <a:off x="5592922" y="3910488"/>
              <a:ext cx="1168845" cy="728114"/>
            </a:xfrm>
            <a:prstGeom prst="flowChartProcess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83"/>
            <p:cNvSpPr/>
            <p:nvPr/>
          </p:nvSpPr>
          <p:spPr bwMode="auto">
            <a:xfrm rot="5400000">
              <a:off x="7725013" y="3425457"/>
              <a:ext cx="9087" cy="531603"/>
            </a:xfrm>
            <a:prstGeom prst="flowChartProcess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84"/>
            <p:cNvSpPr/>
            <p:nvPr/>
          </p:nvSpPr>
          <p:spPr bwMode="auto">
            <a:xfrm rot="5400000">
              <a:off x="6992355" y="3403875"/>
              <a:ext cx="9087" cy="574767"/>
            </a:xfrm>
            <a:prstGeom prst="flowChartProcess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85"/>
            <p:cNvSpPr/>
            <p:nvPr/>
          </p:nvSpPr>
          <p:spPr bwMode="auto">
            <a:xfrm rot="5400000">
              <a:off x="4629676" y="3425457"/>
              <a:ext cx="9087" cy="531603"/>
            </a:xfrm>
            <a:prstGeom prst="flowChartProcess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/>
            <p:nvPr/>
          </p:nvSpPr>
          <p:spPr bwMode="auto">
            <a:xfrm rot="5400000">
              <a:off x="5361198" y="3403875"/>
              <a:ext cx="9087" cy="574767"/>
            </a:xfrm>
            <a:prstGeom prst="flowChartProcess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87"/>
            <p:cNvSpPr/>
            <p:nvPr/>
          </p:nvSpPr>
          <p:spPr bwMode="auto">
            <a:xfrm rot="5400000">
              <a:off x="6172801" y="3327202"/>
              <a:ext cx="9087" cy="728114"/>
            </a:xfrm>
            <a:prstGeom prst="flowChartProcess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88"/>
            <p:cNvSpPr/>
            <p:nvPr/>
          </p:nvSpPr>
          <p:spPr bwMode="auto">
            <a:xfrm rot="5400000">
              <a:off x="7303593" y="3529960"/>
              <a:ext cx="1059798" cy="323733"/>
            </a:xfrm>
            <a:prstGeom prst="flowChartProcess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89"/>
            <p:cNvSpPr/>
            <p:nvPr/>
          </p:nvSpPr>
          <p:spPr bwMode="auto">
            <a:xfrm rot="5400000">
              <a:off x="6837871" y="3587891"/>
              <a:ext cx="1059798" cy="207871"/>
            </a:xfrm>
            <a:prstGeom prst="flowChartProcess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90"/>
            <p:cNvSpPr/>
            <p:nvPr/>
          </p:nvSpPr>
          <p:spPr bwMode="auto">
            <a:xfrm rot="5400000">
              <a:off x="6304054" y="3559335"/>
              <a:ext cx="1696877" cy="263739"/>
            </a:xfrm>
            <a:prstGeom prst="flowChartProcess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91"/>
            <p:cNvSpPr/>
            <p:nvPr/>
          </p:nvSpPr>
          <p:spPr bwMode="auto">
            <a:xfrm rot="5400000">
              <a:off x="5804200" y="3621969"/>
              <a:ext cx="1697039" cy="138580"/>
            </a:xfrm>
            <a:prstGeom prst="flowChartProcess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92"/>
            <p:cNvSpPr/>
            <p:nvPr/>
          </p:nvSpPr>
          <p:spPr bwMode="auto">
            <a:xfrm rot="5400000">
              <a:off x="4000386" y="3529960"/>
              <a:ext cx="1059798" cy="323733"/>
            </a:xfrm>
            <a:prstGeom prst="flowChartProcess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93"/>
            <p:cNvSpPr/>
            <p:nvPr/>
          </p:nvSpPr>
          <p:spPr bwMode="auto">
            <a:xfrm rot="5400000">
              <a:off x="4466105" y="3587891"/>
              <a:ext cx="1059798" cy="207871"/>
            </a:xfrm>
            <a:prstGeom prst="flowChartProcess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94"/>
            <p:cNvSpPr/>
            <p:nvPr/>
          </p:nvSpPr>
          <p:spPr bwMode="auto">
            <a:xfrm rot="5400000">
              <a:off x="4362170" y="3558926"/>
              <a:ext cx="1697039" cy="264666"/>
            </a:xfrm>
            <a:prstGeom prst="flowChartProcess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5"/>
            <p:cNvSpPr/>
            <p:nvPr/>
          </p:nvSpPr>
          <p:spPr bwMode="auto">
            <a:xfrm rot="5400000">
              <a:off x="4862537" y="3621969"/>
              <a:ext cx="1697039" cy="138580"/>
            </a:xfrm>
            <a:prstGeom prst="flowChartProcess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96"/>
            <p:cNvSpPr/>
            <p:nvPr/>
          </p:nvSpPr>
          <p:spPr bwMode="auto">
            <a:xfrm rot="5400000">
              <a:off x="5324618" y="3600001"/>
              <a:ext cx="2335312" cy="181829"/>
            </a:xfrm>
            <a:prstGeom prst="flowChartProcess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97"/>
            <p:cNvSpPr/>
            <p:nvPr/>
          </p:nvSpPr>
          <p:spPr bwMode="auto">
            <a:xfrm rot="5400000">
              <a:off x="4696059" y="3606972"/>
              <a:ext cx="2335312" cy="169049"/>
            </a:xfrm>
            <a:prstGeom prst="flowChartProcess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585831" y="2777668"/>
            <a:ext cx="2188829" cy="62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id-ID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27351" y="2371156"/>
            <a:ext cx="1814651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id-ID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85831" y="4537674"/>
            <a:ext cx="2188829" cy="62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id-ID" sz="15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27351" y="4182797"/>
            <a:ext cx="1814651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id-ID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301706" y="1852278"/>
            <a:ext cx="2163847" cy="62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id-ID" sz="15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301999" y="1548723"/>
            <a:ext cx="1996478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id-ID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01706" y="5442849"/>
            <a:ext cx="2163847" cy="62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id-ID" sz="15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301999" y="5152136"/>
            <a:ext cx="1996478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id-ID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545546" y="3683926"/>
            <a:ext cx="2163847" cy="62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51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id-ID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421210" y="3323035"/>
            <a:ext cx="2255369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2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id-ID" sz="13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2" name="Elbow Connector 41"/>
          <p:cNvCxnSpPr/>
          <p:nvPr/>
        </p:nvCxnSpPr>
        <p:spPr>
          <a:xfrm rot="10800000">
            <a:off x="3541905" y="2660744"/>
            <a:ext cx="791485" cy="722933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rot="10800000">
            <a:off x="3577438" y="4473888"/>
            <a:ext cx="1505938" cy="277393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rot="10800000" flipV="1">
            <a:off x="6468606" y="1839338"/>
            <a:ext cx="1831784" cy="917822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10800000">
            <a:off x="7639763" y="3323043"/>
            <a:ext cx="781486" cy="280110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39" idx="1"/>
          </p:cNvCxnSpPr>
          <p:nvPr/>
        </p:nvCxnSpPr>
        <p:spPr>
          <a:xfrm rot="10800000">
            <a:off x="6662939" y="4940478"/>
            <a:ext cx="1639060" cy="359936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8"/>
          <p:cNvSpPr txBox="1"/>
          <p:nvPr/>
        </p:nvSpPr>
        <p:spPr>
          <a:xfrm>
            <a:off x="691182" y="465435"/>
            <a:ext cx="3977903" cy="4669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03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379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/>
          <p:nvPr/>
        </p:nvSpPr>
        <p:spPr bwMode="auto">
          <a:xfrm>
            <a:off x="6080950" y="1523337"/>
            <a:ext cx="6105030" cy="272611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53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/>
          <p:nvPr/>
        </p:nvGrpSpPr>
        <p:grpSpPr bwMode="auto">
          <a:xfrm>
            <a:off x="770655" y="4959676"/>
            <a:ext cx="10650690" cy="677474"/>
            <a:chOff x="1160463" y="2827372"/>
            <a:chExt cx="9421420" cy="508048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827372"/>
              <a:ext cx="2777428" cy="218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89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89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202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325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输入替换内容输入替换内容输入替换内容输入替换内容</a:t>
              </a:r>
              <a:endParaRPr lang="en-US" altLang="zh-CN" sz="7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6437375" y="2142484"/>
            <a:ext cx="4983974" cy="270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2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输入替换内容输入替换内容输入替换内容输入替换内容</a:t>
            </a:r>
            <a:endParaRPr lang="zh-CN" altLang="en-US" sz="132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AutoShape 1"/>
          <p:cNvSpPr/>
          <p:nvPr/>
        </p:nvSpPr>
        <p:spPr bwMode="auto">
          <a:xfrm>
            <a:off x="-15052" y="1523337"/>
            <a:ext cx="6096001" cy="272611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53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70656" y="419677"/>
            <a:ext cx="3531164" cy="4669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035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379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5695161" y="1355262"/>
            <a:ext cx="493980" cy="5502573"/>
          </a:xfrm>
          <a:prstGeom prst="upArrow">
            <a:avLst>
              <a:gd name="adj1" fmla="val 50000"/>
              <a:gd name="adj2" fmla="val 6714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 dirty="0">
              <a:solidFill>
                <a:schemeClr val="accent4"/>
              </a:solidFill>
            </a:endParaRPr>
          </a:p>
        </p:txBody>
      </p:sp>
      <p:sp>
        <p:nvSpPr>
          <p:cNvPr id="66" name="Bent Arrow 65"/>
          <p:cNvSpPr/>
          <p:nvPr/>
        </p:nvSpPr>
        <p:spPr>
          <a:xfrm>
            <a:off x="5817226" y="2311463"/>
            <a:ext cx="3116263" cy="4546373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 dirty="0">
              <a:solidFill>
                <a:schemeClr val="accent4"/>
              </a:solidFill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2979736" y="3225812"/>
            <a:ext cx="3116263" cy="3632024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 dirty="0">
              <a:solidFill>
                <a:schemeClr val="accent4"/>
              </a:solidFill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5818721" y="3733784"/>
            <a:ext cx="2764984" cy="3124051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 dirty="0">
              <a:solidFill>
                <a:schemeClr val="accent4"/>
              </a:solidFill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3720422" y="4527610"/>
            <a:ext cx="2375578" cy="2330226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 dirty="0">
              <a:solidFill>
                <a:schemeClr val="accent4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209841" y="5189337"/>
            <a:ext cx="2296775" cy="687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70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en-US" altLang="zh-CN" sz="1705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r"/>
            <a:endParaRPr lang="en-US" altLang="zh-CN" sz="1140" b="1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90000"/>
              </a:lnSpc>
            </a:pPr>
            <a:r>
              <a:rPr lang="zh-CN" altLang="en-US" sz="114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140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51687" y="3370302"/>
            <a:ext cx="2266827" cy="893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70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en-US" altLang="zh-CN" sz="1705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r"/>
            <a:br>
              <a:rPr lang="en-US" altLang="zh-CN" sz="855" b="1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endParaRPr lang="en-US" altLang="zh-CN" sz="855" b="1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90000"/>
              </a:lnSpc>
            </a:pPr>
            <a:r>
              <a:rPr lang="zh-CN" altLang="en-US" sz="114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zh-CN" altLang="en-US" sz="1140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r">
              <a:lnSpc>
                <a:spcPct val="90000"/>
              </a:lnSpc>
            </a:pPr>
            <a:endParaRPr lang="en-US" altLang="zh-CN" sz="855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963438" y="3466265"/>
            <a:ext cx="2266827" cy="967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en-US" altLang="zh-CN" sz="1705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br>
              <a:rPr lang="en-US" altLang="zh-CN" sz="1705" b="1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114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140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endParaRPr lang="en-US" altLang="zh-CN" sz="855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979063" y="1596287"/>
            <a:ext cx="2634074" cy="10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70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en-US" altLang="zh-CN" sz="1705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r"/>
            <a:endParaRPr lang="zh-CN" altLang="en-US" sz="1140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r"/>
            <a:r>
              <a:rPr lang="zh-CN" altLang="en-US" sz="114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输入替换内容输入替换内容输入替换内容输入替换内容</a:t>
            </a:r>
            <a:endParaRPr lang="en-GB" altLang="zh-CN" sz="855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r"/>
            <a:endParaRPr lang="en-US" altLang="zh-CN" sz="855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933334" y="1701690"/>
            <a:ext cx="2266827" cy="1055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en-US" altLang="zh-CN" sz="1705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br>
              <a:rPr lang="en-US" altLang="zh-CN" sz="855" b="1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endParaRPr lang="en-US" altLang="zh-CN" sz="855" b="1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4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zh-CN" altLang="en-US" sz="1140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endParaRPr lang="en-US" altLang="zh-CN" sz="855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Freeform 245"/>
          <p:cNvSpPr/>
          <p:nvPr/>
        </p:nvSpPr>
        <p:spPr bwMode="auto">
          <a:xfrm>
            <a:off x="5039228" y="5135453"/>
            <a:ext cx="442125" cy="442125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endParaRPr lang="en-US" sz="1705" dirty="0">
              <a:solidFill>
                <a:schemeClr val="accent4"/>
              </a:solidFill>
            </a:endParaRPr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291923" y="1662484"/>
            <a:ext cx="493799" cy="493799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endParaRPr lang="en-US" sz="1705" dirty="0">
              <a:solidFill>
                <a:schemeClr val="accent4"/>
              </a:solidFill>
            </a:endParaRPr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107899" y="3862896"/>
            <a:ext cx="505146" cy="378860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endParaRPr lang="en-US" sz="1705" dirty="0">
              <a:solidFill>
                <a:schemeClr val="accent4"/>
              </a:solidFill>
            </a:endParaRPr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308485" y="4339738"/>
            <a:ext cx="452101" cy="455175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endParaRPr lang="en-US" sz="1705" dirty="0">
              <a:solidFill>
                <a:schemeClr val="accent4"/>
              </a:solidFill>
            </a:endParaRPr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262203" y="2948546"/>
            <a:ext cx="404459" cy="378860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endParaRPr lang="en-US" sz="1705" dirty="0">
              <a:solidFill>
                <a:schemeClr val="accent4"/>
              </a:solidFill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614115" y="465435"/>
            <a:ext cx="3850866" cy="4669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03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379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bldLvl="0" animBg="1"/>
      <p:bldP spid="66" grpId="0" bldLvl="0" animBg="1"/>
      <p:bldP spid="54" grpId="0" bldLvl="0" animBg="1"/>
      <p:bldP spid="51" grpId="0" bldLvl="0" animBg="1"/>
      <p:bldP spid="57" grpId="0" bldLvl="0" animBg="1"/>
      <p:bldP spid="67" grpId="0"/>
      <p:bldP spid="69" grpId="0"/>
      <p:bldP spid="70" grpId="0"/>
      <p:bldP spid="71" grpId="0"/>
      <p:bldP spid="72" grpId="0"/>
      <p:bldP spid="73" grpId="0" bldLvl="0" animBg="1"/>
      <p:bldP spid="74" grpId="0" bldLvl="0" animBg="1"/>
      <p:bldP spid="75" grpId="0" bldLvl="0" animBg="1"/>
      <p:bldP spid="76" grpId="0" bldLvl="0" animBg="1"/>
      <p:bldP spid="77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AutoShape 7"/>
          <p:cNvSpPr>
            <a:spLocks noChangeArrowheads="1"/>
          </p:cNvSpPr>
          <p:nvPr/>
        </p:nvSpPr>
        <p:spPr bwMode="auto">
          <a:xfrm>
            <a:off x="1663943" y="2098132"/>
            <a:ext cx="2227141" cy="2227141"/>
          </a:xfrm>
          <a:prstGeom prst="diamond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1" name="AutoShape 8"/>
          <p:cNvSpPr>
            <a:spLocks noChangeArrowheads="1"/>
          </p:cNvSpPr>
          <p:nvPr/>
        </p:nvSpPr>
        <p:spPr bwMode="auto">
          <a:xfrm>
            <a:off x="3891085" y="2098132"/>
            <a:ext cx="2228727" cy="2227141"/>
          </a:xfrm>
          <a:prstGeom prst="diamond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2" name="AutoShape 9"/>
          <p:cNvSpPr>
            <a:spLocks noChangeArrowheads="1"/>
          </p:cNvSpPr>
          <p:nvPr/>
        </p:nvSpPr>
        <p:spPr bwMode="auto">
          <a:xfrm>
            <a:off x="6103939" y="2098132"/>
            <a:ext cx="2228727" cy="2227141"/>
          </a:xfrm>
          <a:prstGeom prst="diamond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s-ES" altLang="en-US" sz="1895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753" name="AutoShape 10"/>
          <p:cNvSpPr>
            <a:spLocks noChangeArrowheads="1"/>
          </p:cNvSpPr>
          <p:nvPr/>
        </p:nvSpPr>
        <p:spPr bwMode="auto">
          <a:xfrm>
            <a:off x="8332666" y="2083846"/>
            <a:ext cx="2227139" cy="2227139"/>
          </a:xfrm>
          <a:prstGeom prst="diamond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4" name="AutoShape 11"/>
          <p:cNvSpPr>
            <a:spLocks noChangeArrowheads="1"/>
          </p:cNvSpPr>
          <p:nvPr/>
        </p:nvSpPr>
        <p:spPr bwMode="auto">
          <a:xfrm>
            <a:off x="2768783" y="3393462"/>
            <a:ext cx="2227141" cy="2227141"/>
          </a:xfrm>
          <a:prstGeom prst="diamond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s-ES" altLang="en-US" sz="1895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755" name="AutoShape 12"/>
          <p:cNvSpPr>
            <a:spLocks noChangeArrowheads="1"/>
          </p:cNvSpPr>
          <p:nvPr/>
        </p:nvSpPr>
        <p:spPr bwMode="auto">
          <a:xfrm>
            <a:off x="4995924" y="3393462"/>
            <a:ext cx="2228727" cy="2227141"/>
          </a:xfrm>
          <a:prstGeom prst="diamond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6" name="AutoShape 13"/>
          <p:cNvSpPr>
            <a:spLocks noChangeArrowheads="1"/>
          </p:cNvSpPr>
          <p:nvPr/>
        </p:nvSpPr>
        <p:spPr bwMode="auto">
          <a:xfrm>
            <a:off x="7208778" y="3393462"/>
            <a:ext cx="2228727" cy="2227141"/>
          </a:xfrm>
          <a:prstGeom prst="diamond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60" name="AutoShape 10"/>
          <p:cNvSpPr/>
          <p:nvPr/>
        </p:nvSpPr>
        <p:spPr bwMode="auto">
          <a:xfrm>
            <a:off x="3664085" y="3942148"/>
            <a:ext cx="466699" cy="388917"/>
          </a:xfrm>
          <a:custGeom>
            <a:avLst/>
            <a:gdLst>
              <a:gd name="T0" fmla="*/ 466725 w 21600"/>
              <a:gd name="T1" fmla="*/ 169263 h 21579"/>
              <a:gd name="T2" fmla="*/ 458471 w 21600"/>
              <a:gd name="T3" fmla="*/ 192802 h 21579"/>
              <a:gd name="T4" fmla="*/ 437836 w 21600"/>
              <a:gd name="T5" fmla="*/ 205977 h 21579"/>
              <a:gd name="T6" fmla="*/ 437836 w 21600"/>
              <a:gd name="T7" fmla="*/ 299395 h 21579"/>
              <a:gd name="T8" fmla="*/ 426319 w 21600"/>
              <a:gd name="T9" fmla="*/ 326737 h 21579"/>
              <a:gd name="T10" fmla="*/ 398855 w 21600"/>
              <a:gd name="T11" fmla="*/ 338111 h 21579"/>
              <a:gd name="T12" fmla="*/ 357326 w 21600"/>
              <a:gd name="T13" fmla="*/ 304676 h 21579"/>
              <a:gd name="T14" fmla="*/ 305013 w 21600"/>
              <a:gd name="T15" fmla="*/ 274955 h 21579"/>
              <a:gd name="T16" fmla="*/ 247407 w 21600"/>
              <a:gd name="T17" fmla="*/ 251776 h 21579"/>
              <a:gd name="T18" fmla="*/ 189910 w 21600"/>
              <a:gd name="T19" fmla="*/ 239141 h 21579"/>
              <a:gd name="T20" fmla="*/ 172191 w 21600"/>
              <a:gd name="T21" fmla="*/ 249253 h 21579"/>
              <a:gd name="T22" fmla="*/ 162814 w 21600"/>
              <a:gd name="T23" fmla="*/ 265060 h 21579"/>
              <a:gd name="T24" fmla="*/ 162295 w 21600"/>
              <a:gd name="T25" fmla="*/ 282939 h 21579"/>
              <a:gd name="T26" fmla="*/ 171716 w 21600"/>
              <a:gd name="T27" fmla="*/ 299395 h 21579"/>
              <a:gd name="T28" fmla="*/ 165882 w 21600"/>
              <a:gd name="T29" fmla="*/ 318537 h 21579"/>
              <a:gd name="T30" fmla="*/ 171068 w 21600"/>
              <a:gd name="T31" fmla="*/ 335353 h 21579"/>
              <a:gd name="T32" fmla="*/ 183622 w 21600"/>
              <a:gd name="T33" fmla="*/ 350908 h 21579"/>
              <a:gd name="T34" fmla="*/ 200324 w 21600"/>
              <a:gd name="T35" fmla="*/ 365723 h 21579"/>
              <a:gd name="T36" fmla="*/ 182714 w 21600"/>
              <a:gd name="T37" fmla="*/ 382341 h 21579"/>
              <a:gd name="T38" fmla="*/ 155834 w 21600"/>
              <a:gd name="T39" fmla="*/ 388794 h 21579"/>
              <a:gd name="T40" fmla="*/ 127852 w 21600"/>
              <a:gd name="T41" fmla="*/ 386144 h 21579"/>
              <a:gd name="T42" fmla="*/ 106374 w 21600"/>
              <a:gd name="T43" fmla="*/ 375096 h 21579"/>
              <a:gd name="T44" fmla="*/ 96219 w 21600"/>
              <a:gd name="T45" fmla="*/ 343464 h 21579"/>
              <a:gd name="T46" fmla="*/ 87122 w 21600"/>
              <a:gd name="T47" fmla="*/ 310444 h 21579"/>
              <a:gd name="T48" fmla="*/ 83578 w 21600"/>
              <a:gd name="T49" fmla="*/ 275423 h 21579"/>
              <a:gd name="T50" fmla="*/ 89672 w 21600"/>
              <a:gd name="T51" fmla="*/ 237087 h 21579"/>
              <a:gd name="T52" fmla="*/ 38980 w 21600"/>
              <a:gd name="T53" fmla="*/ 237087 h 21579"/>
              <a:gd name="T54" fmla="*/ 11538 w 21600"/>
              <a:gd name="T55" fmla="*/ 225713 h 21579"/>
              <a:gd name="T56" fmla="*/ 0 w 21600"/>
              <a:gd name="T57" fmla="*/ 198101 h 21579"/>
              <a:gd name="T58" fmla="*/ 0 w 21600"/>
              <a:gd name="T59" fmla="*/ 140118 h 21579"/>
              <a:gd name="T60" fmla="*/ 11366 w 21600"/>
              <a:gd name="T61" fmla="*/ 112559 h 21579"/>
              <a:gd name="T62" fmla="*/ 38980 w 21600"/>
              <a:gd name="T63" fmla="*/ 101024 h 21579"/>
              <a:gd name="T64" fmla="*/ 165363 w 21600"/>
              <a:gd name="T65" fmla="*/ 101024 h 21579"/>
              <a:gd name="T66" fmla="*/ 227420 w 21600"/>
              <a:gd name="T67" fmla="*/ 92571 h 21579"/>
              <a:gd name="T68" fmla="*/ 291941 w 21600"/>
              <a:gd name="T69" fmla="*/ 69825 h 21579"/>
              <a:gd name="T70" fmla="*/ 351621 w 21600"/>
              <a:gd name="T71" fmla="*/ 37346 h 21579"/>
              <a:gd name="T72" fmla="*/ 398855 w 21600"/>
              <a:gd name="T73" fmla="*/ 0 h 21579"/>
              <a:gd name="T74" fmla="*/ 426319 w 21600"/>
              <a:gd name="T75" fmla="*/ 11427 h 21579"/>
              <a:gd name="T76" fmla="*/ 437836 w 21600"/>
              <a:gd name="T77" fmla="*/ 39040 h 21579"/>
              <a:gd name="T78" fmla="*/ 437836 w 21600"/>
              <a:gd name="T79" fmla="*/ 132187 h 21579"/>
              <a:gd name="T80" fmla="*/ 458471 w 21600"/>
              <a:gd name="T81" fmla="*/ 145471 h 21579"/>
              <a:gd name="T82" fmla="*/ 466725 w 21600"/>
              <a:gd name="T83" fmla="*/ 169263 h 21579"/>
              <a:gd name="T84" fmla="*/ 398855 w 21600"/>
              <a:gd name="T85" fmla="*/ 51458 h 21579"/>
              <a:gd name="T86" fmla="*/ 356807 w 21600"/>
              <a:gd name="T87" fmla="*/ 80242 h 21579"/>
              <a:gd name="T88" fmla="*/ 308557 w 21600"/>
              <a:gd name="T89" fmla="*/ 105152 h 21579"/>
              <a:gd name="T90" fmla="*/ 256656 w 21600"/>
              <a:gd name="T91" fmla="*/ 124780 h 21579"/>
              <a:gd name="T92" fmla="*/ 204343 w 21600"/>
              <a:gd name="T93" fmla="*/ 137054 h 21579"/>
              <a:gd name="T94" fmla="*/ 204343 w 21600"/>
              <a:gd name="T95" fmla="*/ 201381 h 21579"/>
              <a:gd name="T96" fmla="*/ 256656 w 21600"/>
              <a:gd name="T97" fmla="*/ 213800 h 21579"/>
              <a:gd name="T98" fmla="*/ 308557 w 21600"/>
              <a:gd name="T99" fmla="*/ 233536 h 21579"/>
              <a:gd name="T100" fmla="*/ 357066 w 21600"/>
              <a:gd name="T101" fmla="*/ 258607 h 21579"/>
              <a:gd name="T102" fmla="*/ 398855 w 21600"/>
              <a:gd name="T103" fmla="*/ 286959 h 21579"/>
              <a:gd name="T104" fmla="*/ 398855 w 21600"/>
              <a:gd name="T105" fmla="*/ 51458 h 21579"/>
              <a:gd name="T106" fmla="*/ 398855 w 21600"/>
              <a:gd name="T107" fmla="*/ 51458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4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189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761" name="Rectangle 21"/>
          <p:cNvSpPr>
            <a:spLocks noChangeArrowheads="1"/>
          </p:cNvSpPr>
          <p:nvPr/>
        </p:nvSpPr>
        <p:spPr bwMode="auto">
          <a:xfrm>
            <a:off x="3406595" y="4443728"/>
            <a:ext cx="949929" cy="50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55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01</a:t>
            </a:r>
            <a:endParaRPr lang="en-US" sz="2655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762" name="AutoShape 8"/>
          <p:cNvSpPr/>
          <p:nvPr/>
        </p:nvSpPr>
        <p:spPr bwMode="auto">
          <a:xfrm>
            <a:off x="4756224" y="2773813"/>
            <a:ext cx="522259" cy="355580"/>
          </a:xfrm>
          <a:custGeom>
            <a:avLst/>
            <a:gdLst>
              <a:gd name="T0" fmla="*/ 449095 w 21600"/>
              <a:gd name="T1" fmla="*/ 156201 h 21600"/>
              <a:gd name="T2" fmla="*/ 455745 w 21600"/>
              <a:gd name="T3" fmla="*/ 122962 h 21600"/>
              <a:gd name="T4" fmla="*/ 332668 w 21600"/>
              <a:gd name="T5" fmla="*/ 0 h 21600"/>
              <a:gd name="T6" fmla="*/ 242840 w 21600"/>
              <a:gd name="T7" fmla="*/ 59826 h 21600"/>
              <a:gd name="T8" fmla="*/ 153035 w 21600"/>
              <a:gd name="T9" fmla="*/ 26588 h 21600"/>
              <a:gd name="T10" fmla="*/ 66543 w 21600"/>
              <a:gd name="T11" fmla="*/ 132938 h 21600"/>
              <a:gd name="T12" fmla="*/ 69856 w 21600"/>
              <a:gd name="T13" fmla="*/ 156201 h 21600"/>
              <a:gd name="T14" fmla="*/ 0 w 21600"/>
              <a:gd name="T15" fmla="*/ 252575 h 21600"/>
              <a:gd name="T16" fmla="*/ 103128 w 21600"/>
              <a:gd name="T17" fmla="*/ 355600 h 21600"/>
              <a:gd name="T18" fmla="*/ 419160 w 21600"/>
              <a:gd name="T19" fmla="*/ 355600 h 21600"/>
              <a:gd name="T20" fmla="*/ 522288 w 21600"/>
              <a:gd name="T21" fmla="*/ 252575 h 21600"/>
              <a:gd name="T22" fmla="*/ 449095 w 21600"/>
              <a:gd name="T23" fmla="*/ 156201 h 21600"/>
              <a:gd name="T24" fmla="*/ 399212 w 21600"/>
              <a:gd name="T25" fmla="*/ 335663 h 21600"/>
              <a:gd name="T26" fmla="*/ 262812 w 21600"/>
              <a:gd name="T27" fmla="*/ 335663 h 21600"/>
              <a:gd name="T28" fmla="*/ 345967 w 21600"/>
              <a:gd name="T29" fmla="*/ 252575 h 21600"/>
              <a:gd name="T30" fmla="*/ 342655 w 21600"/>
              <a:gd name="T31" fmla="*/ 242598 h 21600"/>
              <a:gd name="T32" fmla="*/ 306046 w 21600"/>
              <a:gd name="T33" fmla="*/ 242598 h 21600"/>
              <a:gd name="T34" fmla="*/ 306046 w 21600"/>
              <a:gd name="T35" fmla="*/ 225987 h 21600"/>
              <a:gd name="T36" fmla="*/ 306046 w 21600"/>
              <a:gd name="T37" fmla="*/ 122962 h 21600"/>
              <a:gd name="T38" fmla="*/ 299397 w 21600"/>
              <a:gd name="T39" fmla="*/ 119636 h 21600"/>
              <a:gd name="T40" fmla="*/ 212905 w 21600"/>
              <a:gd name="T41" fmla="*/ 119636 h 21600"/>
              <a:gd name="T42" fmla="*/ 206255 w 21600"/>
              <a:gd name="T43" fmla="*/ 126287 h 21600"/>
              <a:gd name="T44" fmla="*/ 206255 w 21600"/>
              <a:gd name="T45" fmla="*/ 225987 h 21600"/>
              <a:gd name="T46" fmla="*/ 206255 w 21600"/>
              <a:gd name="T47" fmla="*/ 242598 h 21600"/>
              <a:gd name="T48" fmla="*/ 169671 w 21600"/>
              <a:gd name="T49" fmla="*/ 242598 h 21600"/>
              <a:gd name="T50" fmla="*/ 169671 w 21600"/>
              <a:gd name="T51" fmla="*/ 252575 h 21600"/>
              <a:gd name="T52" fmla="*/ 252826 w 21600"/>
              <a:gd name="T53" fmla="*/ 335663 h 21600"/>
              <a:gd name="T54" fmla="*/ 126413 w 21600"/>
              <a:gd name="T55" fmla="*/ 335663 h 21600"/>
              <a:gd name="T56" fmla="*/ 36584 w 21600"/>
              <a:gd name="T57" fmla="*/ 249249 h 21600"/>
              <a:gd name="T58" fmla="*/ 96478 w 21600"/>
              <a:gd name="T59" fmla="*/ 166161 h 21600"/>
              <a:gd name="T60" fmla="*/ 93141 w 21600"/>
              <a:gd name="T61" fmla="*/ 146224 h 21600"/>
              <a:gd name="T62" fmla="*/ 169671 w 21600"/>
              <a:gd name="T63" fmla="*/ 56501 h 21600"/>
              <a:gd name="T64" fmla="*/ 249489 w 21600"/>
              <a:gd name="T65" fmla="*/ 99700 h 21600"/>
              <a:gd name="T66" fmla="*/ 326019 w 21600"/>
              <a:gd name="T67" fmla="*/ 36564 h 21600"/>
              <a:gd name="T68" fmla="*/ 425810 w 21600"/>
              <a:gd name="T69" fmla="*/ 139573 h 21600"/>
              <a:gd name="T70" fmla="*/ 422497 w 21600"/>
              <a:gd name="T71" fmla="*/ 166161 h 21600"/>
              <a:gd name="T72" fmla="*/ 489016 w 21600"/>
              <a:gd name="T73" fmla="*/ 249249 h 21600"/>
              <a:gd name="T74" fmla="*/ 399212 w 21600"/>
              <a:gd name="T75" fmla="*/ 335663 h 21600"/>
              <a:gd name="T76" fmla="*/ 399212 w 21600"/>
              <a:gd name="T77" fmla="*/ 335663 h 216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1600" h="21600">
                <a:moveTo>
                  <a:pt x="18573" y="9488"/>
                </a:moveTo>
                <a:cubicBezTo>
                  <a:pt x="18711" y="8882"/>
                  <a:pt x="18848" y="8075"/>
                  <a:pt x="18848" y="7469"/>
                </a:cubicBezTo>
                <a:cubicBezTo>
                  <a:pt x="18848" y="3432"/>
                  <a:pt x="16510" y="0"/>
                  <a:pt x="13758" y="0"/>
                </a:cubicBezTo>
                <a:cubicBezTo>
                  <a:pt x="10456" y="0"/>
                  <a:pt x="10043" y="3634"/>
                  <a:pt x="10043" y="3634"/>
                </a:cubicBezTo>
                <a:cubicBezTo>
                  <a:pt x="10043" y="3634"/>
                  <a:pt x="8668" y="1211"/>
                  <a:pt x="6329" y="1615"/>
                </a:cubicBezTo>
                <a:cubicBezTo>
                  <a:pt x="4127" y="2221"/>
                  <a:pt x="2752" y="5047"/>
                  <a:pt x="2752" y="8075"/>
                </a:cubicBezTo>
                <a:cubicBezTo>
                  <a:pt x="2752" y="8478"/>
                  <a:pt x="2752" y="9084"/>
                  <a:pt x="2889" y="9488"/>
                </a:cubicBezTo>
                <a:cubicBezTo>
                  <a:pt x="1238" y="10295"/>
                  <a:pt x="0" y="12718"/>
                  <a:pt x="0" y="15342"/>
                </a:cubicBezTo>
                <a:cubicBezTo>
                  <a:pt x="0" y="18774"/>
                  <a:pt x="1926" y="21600"/>
                  <a:pt x="4265" y="21600"/>
                </a:cubicBezTo>
                <a:cubicBezTo>
                  <a:pt x="17335" y="21600"/>
                  <a:pt x="17335" y="21600"/>
                  <a:pt x="17335" y="21600"/>
                </a:cubicBezTo>
                <a:cubicBezTo>
                  <a:pt x="19674" y="21600"/>
                  <a:pt x="21600" y="18774"/>
                  <a:pt x="21600" y="15342"/>
                </a:cubicBezTo>
                <a:cubicBezTo>
                  <a:pt x="21600" y="12516"/>
                  <a:pt x="20362" y="10295"/>
                  <a:pt x="18573" y="9488"/>
                </a:cubicBezTo>
                <a:close/>
                <a:moveTo>
                  <a:pt x="16510" y="20389"/>
                </a:moveTo>
                <a:cubicBezTo>
                  <a:pt x="10869" y="20389"/>
                  <a:pt x="10869" y="20389"/>
                  <a:pt x="10869" y="20389"/>
                </a:cubicBezTo>
                <a:cubicBezTo>
                  <a:pt x="11282" y="19581"/>
                  <a:pt x="14308" y="15342"/>
                  <a:pt x="14308" y="15342"/>
                </a:cubicBezTo>
                <a:cubicBezTo>
                  <a:pt x="14308" y="15342"/>
                  <a:pt x="14721" y="14736"/>
                  <a:pt x="14171" y="14736"/>
                </a:cubicBezTo>
                <a:cubicBezTo>
                  <a:pt x="13620" y="14736"/>
                  <a:pt x="12657" y="14736"/>
                  <a:pt x="12657" y="14736"/>
                </a:cubicBezTo>
                <a:cubicBezTo>
                  <a:pt x="12657" y="14736"/>
                  <a:pt x="12657" y="14333"/>
                  <a:pt x="12657" y="13727"/>
                </a:cubicBezTo>
                <a:cubicBezTo>
                  <a:pt x="12657" y="12112"/>
                  <a:pt x="12657" y="8882"/>
                  <a:pt x="12657" y="7469"/>
                </a:cubicBezTo>
                <a:cubicBezTo>
                  <a:pt x="12657" y="7469"/>
                  <a:pt x="12657" y="7267"/>
                  <a:pt x="12382" y="7267"/>
                </a:cubicBezTo>
                <a:cubicBezTo>
                  <a:pt x="12107" y="7267"/>
                  <a:pt x="9218" y="7267"/>
                  <a:pt x="8805" y="7267"/>
                </a:cubicBezTo>
                <a:cubicBezTo>
                  <a:pt x="8530" y="7267"/>
                  <a:pt x="8530" y="7671"/>
                  <a:pt x="8530" y="7671"/>
                </a:cubicBezTo>
                <a:cubicBezTo>
                  <a:pt x="8530" y="8882"/>
                  <a:pt x="8530" y="12112"/>
                  <a:pt x="8530" y="13727"/>
                </a:cubicBezTo>
                <a:cubicBezTo>
                  <a:pt x="8530" y="14333"/>
                  <a:pt x="8530" y="14736"/>
                  <a:pt x="8530" y="14736"/>
                </a:cubicBezTo>
                <a:cubicBezTo>
                  <a:pt x="8530" y="14736"/>
                  <a:pt x="7429" y="14736"/>
                  <a:pt x="7017" y="14736"/>
                </a:cubicBezTo>
                <a:cubicBezTo>
                  <a:pt x="6604" y="14736"/>
                  <a:pt x="7017" y="15342"/>
                  <a:pt x="7017" y="15342"/>
                </a:cubicBezTo>
                <a:cubicBezTo>
                  <a:pt x="10456" y="20389"/>
                  <a:pt x="10456" y="20389"/>
                  <a:pt x="10456" y="20389"/>
                </a:cubicBezTo>
                <a:cubicBezTo>
                  <a:pt x="5228" y="20389"/>
                  <a:pt x="5228" y="20389"/>
                  <a:pt x="5228" y="20389"/>
                </a:cubicBezTo>
                <a:cubicBezTo>
                  <a:pt x="3164" y="20389"/>
                  <a:pt x="1513" y="17966"/>
                  <a:pt x="1513" y="15140"/>
                </a:cubicBezTo>
                <a:cubicBezTo>
                  <a:pt x="1513" y="12718"/>
                  <a:pt x="2614" y="10901"/>
                  <a:pt x="3990" y="10093"/>
                </a:cubicBezTo>
                <a:cubicBezTo>
                  <a:pt x="3852" y="9690"/>
                  <a:pt x="3852" y="9286"/>
                  <a:pt x="3852" y="8882"/>
                </a:cubicBezTo>
                <a:cubicBezTo>
                  <a:pt x="3852" y="6460"/>
                  <a:pt x="5090" y="4037"/>
                  <a:pt x="7017" y="3432"/>
                </a:cubicBezTo>
                <a:cubicBezTo>
                  <a:pt x="9080" y="3230"/>
                  <a:pt x="10318" y="6056"/>
                  <a:pt x="10318" y="6056"/>
                </a:cubicBezTo>
                <a:cubicBezTo>
                  <a:pt x="10318" y="6056"/>
                  <a:pt x="10594" y="2221"/>
                  <a:pt x="13483" y="2221"/>
                </a:cubicBezTo>
                <a:cubicBezTo>
                  <a:pt x="15822" y="2221"/>
                  <a:pt x="17610" y="5047"/>
                  <a:pt x="17610" y="8478"/>
                </a:cubicBezTo>
                <a:cubicBezTo>
                  <a:pt x="17610" y="9084"/>
                  <a:pt x="17610" y="9690"/>
                  <a:pt x="17473" y="10093"/>
                </a:cubicBezTo>
                <a:cubicBezTo>
                  <a:pt x="18986" y="10699"/>
                  <a:pt x="20224" y="12718"/>
                  <a:pt x="20224" y="15140"/>
                </a:cubicBezTo>
                <a:cubicBezTo>
                  <a:pt x="20224" y="17966"/>
                  <a:pt x="18573" y="20389"/>
                  <a:pt x="16510" y="20389"/>
                </a:cubicBezTo>
                <a:close/>
                <a:moveTo>
                  <a:pt x="16510" y="20389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189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763" name="Rectangle 21"/>
          <p:cNvSpPr>
            <a:spLocks noChangeArrowheads="1"/>
          </p:cNvSpPr>
          <p:nvPr/>
        </p:nvSpPr>
        <p:spPr bwMode="auto">
          <a:xfrm>
            <a:off x="4501910" y="3199196"/>
            <a:ext cx="949929" cy="50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55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02</a:t>
            </a:r>
            <a:endParaRPr lang="en-US" sz="2655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766" name="AutoShape 21"/>
          <p:cNvSpPr/>
          <p:nvPr/>
        </p:nvSpPr>
        <p:spPr bwMode="auto">
          <a:xfrm>
            <a:off x="7050035" y="2797625"/>
            <a:ext cx="438126" cy="365105"/>
          </a:xfrm>
          <a:custGeom>
            <a:avLst/>
            <a:gdLst>
              <a:gd name="T0" fmla="*/ 432795 w 21600"/>
              <a:gd name="T1" fmla="*/ 242301 h 21600"/>
              <a:gd name="T2" fmla="*/ 438150 w 21600"/>
              <a:gd name="T3" fmla="*/ 346598 h 21600"/>
              <a:gd name="T4" fmla="*/ 420076 w 21600"/>
              <a:gd name="T5" fmla="*/ 365125 h 21600"/>
              <a:gd name="T6" fmla="*/ 315711 w 21600"/>
              <a:gd name="T7" fmla="*/ 359817 h 21600"/>
              <a:gd name="T8" fmla="*/ 310681 w 21600"/>
              <a:gd name="T9" fmla="*/ 255520 h 21600"/>
              <a:gd name="T10" fmla="*/ 328572 w 21600"/>
              <a:gd name="T11" fmla="*/ 236993 h 21600"/>
              <a:gd name="T12" fmla="*/ 360845 w 21600"/>
              <a:gd name="T13" fmla="*/ 200633 h 21600"/>
              <a:gd name="T14" fmla="*/ 232727 w 21600"/>
              <a:gd name="T15" fmla="*/ 196119 h 21600"/>
              <a:gd name="T16" fmla="*/ 264797 w 21600"/>
              <a:gd name="T17" fmla="*/ 236993 h 21600"/>
              <a:gd name="T18" fmla="*/ 282870 w 21600"/>
              <a:gd name="T19" fmla="*/ 255520 h 21600"/>
              <a:gd name="T20" fmla="*/ 277515 w 21600"/>
              <a:gd name="T21" fmla="*/ 359817 h 21600"/>
              <a:gd name="T22" fmla="*/ 173292 w 21600"/>
              <a:gd name="T23" fmla="*/ 365125 h 21600"/>
              <a:gd name="T24" fmla="*/ 155219 w 21600"/>
              <a:gd name="T25" fmla="*/ 346598 h 21600"/>
              <a:gd name="T26" fmla="*/ 160533 w 21600"/>
              <a:gd name="T27" fmla="*/ 242301 h 21600"/>
              <a:gd name="T28" fmla="*/ 205363 w 21600"/>
              <a:gd name="T29" fmla="*/ 236993 h 21600"/>
              <a:gd name="T30" fmla="*/ 82275 w 21600"/>
              <a:gd name="T31" fmla="*/ 196119 h 21600"/>
              <a:gd name="T32" fmla="*/ 77508 w 21600"/>
              <a:gd name="T33" fmla="*/ 236993 h 21600"/>
              <a:gd name="T34" fmla="*/ 122804 w 21600"/>
              <a:gd name="T35" fmla="*/ 242301 h 21600"/>
              <a:gd name="T36" fmla="*/ 128118 w 21600"/>
              <a:gd name="T37" fmla="*/ 346598 h 21600"/>
              <a:gd name="T38" fmla="*/ 109578 w 21600"/>
              <a:gd name="T39" fmla="*/ 365125 h 21600"/>
              <a:gd name="T40" fmla="*/ 5315 w 21600"/>
              <a:gd name="T41" fmla="*/ 359817 h 21600"/>
              <a:gd name="T42" fmla="*/ 0 w 21600"/>
              <a:gd name="T43" fmla="*/ 255520 h 21600"/>
              <a:gd name="T44" fmla="*/ 18520 w 21600"/>
              <a:gd name="T45" fmla="*/ 236993 h 21600"/>
              <a:gd name="T46" fmla="*/ 50144 w 21600"/>
              <a:gd name="T47" fmla="*/ 200633 h 21600"/>
              <a:gd name="T48" fmla="*/ 82234 w 21600"/>
              <a:gd name="T49" fmla="*/ 169006 h 21600"/>
              <a:gd name="T50" fmla="*/ 205322 w 21600"/>
              <a:gd name="T51" fmla="*/ 127642 h 21600"/>
              <a:gd name="T52" fmla="*/ 160493 w 21600"/>
              <a:gd name="T53" fmla="*/ 122520 h 21600"/>
              <a:gd name="T54" fmla="*/ 155178 w 21600"/>
              <a:gd name="T55" fmla="*/ 18020 h 21600"/>
              <a:gd name="T56" fmla="*/ 173252 w 21600"/>
              <a:gd name="T57" fmla="*/ 0 h 21600"/>
              <a:gd name="T58" fmla="*/ 277475 w 21600"/>
              <a:gd name="T59" fmla="*/ 5308 h 21600"/>
              <a:gd name="T60" fmla="*/ 282830 w 21600"/>
              <a:gd name="T61" fmla="*/ 109605 h 21600"/>
              <a:gd name="T62" fmla="*/ 264756 w 21600"/>
              <a:gd name="T63" fmla="*/ 127642 h 21600"/>
              <a:gd name="T64" fmla="*/ 232686 w 21600"/>
              <a:gd name="T65" fmla="*/ 169006 h 21600"/>
              <a:gd name="T66" fmla="*/ 378371 w 21600"/>
              <a:gd name="T67" fmla="*/ 178151 h 21600"/>
              <a:gd name="T68" fmla="*/ 387905 w 21600"/>
              <a:gd name="T69" fmla="*/ 236993 h 21600"/>
              <a:gd name="T70" fmla="*/ 420076 w 21600"/>
              <a:gd name="T71" fmla="*/ 236993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189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767" name="AutoShape 16"/>
          <p:cNvSpPr/>
          <p:nvPr/>
        </p:nvSpPr>
        <p:spPr bwMode="auto">
          <a:xfrm>
            <a:off x="8164401" y="4117581"/>
            <a:ext cx="403203" cy="390503"/>
          </a:xfrm>
          <a:custGeom>
            <a:avLst/>
            <a:gdLst>
              <a:gd name="T0" fmla="*/ 375933 w 21600"/>
              <a:gd name="T1" fmla="*/ 0 h 21600"/>
              <a:gd name="T2" fmla="*/ 27292 w 21600"/>
              <a:gd name="T3" fmla="*/ 0 h 21600"/>
              <a:gd name="T4" fmla="*/ 0 w 21600"/>
              <a:gd name="T5" fmla="*/ 27680 h 21600"/>
              <a:gd name="T6" fmla="*/ 0 w 21600"/>
              <a:gd name="T7" fmla="*/ 279822 h 21600"/>
              <a:gd name="T8" fmla="*/ 27292 w 21600"/>
              <a:gd name="T9" fmla="*/ 307502 h 21600"/>
              <a:gd name="T10" fmla="*/ 160693 w 21600"/>
              <a:gd name="T11" fmla="*/ 307502 h 21600"/>
              <a:gd name="T12" fmla="*/ 118242 w 21600"/>
              <a:gd name="T13" fmla="*/ 362845 h 21600"/>
              <a:gd name="T14" fmla="*/ 118242 w 21600"/>
              <a:gd name="T15" fmla="*/ 390525 h 21600"/>
              <a:gd name="T16" fmla="*/ 160693 w 21600"/>
              <a:gd name="T17" fmla="*/ 390525 h 21600"/>
              <a:gd name="T18" fmla="*/ 242532 w 21600"/>
              <a:gd name="T19" fmla="*/ 390525 h 21600"/>
              <a:gd name="T20" fmla="*/ 281959 w 21600"/>
              <a:gd name="T21" fmla="*/ 390525 h 21600"/>
              <a:gd name="T22" fmla="*/ 281959 w 21600"/>
              <a:gd name="T23" fmla="*/ 362845 h 21600"/>
              <a:gd name="T24" fmla="*/ 242532 w 21600"/>
              <a:gd name="T25" fmla="*/ 307502 h 21600"/>
              <a:gd name="T26" fmla="*/ 375933 w 21600"/>
              <a:gd name="T27" fmla="*/ 307502 h 21600"/>
              <a:gd name="T28" fmla="*/ 403225 w 21600"/>
              <a:gd name="T29" fmla="*/ 279822 h 21600"/>
              <a:gd name="T30" fmla="*/ 403225 w 21600"/>
              <a:gd name="T31" fmla="*/ 27680 h 21600"/>
              <a:gd name="T32" fmla="*/ 375933 w 21600"/>
              <a:gd name="T33" fmla="*/ 0 h 21600"/>
              <a:gd name="T34" fmla="*/ 178875 w 21600"/>
              <a:gd name="T35" fmla="*/ 273675 h 21600"/>
              <a:gd name="T36" fmla="*/ 203125 w 21600"/>
              <a:gd name="T37" fmla="*/ 252142 h 21600"/>
              <a:gd name="T38" fmla="*/ 227374 w 21600"/>
              <a:gd name="T39" fmla="*/ 273675 h 21600"/>
              <a:gd name="T40" fmla="*/ 203125 w 21600"/>
              <a:gd name="T41" fmla="*/ 298282 h 21600"/>
              <a:gd name="T42" fmla="*/ 178875 w 21600"/>
              <a:gd name="T43" fmla="*/ 273675 h 21600"/>
              <a:gd name="T44" fmla="*/ 372908 w 21600"/>
              <a:gd name="T45" fmla="*/ 242921 h 21600"/>
              <a:gd name="T46" fmla="*/ 27292 w 21600"/>
              <a:gd name="T47" fmla="*/ 242921 h 21600"/>
              <a:gd name="T48" fmla="*/ 27292 w 21600"/>
              <a:gd name="T49" fmla="*/ 30754 h 21600"/>
              <a:gd name="T50" fmla="*/ 372908 w 21600"/>
              <a:gd name="T51" fmla="*/ 30754 h 21600"/>
              <a:gd name="T52" fmla="*/ 372908 w 21600"/>
              <a:gd name="T53" fmla="*/ 242921 h 21600"/>
              <a:gd name="T54" fmla="*/ 372908 w 21600"/>
              <a:gd name="T55" fmla="*/ 242921 h 2160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00" h="21600">
                <a:moveTo>
                  <a:pt x="20138" y="0"/>
                </a:moveTo>
                <a:cubicBezTo>
                  <a:pt x="1462" y="0"/>
                  <a:pt x="1462" y="0"/>
                  <a:pt x="1462" y="0"/>
                </a:cubicBezTo>
                <a:cubicBezTo>
                  <a:pt x="650" y="0"/>
                  <a:pt x="0" y="680"/>
                  <a:pt x="0" y="1531"/>
                </a:cubicBezTo>
                <a:cubicBezTo>
                  <a:pt x="0" y="15477"/>
                  <a:pt x="0" y="15477"/>
                  <a:pt x="0" y="15477"/>
                </a:cubicBezTo>
                <a:cubicBezTo>
                  <a:pt x="0" y="16328"/>
                  <a:pt x="650" y="17008"/>
                  <a:pt x="1462" y="17008"/>
                </a:cubicBezTo>
                <a:cubicBezTo>
                  <a:pt x="8608" y="17008"/>
                  <a:pt x="8608" y="17008"/>
                  <a:pt x="8608" y="17008"/>
                </a:cubicBezTo>
                <a:cubicBezTo>
                  <a:pt x="8608" y="17008"/>
                  <a:pt x="8932" y="20069"/>
                  <a:pt x="6334" y="20069"/>
                </a:cubicBezTo>
                <a:cubicBezTo>
                  <a:pt x="6334" y="21600"/>
                  <a:pt x="6334" y="21600"/>
                  <a:pt x="6334" y="21600"/>
                </a:cubicBezTo>
                <a:cubicBezTo>
                  <a:pt x="8608" y="21600"/>
                  <a:pt x="8608" y="21600"/>
                  <a:pt x="8608" y="21600"/>
                </a:cubicBezTo>
                <a:cubicBezTo>
                  <a:pt x="12992" y="21600"/>
                  <a:pt x="12992" y="21600"/>
                  <a:pt x="12992" y="21600"/>
                </a:cubicBezTo>
                <a:cubicBezTo>
                  <a:pt x="15104" y="21600"/>
                  <a:pt x="15104" y="21600"/>
                  <a:pt x="15104" y="21600"/>
                </a:cubicBezTo>
                <a:cubicBezTo>
                  <a:pt x="15104" y="20069"/>
                  <a:pt x="15104" y="20069"/>
                  <a:pt x="15104" y="20069"/>
                </a:cubicBezTo>
                <a:cubicBezTo>
                  <a:pt x="12505" y="20069"/>
                  <a:pt x="12992" y="17008"/>
                  <a:pt x="12992" y="17008"/>
                </a:cubicBezTo>
                <a:cubicBezTo>
                  <a:pt x="20138" y="17008"/>
                  <a:pt x="20138" y="17008"/>
                  <a:pt x="20138" y="17008"/>
                </a:cubicBezTo>
                <a:cubicBezTo>
                  <a:pt x="20950" y="17008"/>
                  <a:pt x="21600" y="16328"/>
                  <a:pt x="21600" y="15477"/>
                </a:cubicBezTo>
                <a:cubicBezTo>
                  <a:pt x="21600" y="1531"/>
                  <a:pt x="21600" y="1531"/>
                  <a:pt x="21600" y="1531"/>
                </a:cubicBezTo>
                <a:cubicBezTo>
                  <a:pt x="21600" y="680"/>
                  <a:pt x="20950" y="0"/>
                  <a:pt x="20138" y="0"/>
                </a:cubicBezTo>
                <a:close/>
                <a:moveTo>
                  <a:pt x="9582" y="15137"/>
                </a:moveTo>
                <a:cubicBezTo>
                  <a:pt x="9582" y="14457"/>
                  <a:pt x="10232" y="13946"/>
                  <a:pt x="10881" y="13946"/>
                </a:cubicBezTo>
                <a:cubicBezTo>
                  <a:pt x="11531" y="13946"/>
                  <a:pt x="12180" y="14457"/>
                  <a:pt x="12180" y="15137"/>
                </a:cubicBezTo>
                <a:cubicBezTo>
                  <a:pt x="12180" y="15817"/>
                  <a:pt x="11531" y="16498"/>
                  <a:pt x="10881" y="16498"/>
                </a:cubicBezTo>
                <a:cubicBezTo>
                  <a:pt x="10232" y="16498"/>
                  <a:pt x="9582" y="15817"/>
                  <a:pt x="9582" y="15137"/>
                </a:cubicBezTo>
                <a:close/>
                <a:moveTo>
                  <a:pt x="19976" y="13436"/>
                </a:moveTo>
                <a:cubicBezTo>
                  <a:pt x="1462" y="13436"/>
                  <a:pt x="1462" y="13436"/>
                  <a:pt x="1462" y="13436"/>
                </a:cubicBezTo>
                <a:cubicBezTo>
                  <a:pt x="1462" y="1701"/>
                  <a:pt x="1462" y="1701"/>
                  <a:pt x="1462" y="1701"/>
                </a:cubicBezTo>
                <a:cubicBezTo>
                  <a:pt x="19976" y="1701"/>
                  <a:pt x="19976" y="1701"/>
                  <a:pt x="19976" y="1701"/>
                </a:cubicBezTo>
                <a:lnTo>
                  <a:pt x="19976" y="13436"/>
                </a:lnTo>
                <a:close/>
                <a:moveTo>
                  <a:pt x="19976" y="13436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189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769" name="Rectangle 21"/>
          <p:cNvSpPr>
            <a:spLocks noChangeArrowheads="1"/>
          </p:cNvSpPr>
          <p:nvPr/>
        </p:nvSpPr>
        <p:spPr bwMode="auto">
          <a:xfrm>
            <a:off x="6799171" y="3199196"/>
            <a:ext cx="950966" cy="50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55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03</a:t>
            </a:r>
            <a:endParaRPr lang="en-US" sz="2655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771" name="Rectangle 21"/>
          <p:cNvSpPr>
            <a:spLocks noChangeArrowheads="1"/>
          </p:cNvSpPr>
          <p:nvPr/>
        </p:nvSpPr>
        <p:spPr bwMode="auto">
          <a:xfrm>
            <a:off x="7900560" y="4490578"/>
            <a:ext cx="949929" cy="50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55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04</a:t>
            </a:r>
            <a:endParaRPr lang="en-US" sz="2655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92790" y="5448029"/>
            <a:ext cx="2617622" cy="362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284239" y="4986339"/>
            <a:ext cx="1348446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4"/>
              </a:solidFill>
              <a:ea typeface="微软雅黑" panose="020B0503020204020204" charset="-122"/>
            </a:endParaRPr>
          </a:p>
        </p:txBody>
      </p:sp>
      <p:sp>
        <p:nvSpPr>
          <p:cNvPr id="25" name="TextBox 23"/>
          <p:cNvSpPr txBox="1"/>
          <p:nvPr/>
        </p:nvSpPr>
        <p:spPr>
          <a:xfrm>
            <a:off x="2975119" y="1569676"/>
            <a:ext cx="2617622" cy="362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3223274" y="1250076"/>
            <a:ext cx="1348446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4"/>
              </a:solidFill>
              <a:ea typeface="微软雅黑" panose="020B0503020204020204" charset="-122"/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7396075" y="1569676"/>
            <a:ext cx="2617622" cy="362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7648610" y="1249818"/>
            <a:ext cx="1348446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4"/>
              </a:solidFill>
              <a:ea typeface="微软雅黑" panose="020B0503020204020204" charset="-122"/>
            </a:endParaRPr>
          </a:p>
        </p:txBody>
      </p:sp>
      <p:sp>
        <p:nvSpPr>
          <p:cNvPr id="29" name="TextBox 23"/>
          <p:cNvSpPr txBox="1"/>
          <p:nvPr/>
        </p:nvSpPr>
        <p:spPr>
          <a:xfrm>
            <a:off x="8956970" y="5448029"/>
            <a:ext cx="2617622" cy="362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9252253" y="4986684"/>
            <a:ext cx="1348446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4"/>
              </a:solidFill>
              <a:ea typeface="微软雅黑" panose="020B0503020204020204" charset="-122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298027" y="465435"/>
            <a:ext cx="4213916" cy="4669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03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379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800" decel="100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 decel="1000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bldLvl="0" animBg="1"/>
      <p:bldP spid="31751" grpId="0" bldLvl="0" animBg="1"/>
      <p:bldP spid="31752" grpId="0" bldLvl="0" animBg="1"/>
      <p:bldP spid="31753" grpId="0" bldLvl="0" animBg="1"/>
      <p:bldP spid="31754" grpId="0" bldLvl="0" animBg="1"/>
      <p:bldP spid="31755" grpId="0" bldLvl="0" animBg="1"/>
      <p:bldP spid="31756" grpId="0" bldLvl="0" animBg="1"/>
      <p:bldP spid="31760" grpId="0" animBg="1"/>
      <p:bldP spid="31761" grpId="0"/>
      <p:bldP spid="31762" grpId="0" animBg="1"/>
      <p:bldP spid="31763" grpId="0"/>
      <p:bldP spid="31766" grpId="0" animBg="1"/>
      <p:bldP spid="31767" grpId="0" animBg="1"/>
      <p:bldP spid="31769" grpId="0"/>
      <p:bldP spid="31771" grpId="0"/>
      <p:bldP spid="23" grpId="0" build="p"/>
      <p:bldP spid="24" grpId="0" build="p"/>
      <p:bldP spid="25" grpId="0" build="p"/>
      <p:bldP spid="26" grpId="0" build="p"/>
      <p:bldP spid="27" grpId="0" build="p"/>
      <p:bldP spid="28" grpId="0" build="p"/>
      <p:bldP spid="29" grpId="0" build="p"/>
      <p:bldP spid="3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ṡḻïďê"/>
          <p:cNvSpPr/>
          <p:nvPr/>
        </p:nvSpPr>
        <p:spPr bwMode="auto">
          <a:xfrm>
            <a:off x="5088174" y="3231842"/>
            <a:ext cx="4014378" cy="127583"/>
          </a:xfrm>
          <a:prstGeom prst="rightArrow">
            <a:avLst>
              <a:gd name="adj1" fmla="val 63854"/>
              <a:gd name="adj2" fmla="val 50000"/>
            </a:avLst>
          </a:prstGeom>
          <a:solidFill>
            <a:schemeClr val="accent4"/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8" name="îṡlîďe"/>
          <p:cNvSpPr/>
          <p:nvPr/>
        </p:nvSpPr>
        <p:spPr>
          <a:xfrm>
            <a:off x="5082142" y="3366020"/>
            <a:ext cx="4140346" cy="38942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anchor="t" anchorCtr="0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/>
              <a:t>输入替换内容</a:t>
            </a:r>
            <a:r>
              <a:rPr lang="en-US" altLang="zh-CN" sz="1400" dirty="0"/>
              <a:t>    </a:t>
            </a:r>
            <a:r>
              <a:rPr lang="zh-CN" altLang="en-US" sz="1400" dirty="0"/>
              <a:t>输入替换内容</a:t>
            </a:r>
            <a:endParaRPr lang="en-US" altLang="zh-CN" sz="1400" dirty="0"/>
          </a:p>
        </p:txBody>
      </p:sp>
      <p:sp>
        <p:nvSpPr>
          <p:cNvPr id="9" name="îṥlîḓe"/>
          <p:cNvSpPr txBox="1"/>
          <p:nvPr/>
        </p:nvSpPr>
        <p:spPr bwMode="auto">
          <a:xfrm>
            <a:off x="5176154" y="2418590"/>
            <a:ext cx="5583364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4800" b="1" dirty="0">
                <a:solidFill>
                  <a:schemeClr val="accent2"/>
                </a:solidFill>
              </a:rPr>
              <a:t>标题文本预设</a:t>
            </a:r>
            <a:endParaRPr lang="en-US" altLang="zh-CN" sz="4800" b="1" dirty="0">
              <a:solidFill>
                <a:schemeClr val="accent2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675347" y="2639493"/>
            <a:ext cx="1106587" cy="11065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/>
              <a:t>04</a:t>
            </a:r>
            <a:endParaRPr lang="zh-CN" altLang="en-US" sz="4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/>
      <p:bldP spid="9" grpId="0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706401" y="2541435"/>
            <a:ext cx="1790225" cy="932381"/>
            <a:chOff x="3913901" y="5865040"/>
            <a:chExt cx="3322518" cy="1730427"/>
          </a:xfrm>
        </p:grpSpPr>
        <p:cxnSp>
          <p:nvCxnSpPr>
            <p:cNvPr id="49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38100">
              <a:solidFill>
                <a:schemeClr val="accent1">
                  <a:lumMod val="10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0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accent1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00">
                <a:latin typeface="Calibri Light" panose="020F0302020204030204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666917" y="2501206"/>
            <a:ext cx="999561" cy="999821"/>
            <a:chOff x="7683929" y="9649657"/>
            <a:chExt cx="1999231" cy="1999752"/>
          </a:xfrm>
        </p:grpSpPr>
        <p:grpSp>
          <p:nvGrpSpPr>
            <p:cNvPr id="79" name="Group 78"/>
            <p:cNvGrpSpPr/>
            <p:nvPr/>
          </p:nvGrpSpPr>
          <p:grpSpPr>
            <a:xfrm rot="21316916">
              <a:off x="7683929" y="9649657"/>
              <a:ext cx="1999231" cy="1999752"/>
              <a:chOff x="5013110" y="5059616"/>
              <a:chExt cx="3378533" cy="3379413"/>
            </a:xfrm>
          </p:grpSpPr>
          <p:sp>
            <p:nvSpPr>
              <p:cNvPr id="82" name="Oval 81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04" tIns="54852" rIns="109704" bIns="54852" rtlCol="0" anchor="ctr"/>
              <a:lstStyle/>
              <a:p>
                <a:pPr algn="ctr"/>
                <a:endParaRPr lang="bg-BG" sz="1705">
                  <a:latin typeface="Calibri Light" panose="020F0302020204030204"/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04" tIns="54852" rIns="109704" bIns="54852" rtlCol="0" anchor="ctr"/>
              <a:lstStyle/>
              <a:p>
                <a:pPr algn="ctr"/>
                <a:endParaRPr lang="bg-BG" sz="1705" dirty="0">
                  <a:latin typeface="Calibri Light" panose="020F0302020204030204"/>
                </a:endParaRPr>
              </a:p>
            </p:txBody>
          </p:sp>
        </p:grpSp>
        <p:sp>
          <p:nvSpPr>
            <p:cNvPr id="80" name="Freeform 3"/>
            <p:cNvSpPr>
              <a:spLocks noChangeArrowheads="1"/>
            </p:cNvSpPr>
            <p:nvPr/>
          </p:nvSpPr>
          <p:spPr bwMode="auto">
            <a:xfrm>
              <a:off x="8300770" y="10295371"/>
              <a:ext cx="804670" cy="648009"/>
            </a:xfrm>
            <a:custGeom>
              <a:avLst/>
              <a:gdLst>
                <a:gd name="T0" fmla="*/ 487 w 497"/>
                <a:gd name="T1" fmla="*/ 71 h 400"/>
                <a:gd name="T2" fmla="*/ 487 w 497"/>
                <a:gd name="T3" fmla="*/ 71 h 400"/>
                <a:gd name="T4" fmla="*/ 372 w 497"/>
                <a:gd name="T5" fmla="*/ 0 h 400"/>
                <a:gd name="T6" fmla="*/ 354 w 497"/>
                <a:gd name="T7" fmla="*/ 0 h 400"/>
                <a:gd name="T8" fmla="*/ 248 w 497"/>
                <a:gd name="T9" fmla="*/ 71 h 400"/>
                <a:gd name="T10" fmla="*/ 142 w 497"/>
                <a:gd name="T11" fmla="*/ 0 h 400"/>
                <a:gd name="T12" fmla="*/ 123 w 497"/>
                <a:gd name="T13" fmla="*/ 0 h 400"/>
                <a:gd name="T14" fmla="*/ 8 w 497"/>
                <a:gd name="T15" fmla="*/ 71 h 400"/>
                <a:gd name="T16" fmla="*/ 0 w 497"/>
                <a:gd name="T17" fmla="*/ 89 h 400"/>
                <a:gd name="T18" fmla="*/ 0 w 497"/>
                <a:gd name="T19" fmla="*/ 382 h 400"/>
                <a:gd name="T20" fmla="*/ 8 w 497"/>
                <a:gd name="T21" fmla="*/ 390 h 400"/>
                <a:gd name="T22" fmla="*/ 26 w 497"/>
                <a:gd name="T23" fmla="*/ 390 h 400"/>
                <a:gd name="T24" fmla="*/ 132 w 497"/>
                <a:gd name="T25" fmla="*/ 328 h 400"/>
                <a:gd name="T26" fmla="*/ 239 w 497"/>
                <a:gd name="T27" fmla="*/ 390 h 400"/>
                <a:gd name="T28" fmla="*/ 257 w 497"/>
                <a:gd name="T29" fmla="*/ 390 h 400"/>
                <a:gd name="T30" fmla="*/ 363 w 497"/>
                <a:gd name="T31" fmla="*/ 328 h 400"/>
                <a:gd name="T32" fmla="*/ 470 w 497"/>
                <a:gd name="T33" fmla="*/ 390 h 400"/>
                <a:gd name="T34" fmla="*/ 478 w 497"/>
                <a:gd name="T35" fmla="*/ 399 h 400"/>
                <a:gd name="T36" fmla="*/ 487 w 497"/>
                <a:gd name="T37" fmla="*/ 390 h 400"/>
                <a:gd name="T38" fmla="*/ 496 w 497"/>
                <a:gd name="T39" fmla="*/ 382 h 400"/>
                <a:gd name="T40" fmla="*/ 496 w 497"/>
                <a:gd name="T41" fmla="*/ 89 h 400"/>
                <a:gd name="T42" fmla="*/ 487 w 497"/>
                <a:gd name="T43" fmla="*/ 71 h 400"/>
                <a:gd name="T44" fmla="*/ 115 w 497"/>
                <a:gd name="T45" fmla="*/ 293 h 400"/>
                <a:gd name="T46" fmla="*/ 115 w 497"/>
                <a:gd name="T47" fmla="*/ 293 h 400"/>
                <a:gd name="T48" fmla="*/ 35 w 497"/>
                <a:gd name="T49" fmla="*/ 346 h 400"/>
                <a:gd name="T50" fmla="*/ 35 w 497"/>
                <a:gd name="T51" fmla="*/ 98 h 400"/>
                <a:gd name="T52" fmla="*/ 115 w 497"/>
                <a:gd name="T53" fmla="*/ 44 h 400"/>
                <a:gd name="T54" fmla="*/ 115 w 497"/>
                <a:gd name="T55" fmla="*/ 293 h 400"/>
                <a:gd name="T56" fmla="*/ 230 w 497"/>
                <a:gd name="T57" fmla="*/ 346 h 400"/>
                <a:gd name="T58" fmla="*/ 230 w 497"/>
                <a:gd name="T59" fmla="*/ 346 h 400"/>
                <a:gd name="T60" fmla="*/ 150 w 497"/>
                <a:gd name="T61" fmla="*/ 293 h 400"/>
                <a:gd name="T62" fmla="*/ 150 w 497"/>
                <a:gd name="T63" fmla="*/ 44 h 400"/>
                <a:gd name="T64" fmla="*/ 230 w 497"/>
                <a:gd name="T65" fmla="*/ 98 h 400"/>
                <a:gd name="T66" fmla="*/ 230 w 497"/>
                <a:gd name="T67" fmla="*/ 346 h 400"/>
                <a:gd name="T68" fmla="*/ 345 w 497"/>
                <a:gd name="T69" fmla="*/ 293 h 400"/>
                <a:gd name="T70" fmla="*/ 345 w 497"/>
                <a:gd name="T71" fmla="*/ 293 h 400"/>
                <a:gd name="T72" fmla="*/ 266 w 497"/>
                <a:gd name="T73" fmla="*/ 346 h 400"/>
                <a:gd name="T74" fmla="*/ 266 w 497"/>
                <a:gd name="T75" fmla="*/ 98 h 400"/>
                <a:gd name="T76" fmla="*/ 345 w 497"/>
                <a:gd name="T77" fmla="*/ 44 h 400"/>
                <a:gd name="T78" fmla="*/ 345 w 497"/>
                <a:gd name="T79" fmla="*/ 293 h 400"/>
                <a:gd name="T80" fmla="*/ 461 w 497"/>
                <a:gd name="T81" fmla="*/ 346 h 400"/>
                <a:gd name="T82" fmla="*/ 461 w 497"/>
                <a:gd name="T83" fmla="*/ 346 h 400"/>
                <a:gd name="T84" fmla="*/ 380 w 497"/>
                <a:gd name="T85" fmla="*/ 293 h 400"/>
                <a:gd name="T86" fmla="*/ 380 w 497"/>
                <a:gd name="T87" fmla="*/ 44 h 400"/>
                <a:gd name="T88" fmla="*/ 461 w 497"/>
                <a:gd name="T89" fmla="*/ 98 h 400"/>
                <a:gd name="T90" fmla="*/ 461 w 497"/>
                <a:gd name="T9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7" h="400">
                  <a:moveTo>
                    <a:pt x="487" y="71"/>
                  </a:moveTo>
                  <a:lnTo>
                    <a:pt x="487" y="71"/>
                  </a:lnTo>
                  <a:cubicBezTo>
                    <a:pt x="372" y="0"/>
                    <a:pt x="372" y="0"/>
                    <a:pt x="372" y="0"/>
                  </a:cubicBezTo>
                  <a:cubicBezTo>
                    <a:pt x="363" y="0"/>
                    <a:pt x="363" y="0"/>
                    <a:pt x="354" y="0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2" y="0"/>
                    <a:pt x="132" y="0"/>
                    <a:pt x="123" y="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0" y="80"/>
                    <a:pt x="0" y="80"/>
                    <a:pt x="0" y="8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0" y="382"/>
                    <a:pt x="0" y="390"/>
                    <a:pt x="8" y="390"/>
                  </a:cubicBezTo>
                  <a:cubicBezTo>
                    <a:pt x="8" y="399"/>
                    <a:pt x="17" y="399"/>
                    <a:pt x="26" y="390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239" y="390"/>
                    <a:pt x="239" y="390"/>
                    <a:pt x="239" y="390"/>
                  </a:cubicBezTo>
                  <a:cubicBezTo>
                    <a:pt x="248" y="399"/>
                    <a:pt x="248" y="399"/>
                    <a:pt x="257" y="390"/>
                  </a:cubicBezTo>
                  <a:cubicBezTo>
                    <a:pt x="363" y="328"/>
                    <a:pt x="363" y="328"/>
                    <a:pt x="363" y="328"/>
                  </a:cubicBezTo>
                  <a:cubicBezTo>
                    <a:pt x="470" y="390"/>
                    <a:pt x="470" y="390"/>
                    <a:pt x="470" y="390"/>
                  </a:cubicBezTo>
                  <a:cubicBezTo>
                    <a:pt x="470" y="399"/>
                    <a:pt x="478" y="399"/>
                    <a:pt x="478" y="399"/>
                  </a:cubicBezTo>
                  <a:cubicBezTo>
                    <a:pt x="478" y="399"/>
                    <a:pt x="487" y="399"/>
                    <a:pt x="487" y="390"/>
                  </a:cubicBezTo>
                  <a:cubicBezTo>
                    <a:pt x="496" y="390"/>
                    <a:pt x="496" y="382"/>
                    <a:pt x="496" y="382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96" y="80"/>
                    <a:pt x="496" y="80"/>
                    <a:pt x="487" y="71"/>
                  </a:cubicBezTo>
                  <a:close/>
                  <a:moveTo>
                    <a:pt x="115" y="293"/>
                  </a:moveTo>
                  <a:lnTo>
                    <a:pt x="115" y="293"/>
                  </a:lnTo>
                  <a:cubicBezTo>
                    <a:pt x="35" y="346"/>
                    <a:pt x="35" y="346"/>
                    <a:pt x="35" y="34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15" y="44"/>
                    <a:pt x="115" y="44"/>
                    <a:pt x="115" y="44"/>
                  </a:cubicBezTo>
                  <a:lnTo>
                    <a:pt x="115" y="293"/>
                  </a:lnTo>
                  <a:close/>
                  <a:moveTo>
                    <a:pt x="230" y="346"/>
                  </a:moveTo>
                  <a:lnTo>
                    <a:pt x="230" y="346"/>
                  </a:lnTo>
                  <a:cubicBezTo>
                    <a:pt x="150" y="293"/>
                    <a:pt x="150" y="293"/>
                    <a:pt x="150" y="29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230" y="98"/>
                    <a:pt x="230" y="98"/>
                    <a:pt x="230" y="98"/>
                  </a:cubicBezTo>
                  <a:lnTo>
                    <a:pt x="230" y="346"/>
                  </a:lnTo>
                  <a:close/>
                  <a:moveTo>
                    <a:pt x="345" y="293"/>
                  </a:moveTo>
                  <a:lnTo>
                    <a:pt x="345" y="293"/>
                  </a:lnTo>
                  <a:cubicBezTo>
                    <a:pt x="266" y="346"/>
                    <a:pt x="266" y="346"/>
                    <a:pt x="266" y="346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345" y="44"/>
                    <a:pt x="345" y="44"/>
                    <a:pt x="345" y="44"/>
                  </a:cubicBezTo>
                  <a:lnTo>
                    <a:pt x="345" y="293"/>
                  </a:lnTo>
                  <a:close/>
                  <a:moveTo>
                    <a:pt x="461" y="346"/>
                  </a:moveTo>
                  <a:lnTo>
                    <a:pt x="461" y="346"/>
                  </a:lnTo>
                  <a:cubicBezTo>
                    <a:pt x="380" y="293"/>
                    <a:pt x="380" y="293"/>
                    <a:pt x="380" y="293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461" y="98"/>
                    <a:pt x="461" y="98"/>
                    <a:pt x="461" y="98"/>
                  </a:cubicBezTo>
                  <a:lnTo>
                    <a:pt x="461" y="3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705" dirty="0">
                <a:latin typeface="Calibri Light" panose="020F0302020204030204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532663" y="2501417"/>
            <a:ext cx="999561" cy="999821"/>
            <a:chOff x="14361737" y="2978422"/>
            <a:chExt cx="1999231" cy="1999752"/>
          </a:xfrm>
        </p:grpSpPr>
        <p:grpSp>
          <p:nvGrpSpPr>
            <p:cNvPr id="75" name="Group 74"/>
            <p:cNvGrpSpPr/>
            <p:nvPr/>
          </p:nvGrpSpPr>
          <p:grpSpPr>
            <a:xfrm rot="21316916">
              <a:off x="14361737" y="2978422"/>
              <a:ext cx="1999231" cy="1999752"/>
              <a:chOff x="5013110" y="5059616"/>
              <a:chExt cx="3378533" cy="3379413"/>
            </a:xfrm>
          </p:grpSpPr>
          <p:sp>
            <p:nvSpPr>
              <p:cNvPr id="77" name="Oval 76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04" tIns="54852" rIns="109704" bIns="54852" rtlCol="0" anchor="ctr"/>
              <a:lstStyle/>
              <a:p>
                <a:pPr algn="ctr"/>
                <a:endParaRPr lang="bg-BG" sz="1705">
                  <a:latin typeface="Calibri Light" panose="020F0302020204030204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04" tIns="54852" rIns="109704" bIns="54852" rtlCol="0" anchor="ctr"/>
              <a:lstStyle/>
              <a:p>
                <a:pPr algn="ctr"/>
                <a:endParaRPr lang="bg-BG" sz="1705">
                  <a:latin typeface="Calibri Light" panose="020F0302020204030204"/>
                </a:endParaRPr>
              </a:p>
            </p:txBody>
          </p:sp>
        </p:grpSp>
        <p:sp>
          <p:nvSpPr>
            <p:cNvPr id="76" name="Freeform 22"/>
            <p:cNvSpPr>
              <a:spLocks noChangeArrowheads="1"/>
            </p:cNvSpPr>
            <p:nvPr/>
          </p:nvSpPr>
          <p:spPr bwMode="auto">
            <a:xfrm>
              <a:off x="15014064" y="3584307"/>
              <a:ext cx="747702" cy="747708"/>
            </a:xfrm>
            <a:custGeom>
              <a:avLst/>
              <a:gdLst>
                <a:gd name="T0" fmla="*/ 230 w 461"/>
                <a:gd name="T1" fmla="*/ 8 h 461"/>
                <a:gd name="T2" fmla="*/ 230 w 461"/>
                <a:gd name="T3" fmla="*/ 8 h 461"/>
                <a:gd name="T4" fmla="*/ 0 w 461"/>
                <a:gd name="T5" fmla="*/ 239 h 461"/>
                <a:gd name="T6" fmla="*/ 230 w 461"/>
                <a:gd name="T7" fmla="*/ 460 h 461"/>
                <a:gd name="T8" fmla="*/ 460 w 461"/>
                <a:gd name="T9" fmla="*/ 230 h 461"/>
                <a:gd name="T10" fmla="*/ 230 w 461"/>
                <a:gd name="T11" fmla="*/ 8 h 461"/>
                <a:gd name="T12" fmla="*/ 230 w 461"/>
                <a:gd name="T13" fmla="*/ 35 h 461"/>
                <a:gd name="T14" fmla="*/ 230 w 461"/>
                <a:gd name="T15" fmla="*/ 35 h 461"/>
                <a:gd name="T16" fmla="*/ 319 w 461"/>
                <a:gd name="T17" fmla="*/ 53 h 461"/>
                <a:gd name="T18" fmla="*/ 291 w 461"/>
                <a:gd name="T19" fmla="*/ 106 h 461"/>
                <a:gd name="T20" fmla="*/ 230 w 461"/>
                <a:gd name="T21" fmla="*/ 97 h 461"/>
                <a:gd name="T22" fmla="*/ 168 w 461"/>
                <a:gd name="T23" fmla="*/ 106 h 461"/>
                <a:gd name="T24" fmla="*/ 141 w 461"/>
                <a:gd name="T25" fmla="*/ 53 h 461"/>
                <a:gd name="T26" fmla="*/ 230 w 461"/>
                <a:gd name="T27" fmla="*/ 35 h 461"/>
                <a:gd name="T28" fmla="*/ 106 w 461"/>
                <a:gd name="T29" fmla="*/ 292 h 461"/>
                <a:gd name="T30" fmla="*/ 106 w 461"/>
                <a:gd name="T31" fmla="*/ 292 h 461"/>
                <a:gd name="T32" fmla="*/ 53 w 461"/>
                <a:gd name="T33" fmla="*/ 327 h 461"/>
                <a:gd name="T34" fmla="*/ 35 w 461"/>
                <a:gd name="T35" fmla="*/ 239 h 461"/>
                <a:gd name="T36" fmla="*/ 53 w 461"/>
                <a:gd name="T37" fmla="*/ 141 h 461"/>
                <a:gd name="T38" fmla="*/ 106 w 461"/>
                <a:gd name="T39" fmla="*/ 167 h 461"/>
                <a:gd name="T40" fmla="*/ 88 w 461"/>
                <a:gd name="T41" fmla="*/ 230 h 461"/>
                <a:gd name="T42" fmla="*/ 106 w 461"/>
                <a:gd name="T43" fmla="*/ 292 h 461"/>
                <a:gd name="T44" fmla="*/ 230 w 461"/>
                <a:gd name="T45" fmla="*/ 433 h 461"/>
                <a:gd name="T46" fmla="*/ 230 w 461"/>
                <a:gd name="T47" fmla="*/ 433 h 461"/>
                <a:gd name="T48" fmla="*/ 141 w 461"/>
                <a:gd name="T49" fmla="*/ 407 h 461"/>
                <a:gd name="T50" fmla="*/ 168 w 461"/>
                <a:gd name="T51" fmla="*/ 354 h 461"/>
                <a:gd name="T52" fmla="*/ 230 w 461"/>
                <a:gd name="T53" fmla="*/ 372 h 461"/>
                <a:gd name="T54" fmla="*/ 291 w 461"/>
                <a:gd name="T55" fmla="*/ 354 h 461"/>
                <a:gd name="T56" fmla="*/ 319 w 461"/>
                <a:gd name="T57" fmla="*/ 407 h 461"/>
                <a:gd name="T58" fmla="*/ 230 w 461"/>
                <a:gd name="T59" fmla="*/ 433 h 461"/>
                <a:gd name="T60" fmla="*/ 230 w 461"/>
                <a:gd name="T61" fmla="*/ 345 h 461"/>
                <a:gd name="T62" fmla="*/ 230 w 461"/>
                <a:gd name="T63" fmla="*/ 345 h 461"/>
                <a:gd name="T64" fmla="*/ 124 w 461"/>
                <a:gd name="T65" fmla="*/ 230 h 461"/>
                <a:gd name="T66" fmla="*/ 230 w 461"/>
                <a:gd name="T67" fmla="*/ 123 h 461"/>
                <a:gd name="T68" fmla="*/ 336 w 461"/>
                <a:gd name="T69" fmla="*/ 230 h 461"/>
                <a:gd name="T70" fmla="*/ 230 w 461"/>
                <a:gd name="T71" fmla="*/ 345 h 461"/>
                <a:gd name="T72" fmla="*/ 354 w 461"/>
                <a:gd name="T73" fmla="*/ 292 h 461"/>
                <a:gd name="T74" fmla="*/ 354 w 461"/>
                <a:gd name="T75" fmla="*/ 292 h 461"/>
                <a:gd name="T76" fmla="*/ 372 w 461"/>
                <a:gd name="T77" fmla="*/ 230 h 461"/>
                <a:gd name="T78" fmla="*/ 354 w 461"/>
                <a:gd name="T79" fmla="*/ 167 h 461"/>
                <a:gd name="T80" fmla="*/ 407 w 461"/>
                <a:gd name="T81" fmla="*/ 141 h 461"/>
                <a:gd name="T82" fmla="*/ 425 w 461"/>
                <a:gd name="T83" fmla="*/ 230 h 461"/>
                <a:gd name="T84" fmla="*/ 407 w 461"/>
                <a:gd name="T85" fmla="*/ 327 h 461"/>
                <a:gd name="T86" fmla="*/ 354 w 461"/>
                <a:gd name="T87" fmla="*/ 292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461">
                  <a:moveTo>
                    <a:pt x="230" y="8"/>
                  </a:moveTo>
                  <a:lnTo>
                    <a:pt x="230" y="8"/>
                  </a:lnTo>
                  <a:cubicBezTo>
                    <a:pt x="97" y="8"/>
                    <a:pt x="0" y="106"/>
                    <a:pt x="0" y="239"/>
                  </a:cubicBezTo>
                  <a:cubicBezTo>
                    <a:pt x="0" y="363"/>
                    <a:pt x="106" y="460"/>
                    <a:pt x="230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0" y="8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56" y="35"/>
                    <a:pt x="291" y="44"/>
                    <a:pt x="319" y="53"/>
                  </a:cubicBezTo>
                  <a:cubicBezTo>
                    <a:pt x="291" y="106"/>
                    <a:pt x="291" y="106"/>
                    <a:pt x="291" y="106"/>
                  </a:cubicBezTo>
                  <a:cubicBezTo>
                    <a:pt x="275" y="97"/>
                    <a:pt x="247" y="97"/>
                    <a:pt x="230" y="97"/>
                  </a:cubicBezTo>
                  <a:cubicBezTo>
                    <a:pt x="203" y="97"/>
                    <a:pt x="185" y="97"/>
                    <a:pt x="168" y="106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68" y="44"/>
                    <a:pt x="194" y="35"/>
                    <a:pt x="230" y="35"/>
                  </a:cubicBezTo>
                  <a:close/>
                  <a:moveTo>
                    <a:pt x="106" y="292"/>
                  </a:moveTo>
                  <a:lnTo>
                    <a:pt x="106" y="292"/>
                  </a:lnTo>
                  <a:cubicBezTo>
                    <a:pt x="53" y="327"/>
                    <a:pt x="53" y="327"/>
                    <a:pt x="53" y="327"/>
                  </a:cubicBezTo>
                  <a:cubicBezTo>
                    <a:pt x="35" y="301"/>
                    <a:pt x="35" y="265"/>
                    <a:pt x="35" y="239"/>
                  </a:cubicBezTo>
                  <a:cubicBezTo>
                    <a:pt x="26" y="204"/>
                    <a:pt x="35" y="167"/>
                    <a:pt x="53" y="141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97" y="185"/>
                    <a:pt x="88" y="212"/>
                    <a:pt x="88" y="230"/>
                  </a:cubicBezTo>
                  <a:cubicBezTo>
                    <a:pt x="88" y="257"/>
                    <a:pt x="97" y="274"/>
                    <a:pt x="106" y="292"/>
                  </a:cubicBezTo>
                  <a:close/>
                  <a:moveTo>
                    <a:pt x="230" y="433"/>
                  </a:moveTo>
                  <a:lnTo>
                    <a:pt x="230" y="433"/>
                  </a:lnTo>
                  <a:cubicBezTo>
                    <a:pt x="194" y="433"/>
                    <a:pt x="168" y="425"/>
                    <a:pt x="141" y="407"/>
                  </a:cubicBezTo>
                  <a:cubicBezTo>
                    <a:pt x="168" y="354"/>
                    <a:pt x="168" y="354"/>
                    <a:pt x="168" y="354"/>
                  </a:cubicBezTo>
                  <a:cubicBezTo>
                    <a:pt x="185" y="363"/>
                    <a:pt x="203" y="372"/>
                    <a:pt x="230" y="372"/>
                  </a:cubicBezTo>
                  <a:cubicBezTo>
                    <a:pt x="247" y="372"/>
                    <a:pt x="275" y="363"/>
                    <a:pt x="291" y="354"/>
                  </a:cubicBezTo>
                  <a:cubicBezTo>
                    <a:pt x="319" y="407"/>
                    <a:pt x="319" y="407"/>
                    <a:pt x="319" y="407"/>
                  </a:cubicBezTo>
                  <a:cubicBezTo>
                    <a:pt x="291" y="425"/>
                    <a:pt x="266" y="433"/>
                    <a:pt x="230" y="433"/>
                  </a:cubicBezTo>
                  <a:close/>
                  <a:moveTo>
                    <a:pt x="230" y="345"/>
                  </a:moveTo>
                  <a:lnTo>
                    <a:pt x="230" y="345"/>
                  </a:lnTo>
                  <a:cubicBezTo>
                    <a:pt x="168" y="345"/>
                    <a:pt x="124" y="292"/>
                    <a:pt x="124" y="230"/>
                  </a:cubicBezTo>
                  <a:cubicBezTo>
                    <a:pt x="124" y="167"/>
                    <a:pt x="168" y="123"/>
                    <a:pt x="230" y="123"/>
                  </a:cubicBezTo>
                  <a:cubicBezTo>
                    <a:pt x="291" y="123"/>
                    <a:pt x="336" y="167"/>
                    <a:pt x="336" y="230"/>
                  </a:cubicBezTo>
                  <a:cubicBezTo>
                    <a:pt x="336" y="292"/>
                    <a:pt x="291" y="345"/>
                    <a:pt x="230" y="345"/>
                  </a:cubicBezTo>
                  <a:close/>
                  <a:moveTo>
                    <a:pt x="354" y="292"/>
                  </a:moveTo>
                  <a:lnTo>
                    <a:pt x="354" y="292"/>
                  </a:lnTo>
                  <a:cubicBezTo>
                    <a:pt x="363" y="274"/>
                    <a:pt x="372" y="257"/>
                    <a:pt x="372" y="230"/>
                  </a:cubicBezTo>
                  <a:cubicBezTo>
                    <a:pt x="372" y="212"/>
                    <a:pt x="363" y="185"/>
                    <a:pt x="354" y="167"/>
                  </a:cubicBezTo>
                  <a:cubicBezTo>
                    <a:pt x="407" y="141"/>
                    <a:pt x="407" y="141"/>
                    <a:pt x="407" y="141"/>
                  </a:cubicBezTo>
                  <a:cubicBezTo>
                    <a:pt x="416" y="167"/>
                    <a:pt x="425" y="195"/>
                    <a:pt x="425" y="230"/>
                  </a:cubicBezTo>
                  <a:cubicBezTo>
                    <a:pt x="425" y="265"/>
                    <a:pt x="416" y="292"/>
                    <a:pt x="407" y="327"/>
                  </a:cubicBezTo>
                  <a:lnTo>
                    <a:pt x="354" y="2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705" dirty="0">
                <a:latin typeface="Calibri Light" panose="020F0302020204030204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609045" y="2508578"/>
            <a:ext cx="999561" cy="999821"/>
            <a:chOff x="12208441" y="5274469"/>
            <a:chExt cx="1999231" cy="1999752"/>
          </a:xfrm>
        </p:grpSpPr>
        <p:grpSp>
          <p:nvGrpSpPr>
            <p:cNvPr id="62" name="Group 61"/>
            <p:cNvGrpSpPr/>
            <p:nvPr/>
          </p:nvGrpSpPr>
          <p:grpSpPr>
            <a:xfrm rot="21316916">
              <a:off x="12208441" y="5274469"/>
              <a:ext cx="1999231" cy="1999752"/>
              <a:chOff x="5013110" y="5059616"/>
              <a:chExt cx="3378533" cy="3379413"/>
            </a:xfrm>
          </p:grpSpPr>
          <p:sp>
            <p:nvSpPr>
              <p:cNvPr id="64" name="Oval 63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04" tIns="54852" rIns="109704" bIns="54852" rtlCol="0" anchor="ctr"/>
              <a:lstStyle/>
              <a:p>
                <a:pPr algn="ctr"/>
                <a:endParaRPr lang="bg-BG" sz="1705">
                  <a:latin typeface="Calibri Light" panose="020F0302020204030204"/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04" tIns="54852" rIns="109704" bIns="54852" rtlCol="0" anchor="ctr"/>
              <a:lstStyle/>
              <a:p>
                <a:pPr algn="ctr"/>
                <a:endParaRPr lang="bg-BG" sz="1705" dirty="0">
                  <a:latin typeface="Calibri Light" panose="020F0302020204030204"/>
                </a:endParaRPr>
              </a:p>
            </p:txBody>
          </p:sp>
        </p:grpSp>
        <p:sp>
          <p:nvSpPr>
            <p:cNvPr id="63" name="Freeform 101"/>
            <p:cNvSpPr>
              <a:spLocks noChangeArrowheads="1"/>
            </p:cNvSpPr>
            <p:nvPr/>
          </p:nvSpPr>
          <p:spPr bwMode="auto">
            <a:xfrm>
              <a:off x="12885009" y="5933249"/>
              <a:ext cx="804670" cy="619524"/>
            </a:xfrm>
            <a:custGeom>
              <a:avLst/>
              <a:gdLst>
                <a:gd name="T0" fmla="*/ 80 w 497"/>
                <a:gd name="T1" fmla="*/ 248 h 382"/>
                <a:gd name="T2" fmla="*/ 80 w 497"/>
                <a:gd name="T3" fmla="*/ 248 h 382"/>
                <a:gd name="T4" fmla="*/ 159 w 497"/>
                <a:gd name="T5" fmla="*/ 328 h 382"/>
                <a:gd name="T6" fmla="*/ 248 w 497"/>
                <a:gd name="T7" fmla="*/ 381 h 382"/>
                <a:gd name="T8" fmla="*/ 337 w 497"/>
                <a:gd name="T9" fmla="*/ 337 h 382"/>
                <a:gd name="T10" fmla="*/ 390 w 497"/>
                <a:gd name="T11" fmla="*/ 258 h 382"/>
                <a:gd name="T12" fmla="*/ 248 w 497"/>
                <a:gd name="T13" fmla="*/ 328 h 382"/>
                <a:gd name="T14" fmla="*/ 80 w 497"/>
                <a:gd name="T15" fmla="*/ 248 h 382"/>
                <a:gd name="T16" fmla="*/ 487 w 497"/>
                <a:gd name="T17" fmla="*/ 124 h 382"/>
                <a:gd name="T18" fmla="*/ 487 w 497"/>
                <a:gd name="T19" fmla="*/ 124 h 382"/>
                <a:gd name="T20" fmla="*/ 274 w 497"/>
                <a:gd name="T21" fmla="*/ 9 h 382"/>
                <a:gd name="T22" fmla="*/ 221 w 497"/>
                <a:gd name="T23" fmla="*/ 9 h 382"/>
                <a:gd name="T24" fmla="*/ 9 w 497"/>
                <a:gd name="T25" fmla="*/ 124 h 382"/>
                <a:gd name="T26" fmla="*/ 9 w 497"/>
                <a:gd name="T27" fmla="*/ 160 h 382"/>
                <a:gd name="T28" fmla="*/ 221 w 497"/>
                <a:gd name="T29" fmla="*/ 275 h 382"/>
                <a:gd name="T30" fmla="*/ 274 w 497"/>
                <a:gd name="T31" fmla="*/ 275 h 382"/>
                <a:gd name="T32" fmla="*/ 408 w 497"/>
                <a:gd name="T33" fmla="*/ 195 h 382"/>
                <a:gd name="T34" fmla="*/ 266 w 497"/>
                <a:gd name="T35" fmla="*/ 160 h 382"/>
                <a:gd name="T36" fmla="*/ 248 w 497"/>
                <a:gd name="T37" fmla="*/ 168 h 382"/>
                <a:gd name="T38" fmla="*/ 203 w 497"/>
                <a:gd name="T39" fmla="*/ 133 h 382"/>
                <a:gd name="T40" fmla="*/ 248 w 497"/>
                <a:gd name="T41" fmla="*/ 107 h 382"/>
                <a:gd name="T42" fmla="*/ 293 w 497"/>
                <a:gd name="T43" fmla="*/ 124 h 382"/>
                <a:gd name="T44" fmla="*/ 443 w 497"/>
                <a:gd name="T45" fmla="*/ 177 h 382"/>
                <a:gd name="T46" fmla="*/ 487 w 497"/>
                <a:gd name="T47" fmla="*/ 160 h 382"/>
                <a:gd name="T48" fmla="*/ 487 w 497"/>
                <a:gd name="T49" fmla="*/ 124 h 382"/>
                <a:gd name="T50" fmla="*/ 425 w 497"/>
                <a:gd name="T51" fmla="*/ 346 h 382"/>
                <a:gd name="T52" fmla="*/ 425 w 497"/>
                <a:gd name="T53" fmla="*/ 346 h 382"/>
                <a:gd name="T54" fmla="*/ 461 w 497"/>
                <a:gd name="T55" fmla="*/ 337 h 382"/>
                <a:gd name="T56" fmla="*/ 443 w 497"/>
                <a:gd name="T57" fmla="*/ 177 h 382"/>
                <a:gd name="T58" fmla="*/ 408 w 497"/>
                <a:gd name="T59" fmla="*/ 195 h 382"/>
                <a:gd name="T60" fmla="*/ 425 w 497"/>
                <a:gd name="T61" fmla="*/ 34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705" dirty="0">
                <a:latin typeface="Calibri Light" panose="020F0302020204030204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712581" y="2492710"/>
            <a:ext cx="999561" cy="999821"/>
            <a:chOff x="9907711" y="7463571"/>
            <a:chExt cx="1999231" cy="1999752"/>
          </a:xfrm>
        </p:grpSpPr>
        <p:grpSp>
          <p:nvGrpSpPr>
            <p:cNvPr id="58" name="Group 57"/>
            <p:cNvGrpSpPr/>
            <p:nvPr/>
          </p:nvGrpSpPr>
          <p:grpSpPr>
            <a:xfrm rot="21316916">
              <a:off x="9907711" y="7463571"/>
              <a:ext cx="1999231" cy="1999752"/>
              <a:chOff x="5013110" y="5059616"/>
              <a:chExt cx="3378533" cy="3379413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04" tIns="54852" rIns="109704" bIns="54852" rtlCol="0" anchor="ctr"/>
              <a:lstStyle/>
              <a:p>
                <a:pPr algn="ctr"/>
                <a:endParaRPr lang="bg-BG" sz="1705">
                  <a:latin typeface="Calibri Light" panose="020F0302020204030204"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5152252" y="5321636"/>
                <a:ext cx="2832536" cy="2833274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04" tIns="54852" rIns="109704" bIns="54852" rtlCol="0" anchor="ctr"/>
              <a:lstStyle/>
              <a:p>
                <a:pPr algn="ctr"/>
                <a:endParaRPr lang="bg-BG" sz="1705">
                  <a:latin typeface="Calibri Light" panose="020F0302020204030204"/>
                </a:endParaRPr>
              </a:p>
            </p:txBody>
          </p:sp>
        </p:grpSp>
        <p:sp>
          <p:nvSpPr>
            <p:cNvPr id="59" name="Freeform 104"/>
            <p:cNvSpPr>
              <a:spLocks noChangeArrowheads="1"/>
            </p:cNvSpPr>
            <p:nvPr/>
          </p:nvSpPr>
          <p:spPr bwMode="auto">
            <a:xfrm>
              <a:off x="10528124" y="8136492"/>
              <a:ext cx="804676" cy="541196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705" dirty="0">
                <a:latin typeface="Calibri Light" panose="020F0302020204030204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5665092" y="2541435"/>
            <a:ext cx="1790225" cy="932381"/>
            <a:chOff x="3913901" y="5865040"/>
            <a:chExt cx="3322518" cy="1730427"/>
          </a:xfrm>
        </p:grpSpPr>
        <p:cxnSp>
          <p:nvCxnSpPr>
            <p:cNvPr id="93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38100">
              <a:solidFill>
                <a:schemeClr val="accent1">
                  <a:lumMod val="10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1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accent1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00">
                <a:latin typeface="Calibri Light" panose="020F0302020204030204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7620840" y="2541435"/>
            <a:ext cx="1790225" cy="932381"/>
            <a:chOff x="3913901" y="5865040"/>
            <a:chExt cx="3322518" cy="1730427"/>
          </a:xfrm>
        </p:grpSpPr>
        <p:cxnSp>
          <p:nvCxnSpPr>
            <p:cNvPr id="103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38100">
              <a:solidFill>
                <a:schemeClr val="accent1">
                  <a:lumMod val="10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4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accent1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00">
                <a:latin typeface="Calibri Light" panose="020F0302020204030204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1748049" y="2541435"/>
            <a:ext cx="1790225" cy="932381"/>
            <a:chOff x="3913901" y="5865040"/>
            <a:chExt cx="3322518" cy="1730427"/>
          </a:xfrm>
        </p:grpSpPr>
        <p:cxnSp>
          <p:nvCxnSpPr>
            <p:cNvPr id="106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38100">
              <a:solidFill>
                <a:schemeClr val="accent1">
                  <a:lumMod val="10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7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accent1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00">
                <a:latin typeface="Calibri Light" panose="020F0302020204030204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9444483" y="2501265"/>
            <a:ext cx="999561" cy="999821"/>
            <a:chOff x="9907711" y="7463571"/>
            <a:chExt cx="1999231" cy="1999752"/>
          </a:xfrm>
        </p:grpSpPr>
        <p:grpSp>
          <p:nvGrpSpPr>
            <p:cNvPr id="109" name="Group 108"/>
            <p:cNvGrpSpPr/>
            <p:nvPr/>
          </p:nvGrpSpPr>
          <p:grpSpPr>
            <a:xfrm rot="21316916">
              <a:off x="9907711" y="7463571"/>
              <a:ext cx="1999231" cy="1999752"/>
              <a:chOff x="5013110" y="5059616"/>
              <a:chExt cx="3378533" cy="3379413"/>
            </a:xfrm>
          </p:grpSpPr>
          <p:sp>
            <p:nvSpPr>
              <p:cNvPr id="111" name="Oval 110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04" tIns="54852" rIns="109704" bIns="54852" rtlCol="0" anchor="ctr"/>
              <a:lstStyle/>
              <a:p>
                <a:pPr algn="ctr"/>
                <a:endParaRPr lang="bg-BG" sz="1705">
                  <a:latin typeface="Calibri Light" panose="020F0302020204030204"/>
                </a:endParaRPr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9704" tIns="54852" rIns="109704" bIns="54852" rtlCol="0" anchor="ctr"/>
              <a:lstStyle/>
              <a:p>
                <a:pPr algn="ctr"/>
                <a:endParaRPr lang="bg-BG" sz="1705" dirty="0">
                  <a:latin typeface="Calibri Light" panose="020F0302020204030204"/>
                </a:endParaRPr>
              </a:p>
            </p:txBody>
          </p:sp>
        </p:grpSp>
        <p:sp>
          <p:nvSpPr>
            <p:cNvPr id="110" name="Freeform 104"/>
            <p:cNvSpPr>
              <a:spLocks noChangeArrowheads="1"/>
            </p:cNvSpPr>
            <p:nvPr/>
          </p:nvSpPr>
          <p:spPr bwMode="auto">
            <a:xfrm>
              <a:off x="10528124" y="8136492"/>
              <a:ext cx="804676" cy="541196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705" dirty="0">
                <a:latin typeface="Calibri Light" panose="020F0302020204030204"/>
              </a:endParaRPr>
            </a:p>
          </p:txBody>
        </p:sp>
      </p:grpSp>
      <p:sp>
        <p:nvSpPr>
          <p:cNvPr id="72" name="TextBox 23"/>
          <p:cNvSpPr txBox="1"/>
          <p:nvPr/>
        </p:nvSpPr>
        <p:spPr>
          <a:xfrm>
            <a:off x="1714500" y="4612441"/>
            <a:ext cx="190982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3" name="TextBox 24"/>
          <p:cNvSpPr txBox="1"/>
          <p:nvPr/>
        </p:nvSpPr>
        <p:spPr>
          <a:xfrm>
            <a:off x="2010218" y="4140923"/>
            <a:ext cx="1348446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4"/>
              </a:solidFill>
              <a:ea typeface="微软雅黑" panose="020B0503020204020204" charset="-122"/>
            </a:endParaRPr>
          </a:p>
        </p:txBody>
      </p:sp>
      <p:sp>
        <p:nvSpPr>
          <p:cNvPr id="81" name="TextBox 23"/>
          <p:cNvSpPr txBox="1"/>
          <p:nvPr/>
        </p:nvSpPr>
        <p:spPr>
          <a:xfrm>
            <a:off x="4022852" y="4612441"/>
            <a:ext cx="190982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5" name="TextBox 24"/>
          <p:cNvSpPr txBox="1"/>
          <p:nvPr/>
        </p:nvSpPr>
        <p:spPr>
          <a:xfrm>
            <a:off x="4399247" y="4140923"/>
            <a:ext cx="1348446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4"/>
              </a:solidFill>
              <a:ea typeface="微软雅黑" panose="020B0503020204020204" charset="-122"/>
            </a:endParaRPr>
          </a:p>
        </p:txBody>
      </p:sp>
      <p:sp>
        <p:nvSpPr>
          <p:cNvPr id="86" name="TextBox 23"/>
          <p:cNvSpPr txBox="1"/>
          <p:nvPr/>
        </p:nvSpPr>
        <p:spPr>
          <a:xfrm>
            <a:off x="6322775" y="4612441"/>
            <a:ext cx="190982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7" name="TextBox 24"/>
          <p:cNvSpPr txBox="1"/>
          <p:nvPr/>
        </p:nvSpPr>
        <p:spPr>
          <a:xfrm>
            <a:off x="6644983" y="4140923"/>
            <a:ext cx="1348446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4"/>
              </a:solidFill>
              <a:ea typeface="微软雅黑" panose="020B0503020204020204" charset="-122"/>
            </a:endParaRPr>
          </a:p>
        </p:txBody>
      </p:sp>
      <p:sp>
        <p:nvSpPr>
          <p:cNvPr id="88" name="TextBox 23"/>
          <p:cNvSpPr txBox="1"/>
          <p:nvPr/>
        </p:nvSpPr>
        <p:spPr>
          <a:xfrm>
            <a:off x="8553459" y="4612441"/>
            <a:ext cx="190982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9" name="TextBox 24"/>
          <p:cNvSpPr txBox="1"/>
          <p:nvPr/>
        </p:nvSpPr>
        <p:spPr>
          <a:xfrm>
            <a:off x="8860014" y="4140923"/>
            <a:ext cx="1348446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1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dirty="0">
              <a:solidFill>
                <a:schemeClr val="accent4"/>
              </a:solidFill>
              <a:ea typeface="微软雅黑" panose="020B0503020204020204" charset="-122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542469" y="572002"/>
            <a:ext cx="3786444" cy="4669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03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379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81" grpId="0"/>
      <p:bldP spid="85" grpId="0"/>
      <p:bldP spid="86" grpId="0"/>
      <p:bldP spid="87" grpId="0"/>
      <p:bldP spid="88" grpId="0"/>
      <p:bldP spid="8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8"/>
          <p:cNvSpPr/>
          <p:nvPr/>
        </p:nvSpPr>
        <p:spPr bwMode="auto">
          <a:xfrm>
            <a:off x="4200220" y="1845911"/>
            <a:ext cx="3791561" cy="666380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895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Freeform 10"/>
          <p:cNvSpPr/>
          <p:nvPr/>
        </p:nvSpPr>
        <p:spPr bwMode="auto">
          <a:xfrm>
            <a:off x="4200220" y="3635614"/>
            <a:ext cx="3791561" cy="666380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895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5" name="Freeform 12"/>
          <p:cNvSpPr/>
          <p:nvPr/>
        </p:nvSpPr>
        <p:spPr bwMode="auto">
          <a:xfrm>
            <a:off x="4200220" y="5433476"/>
            <a:ext cx="3410773" cy="658220"/>
          </a:xfrm>
          <a:custGeom>
            <a:avLst/>
            <a:gdLst>
              <a:gd name="T0" fmla="*/ 0 w 1254"/>
              <a:gd name="T1" fmla="*/ 0 h 242"/>
              <a:gd name="T2" fmla="*/ 1254 w 1254"/>
              <a:gd name="T3" fmla="*/ 0 h 242"/>
              <a:gd name="T4" fmla="*/ 1254 w 1254"/>
              <a:gd name="T5" fmla="*/ 242 h 242"/>
              <a:gd name="T6" fmla="*/ 241 w 1254"/>
              <a:gd name="T7" fmla="*/ 242 h 242"/>
              <a:gd name="T8" fmla="*/ 0 w 1254"/>
              <a:gd name="T9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4" h="242">
                <a:moveTo>
                  <a:pt x="0" y="0"/>
                </a:moveTo>
                <a:lnTo>
                  <a:pt x="1254" y="0"/>
                </a:lnTo>
                <a:lnTo>
                  <a:pt x="1254" y="242"/>
                </a:lnTo>
                <a:lnTo>
                  <a:pt x="241" y="2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895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6" name="Freeform 13"/>
          <p:cNvSpPr/>
          <p:nvPr/>
        </p:nvSpPr>
        <p:spPr bwMode="auto">
          <a:xfrm>
            <a:off x="4200220" y="2748922"/>
            <a:ext cx="3791561" cy="666380"/>
          </a:xfrm>
          <a:custGeom>
            <a:avLst/>
            <a:gdLst>
              <a:gd name="T0" fmla="*/ 241 w 1394"/>
              <a:gd name="T1" fmla="*/ 0 h 245"/>
              <a:gd name="T2" fmla="*/ 1394 w 1394"/>
              <a:gd name="T3" fmla="*/ 0 h 245"/>
              <a:gd name="T4" fmla="*/ 1150 w 1394"/>
              <a:gd name="T5" fmla="*/ 245 h 245"/>
              <a:gd name="T6" fmla="*/ 0 w 1394"/>
              <a:gd name="T7" fmla="*/ 245 h 245"/>
              <a:gd name="T8" fmla="*/ 241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241" y="0"/>
                </a:moveTo>
                <a:lnTo>
                  <a:pt x="1394" y="0"/>
                </a:lnTo>
                <a:lnTo>
                  <a:pt x="1150" y="245"/>
                </a:lnTo>
                <a:lnTo>
                  <a:pt x="0" y="245"/>
                </a:lnTo>
                <a:lnTo>
                  <a:pt x="241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895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7" name="Freeform 14"/>
          <p:cNvSpPr/>
          <p:nvPr/>
        </p:nvSpPr>
        <p:spPr bwMode="auto">
          <a:xfrm>
            <a:off x="4200220" y="4567234"/>
            <a:ext cx="3791561" cy="663659"/>
          </a:xfrm>
          <a:custGeom>
            <a:avLst/>
            <a:gdLst>
              <a:gd name="T0" fmla="*/ 241 w 1394"/>
              <a:gd name="T1" fmla="*/ 0 h 244"/>
              <a:gd name="T2" fmla="*/ 1394 w 1394"/>
              <a:gd name="T3" fmla="*/ 0 h 244"/>
              <a:gd name="T4" fmla="*/ 1150 w 1394"/>
              <a:gd name="T5" fmla="*/ 244 h 244"/>
              <a:gd name="T6" fmla="*/ 0 w 1394"/>
              <a:gd name="T7" fmla="*/ 244 h 244"/>
              <a:gd name="T8" fmla="*/ 241 w 1394"/>
              <a:gd name="T9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4">
                <a:moveTo>
                  <a:pt x="241" y="0"/>
                </a:moveTo>
                <a:lnTo>
                  <a:pt x="1394" y="0"/>
                </a:lnTo>
                <a:lnTo>
                  <a:pt x="1150" y="244"/>
                </a:lnTo>
                <a:lnTo>
                  <a:pt x="0" y="244"/>
                </a:lnTo>
                <a:lnTo>
                  <a:pt x="241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895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967236" y="5553153"/>
            <a:ext cx="723497" cy="418867"/>
            <a:chOff x="5238881" y="5604205"/>
            <a:chExt cx="763063" cy="441774"/>
          </a:xfrm>
        </p:grpSpPr>
        <p:sp>
          <p:nvSpPr>
            <p:cNvPr id="19" name="Freeform 79"/>
            <p:cNvSpPr/>
            <p:nvPr/>
          </p:nvSpPr>
          <p:spPr bwMode="auto">
            <a:xfrm>
              <a:off x="5238881" y="5652973"/>
              <a:ext cx="203676" cy="344239"/>
            </a:xfrm>
            <a:custGeom>
              <a:avLst/>
              <a:gdLst>
                <a:gd name="T0" fmla="*/ 61 w 71"/>
                <a:gd name="T1" fmla="*/ 0 h 120"/>
                <a:gd name="T2" fmla="*/ 65 w 71"/>
                <a:gd name="T3" fmla="*/ 0 h 120"/>
                <a:gd name="T4" fmla="*/ 67 w 71"/>
                <a:gd name="T5" fmla="*/ 2 h 120"/>
                <a:gd name="T6" fmla="*/ 71 w 71"/>
                <a:gd name="T7" fmla="*/ 6 h 120"/>
                <a:gd name="T8" fmla="*/ 71 w 71"/>
                <a:gd name="T9" fmla="*/ 10 h 120"/>
                <a:gd name="T10" fmla="*/ 71 w 71"/>
                <a:gd name="T11" fmla="*/ 14 h 120"/>
                <a:gd name="T12" fmla="*/ 67 w 71"/>
                <a:gd name="T13" fmla="*/ 18 h 120"/>
                <a:gd name="T14" fmla="*/ 26 w 71"/>
                <a:gd name="T15" fmla="*/ 61 h 120"/>
                <a:gd name="T16" fmla="*/ 67 w 71"/>
                <a:gd name="T17" fmla="*/ 102 h 120"/>
                <a:gd name="T18" fmla="*/ 71 w 71"/>
                <a:gd name="T19" fmla="*/ 106 h 120"/>
                <a:gd name="T20" fmla="*/ 71 w 71"/>
                <a:gd name="T21" fmla="*/ 110 h 120"/>
                <a:gd name="T22" fmla="*/ 71 w 71"/>
                <a:gd name="T23" fmla="*/ 114 h 120"/>
                <a:gd name="T24" fmla="*/ 67 w 71"/>
                <a:gd name="T25" fmla="*/ 118 h 120"/>
                <a:gd name="T26" fmla="*/ 61 w 71"/>
                <a:gd name="T27" fmla="*/ 120 h 120"/>
                <a:gd name="T28" fmla="*/ 53 w 71"/>
                <a:gd name="T29" fmla="*/ 118 h 120"/>
                <a:gd name="T30" fmla="*/ 4 w 71"/>
                <a:gd name="T31" fmla="*/ 67 h 120"/>
                <a:gd name="T32" fmla="*/ 0 w 71"/>
                <a:gd name="T33" fmla="*/ 61 h 120"/>
                <a:gd name="T34" fmla="*/ 4 w 71"/>
                <a:gd name="T35" fmla="*/ 53 h 120"/>
                <a:gd name="T36" fmla="*/ 53 w 71"/>
                <a:gd name="T37" fmla="*/ 2 h 120"/>
                <a:gd name="T38" fmla="*/ 57 w 71"/>
                <a:gd name="T39" fmla="*/ 0 h 120"/>
                <a:gd name="T40" fmla="*/ 61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6"/>
                  </a:lnTo>
                  <a:lnTo>
                    <a:pt x="71" y="10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26" y="61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0"/>
                  </a:lnTo>
                  <a:lnTo>
                    <a:pt x="71" y="114"/>
                  </a:lnTo>
                  <a:lnTo>
                    <a:pt x="67" y="118"/>
                  </a:lnTo>
                  <a:lnTo>
                    <a:pt x="61" y="120"/>
                  </a:lnTo>
                  <a:lnTo>
                    <a:pt x="53" y="118"/>
                  </a:lnTo>
                  <a:lnTo>
                    <a:pt x="4" y="67"/>
                  </a:lnTo>
                  <a:lnTo>
                    <a:pt x="0" y="61"/>
                  </a:lnTo>
                  <a:lnTo>
                    <a:pt x="4" y="53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557301" y="5604205"/>
              <a:ext cx="444643" cy="441774"/>
              <a:chOff x="5557301" y="5584126"/>
              <a:chExt cx="444643" cy="441774"/>
            </a:xfrm>
          </p:grpSpPr>
          <p:sp>
            <p:nvSpPr>
              <p:cNvPr id="21" name="Freeform 192"/>
              <p:cNvSpPr>
                <a:spLocks noEditPoints="1"/>
              </p:cNvSpPr>
              <p:nvPr/>
            </p:nvSpPr>
            <p:spPr bwMode="auto">
              <a:xfrm>
                <a:off x="5557301" y="5584126"/>
                <a:ext cx="444643" cy="441774"/>
              </a:xfrm>
              <a:custGeom>
                <a:avLst/>
                <a:gdLst>
                  <a:gd name="T0" fmla="*/ 78 w 155"/>
                  <a:gd name="T1" fmla="*/ 10 h 154"/>
                  <a:gd name="T2" fmla="*/ 61 w 155"/>
                  <a:gd name="T3" fmla="*/ 12 h 154"/>
                  <a:gd name="T4" fmla="*/ 43 w 155"/>
                  <a:gd name="T5" fmla="*/ 18 h 154"/>
                  <a:gd name="T6" fmla="*/ 25 w 155"/>
                  <a:gd name="T7" fmla="*/ 34 h 154"/>
                  <a:gd name="T8" fmla="*/ 13 w 155"/>
                  <a:gd name="T9" fmla="*/ 55 h 154"/>
                  <a:gd name="T10" fmla="*/ 9 w 155"/>
                  <a:gd name="T11" fmla="*/ 77 h 154"/>
                  <a:gd name="T12" fmla="*/ 11 w 155"/>
                  <a:gd name="T13" fmla="*/ 95 h 154"/>
                  <a:gd name="T14" fmla="*/ 19 w 155"/>
                  <a:gd name="T15" fmla="*/ 112 h 154"/>
                  <a:gd name="T16" fmla="*/ 33 w 155"/>
                  <a:gd name="T17" fmla="*/ 130 h 154"/>
                  <a:gd name="T18" fmla="*/ 55 w 155"/>
                  <a:gd name="T19" fmla="*/ 142 h 154"/>
                  <a:gd name="T20" fmla="*/ 78 w 155"/>
                  <a:gd name="T21" fmla="*/ 146 h 154"/>
                  <a:gd name="T22" fmla="*/ 94 w 155"/>
                  <a:gd name="T23" fmla="*/ 144 h 154"/>
                  <a:gd name="T24" fmla="*/ 112 w 155"/>
                  <a:gd name="T25" fmla="*/ 138 h 154"/>
                  <a:gd name="T26" fmla="*/ 130 w 155"/>
                  <a:gd name="T27" fmla="*/ 122 h 154"/>
                  <a:gd name="T28" fmla="*/ 143 w 155"/>
                  <a:gd name="T29" fmla="*/ 101 h 154"/>
                  <a:gd name="T30" fmla="*/ 147 w 155"/>
                  <a:gd name="T31" fmla="*/ 77 h 154"/>
                  <a:gd name="T32" fmla="*/ 145 w 155"/>
                  <a:gd name="T33" fmla="*/ 61 h 154"/>
                  <a:gd name="T34" fmla="*/ 136 w 155"/>
                  <a:gd name="T35" fmla="*/ 44 h 154"/>
                  <a:gd name="T36" fmla="*/ 122 w 155"/>
                  <a:gd name="T37" fmla="*/ 24 h 154"/>
                  <a:gd name="T38" fmla="*/ 100 w 155"/>
                  <a:gd name="T39" fmla="*/ 14 h 154"/>
                  <a:gd name="T40" fmla="*/ 78 w 155"/>
                  <a:gd name="T41" fmla="*/ 10 h 154"/>
                  <a:gd name="T42" fmla="*/ 78 w 155"/>
                  <a:gd name="T43" fmla="*/ 0 h 154"/>
                  <a:gd name="T44" fmla="*/ 104 w 155"/>
                  <a:gd name="T45" fmla="*/ 6 h 154"/>
                  <a:gd name="T46" fmla="*/ 126 w 155"/>
                  <a:gd name="T47" fmla="*/ 18 h 154"/>
                  <a:gd name="T48" fmla="*/ 145 w 155"/>
                  <a:gd name="T49" fmla="*/ 40 h 154"/>
                  <a:gd name="T50" fmla="*/ 153 w 155"/>
                  <a:gd name="T51" fmla="*/ 59 h 154"/>
                  <a:gd name="T52" fmla="*/ 155 w 155"/>
                  <a:gd name="T53" fmla="*/ 77 h 154"/>
                  <a:gd name="T54" fmla="*/ 151 w 155"/>
                  <a:gd name="T55" fmla="*/ 103 h 154"/>
                  <a:gd name="T56" fmla="*/ 136 w 155"/>
                  <a:gd name="T57" fmla="*/ 128 h 154"/>
                  <a:gd name="T58" fmla="*/ 116 w 155"/>
                  <a:gd name="T59" fmla="*/ 144 h 154"/>
                  <a:gd name="T60" fmla="*/ 96 w 155"/>
                  <a:gd name="T61" fmla="*/ 152 h 154"/>
                  <a:gd name="T62" fmla="*/ 78 w 155"/>
                  <a:gd name="T63" fmla="*/ 154 h 154"/>
                  <a:gd name="T64" fmla="*/ 51 w 155"/>
                  <a:gd name="T65" fmla="*/ 150 h 154"/>
                  <a:gd name="T66" fmla="*/ 29 w 155"/>
                  <a:gd name="T67" fmla="*/ 136 h 154"/>
                  <a:gd name="T68" fmla="*/ 11 w 155"/>
                  <a:gd name="T69" fmla="*/ 116 h 154"/>
                  <a:gd name="T70" fmla="*/ 3 w 155"/>
                  <a:gd name="T71" fmla="*/ 97 h 154"/>
                  <a:gd name="T72" fmla="*/ 0 w 155"/>
                  <a:gd name="T73" fmla="*/ 77 h 154"/>
                  <a:gd name="T74" fmla="*/ 5 w 155"/>
                  <a:gd name="T75" fmla="*/ 50 h 154"/>
                  <a:gd name="T76" fmla="*/ 19 w 155"/>
                  <a:gd name="T77" fmla="*/ 28 h 154"/>
                  <a:gd name="T78" fmla="*/ 39 w 155"/>
                  <a:gd name="T79" fmla="*/ 10 h 154"/>
                  <a:gd name="T80" fmla="*/ 59 w 155"/>
                  <a:gd name="T81" fmla="*/ 4 h 154"/>
                  <a:gd name="T82" fmla="*/ 78 w 155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4">
                    <a:moveTo>
                      <a:pt x="78" y="10"/>
                    </a:moveTo>
                    <a:lnTo>
                      <a:pt x="61" y="12"/>
                    </a:lnTo>
                    <a:lnTo>
                      <a:pt x="43" y="18"/>
                    </a:lnTo>
                    <a:lnTo>
                      <a:pt x="25" y="34"/>
                    </a:lnTo>
                    <a:lnTo>
                      <a:pt x="13" y="55"/>
                    </a:lnTo>
                    <a:lnTo>
                      <a:pt x="9" y="77"/>
                    </a:lnTo>
                    <a:lnTo>
                      <a:pt x="11" y="95"/>
                    </a:lnTo>
                    <a:lnTo>
                      <a:pt x="19" y="112"/>
                    </a:lnTo>
                    <a:lnTo>
                      <a:pt x="33" y="130"/>
                    </a:lnTo>
                    <a:lnTo>
                      <a:pt x="55" y="142"/>
                    </a:lnTo>
                    <a:lnTo>
                      <a:pt x="78" y="146"/>
                    </a:lnTo>
                    <a:lnTo>
                      <a:pt x="94" y="144"/>
                    </a:lnTo>
                    <a:lnTo>
                      <a:pt x="112" y="138"/>
                    </a:lnTo>
                    <a:lnTo>
                      <a:pt x="130" y="122"/>
                    </a:lnTo>
                    <a:lnTo>
                      <a:pt x="143" y="101"/>
                    </a:lnTo>
                    <a:lnTo>
                      <a:pt x="147" y="77"/>
                    </a:lnTo>
                    <a:lnTo>
                      <a:pt x="145" y="61"/>
                    </a:lnTo>
                    <a:lnTo>
                      <a:pt x="136" y="44"/>
                    </a:lnTo>
                    <a:lnTo>
                      <a:pt x="122" y="24"/>
                    </a:lnTo>
                    <a:lnTo>
                      <a:pt x="100" y="14"/>
                    </a:lnTo>
                    <a:lnTo>
                      <a:pt x="78" y="10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8"/>
                    </a:lnTo>
                    <a:lnTo>
                      <a:pt x="145" y="40"/>
                    </a:lnTo>
                    <a:lnTo>
                      <a:pt x="153" y="59"/>
                    </a:lnTo>
                    <a:lnTo>
                      <a:pt x="155" y="77"/>
                    </a:lnTo>
                    <a:lnTo>
                      <a:pt x="151" y="103"/>
                    </a:lnTo>
                    <a:lnTo>
                      <a:pt x="136" y="128"/>
                    </a:lnTo>
                    <a:lnTo>
                      <a:pt x="116" y="144"/>
                    </a:lnTo>
                    <a:lnTo>
                      <a:pt x="96" y="152"/>
                    </a:lnTo>
                    <a:lnTo>
                      <a:pt x="78" y="154"/>
                    </a:lnTo>
                    <a:lnTo>
                      <a:pt x="51" y="150"/>
                    </a:lnTo>
                    <a:lnTo>
                      <a:pt x="29" y="136"/>
                    </a:lnTo>
                    <a:lnTo>
                      <a:pt x="11" y="116"/>
                    </a:lnTo>
                    <a:lnTo>
                      <a:pt x="3" y="97"/>
                    </a:lnTo>
                    <a:lnTo>
                      <a:pt x="0" y="77"/>
                    </a:lnTo>
                    <a:lnTo>
                      <a:pt x="5" y="50"/>
                    </a:lnTo>
                    <a:lnTo>
                      <a:pt x="19" y="28"/>
                    </a:lnTo>
                    <a:lnTo>
                      <a:pt x="39" y="10"/>
                    </a:lnTo>
                    <a:lnTo>
                      <a:pt x="59" y="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  <p:sp>
            <p:nvSpPr>
              <p:cNvPr id="22" name="Freeform 193"/>
              <p:cNvSpPr/>
              <p:nvPr/>
            </p:nvSpPr>
            <p:spPr bwMode="auto">
              <a:xfrm>
                <a:off x="5657705" y="5905416"/>
                <a:ext cx="28687" cy="22949"/>
              </a:xfrm>
              <a:custGeom>
                <a:avLst/>
                <a:gdLst>
                  <a:gd name="T0" fmla="*/ 0 w 10"/>
                  <a:gd name="T1" fmla="*/ 0 h 8"/>
                  <a:gd name="T2" fmla="*/ 10 w 10"/>
                  <a:gd name="T3" fmla="*/ 8 h 8"/>
                  <a:gd name="T4" fmla="*/ 4 w 10"/>
                  <a:gd name="T5" fmla="*/ 8 h 8"/>
                  <a:gd name="T6" fmla="*/ 0 w 10"/>
                  <a:gd name="T7" fmla="*/ 8 h 8"/>
                  <a:gd name="T8" fmla="*/ 0 w 10"/>
                  <a:gd name="T9" fmla="*/ 4 h 8"/>
                  <a:gd name="T10" fmla="*/ 0 w 10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8">
                    <a:moveTo>
                      <a:pt x="0" y="0"/>
                    </a:moveTo>
                    <a:lnTo>
                      <a:pt x="10" y="8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  <p:sp>
            <p:nvSpPr>
              <p:cNvPr id="23" name="Freeform 194"/>
              <p:cNvSpPr/>
              <p:nvPr/>
            </p:nvSpPr>
            <p:spPr bwMode="auto">
              <a:xfrm>
                <a:off x="5792532" y="5687397"/>
                <a:ext cx="103272" cy="111879"/>
              </a:xfrm>
              <a:custGeom>
                <a:avLst/>
                <a:gdLst>
                  <a:gd name="T0" fmla="*/ 6 w 36"/>
                  <a:gd name="T1" fmla="*/ 0 h 39"/>
                  <a:gd name="T2" fmla="*/ 16 w 36"/>
                  <a:gd name="T3" fmla="*/ 0 h 39"/>
                  <a:gd name="T4" fmla="*/ 36 w 36"/>
                  <a:gd name="T5" fmla="*/ 21 h 39"/>
                  <a:gd name="T6" fmla="*/ 36 w 36"/>
                  <a:gd name="T7" fmla="*/ 31 h 39"/>
                  <a:gd name="T8" fmla="*/ 30 w 36"/>
                  <a:gd name="T9" fmla="*/ 39 h 39"/>
                  <a:gd name="T10" fmla="*/ 0 w 36"/>
                  <a:gd name="T11" fmla="*/ 6 h 39"/>
                  <a:gd name="T12" fmla="*/ 6 w 36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9">
                    <a:moveTo>
                      <a:pt x="6" y="0"/>
                    </a:moveTo>
                    <a:lnTo>
                      <a:pt x="16" y="0"/>
                    </a:lnTo>
                    <a:lnTo>
                      <a:pt x="36" y="21"/>
                    </a:lnTo>
                    <a:lnTo>
                      <a:pt x="36" y="31"/>
                    </a:lnTo>
                    <a:lnTo>
                      <a:pt x="30" y="39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  <p:sp>
            <p:nvSpPr>
              <p:cNvPr id="24" name="Freeform 195"/>
              <p:cNvSpPr/>
              <p:nvPr/>
            </p:nvSpPr>
            <p:spPr bwMode="auto">
              <a:xfrm>
                <a:off x="5715079" y="5747638"/>
                <a:ext cx="123353" cy="120484"/>
              </a:xfrm>
              <a:custGeom>
                <a:avLst/>
                <a:gdLst>
                  <a:gd name="T0" fmla="*/ 35 w 43"/>
                  <a:gd name="T1" fmla="*/ 0 h 42"/>
                  <a:gd name="T2" fmla="*/ 43 w 43"/>
                  <a:gd name="T3" fmla="*/ 8 h 42"/>
                  <a:gd name="T4" fmla="*/ 8 w 43"/>
                  <a:gd name="T5" fmla="*/ 42 h 42"/>
                  <a:gd name="T6" fmla="*/ 0 w 43"/>
                  <a:gd name="T7" fmla="*/ 42 h 42"/>
                  <a:gd name="T8" fmla="*/ 0 w 43"/>
                  <a:gd name="T9" fmla="*/ 34 h 42"/>
                  <a:gd name="T10" fmla="*/ 0 w 43"/>
                  <a:gd name="T11" fmla="*/ 34 h 42"/>
                  <a:gd name="T12" fmla="*/ 35 w 43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2">
                    <a:moveTo>
                      <a:pt x="35" y="0"/>
                    </a:moveTo>
                    <a:lnTo>
                      <a:pt x="43" y="8"/>
                    </a:lnTo>
                    <a:lnTo>
                      <a:pt x="8" y="42"/>
                    </a:lnTo>
                    <a:lnTo>
                      <a:pt x="0" y="42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  <p:sp>
            <p:nvSpPr>
              <p:cNvPr id="25" name="Freeform 196"/>
              <p:cNvSpPr/>
              <p:nvPr/>
            </p:nvSpPr>
            <p:spPr bwMode="auto">
              <a:xfrm>
                <a:off x="5680655" y="5716084"/>
                <a:ext cx="123353" cy="123353"/>
              </a:xfrm>
              <a:custGeom>
                <a:avLst/>
                <a:gdLst>
                  <a:gd name="T0" fmla="*/ 35 w 43"/>
                  <a:gd name="T1" fmla="*/ 0 h 43"/>
                  <a:gd name="T2" fmla="*/ 43 w 43"/>
                  <a:gd name="T3" fmla="*/ 9 h 43"/>
                  <a:gd name="T4" fmla="*/ 8 w 43"/>
                  <a:gd name="T5" fmla="*/ 43 h 43"/>
                  <a:gd name="T6" fmla="*/ 8 w 43"/>
                  <a:gd name="T7" fmla="*/ 43 h 43"/>
                  <a:gd name="T8" fmla="*/ 0 w 43"/>
                  <a:gd name="T9" fmla="*/ 43 h 43"/>
                  <a:gd name="T10" fmla="*/ 0 w 43"/>
                  <a:gd name="T11" fmla="*/ 35 h 43"/>
                  <a:gd name="T12" fmla="*/ 35 w 43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3">
                    <a:moveTo>
                      <a:pt x="35" y="0"/>
                    </a:moveTo>
                    <a:lnTo>
                      <a:pt x="43" y="9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0" y="43"/>
                    </a:lnTo>
                    <a:lnTo>
                      <a:pt x="0" y="3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  <p:sp>
            <p:nvSpPr>
              <p:cNvPr id="26" name="Freeform 197"/>
              <p:cNvSpPr/>
              <p:nvPr/>
            </p:nvSpPr>
            <p:spPr bwMode="auto">
              <a:xfrm>
                <a:off x="5663443" y="5833698"/>
                <a:ext cx="86060" cy="94667"/>
              </a:xfrm>
              <a:custGeom>
                <a:avLst/>
                <a:gdLst>
                  <a:gd name="T0" fmla="*/ 2 w 30"/>
                  <a:gd name="T1" fmla="*/ 0 h 33"/>
                  <a:gd name="T2" fmla="*/ 4 w 30"/>
                  <a:gd name="T3" fmla="*/ 4 h 33"/>
                  <a:gd name="T4" fmla="*/ 12 w 30"/>
                  <a:gd name="T5" fmla="*/ 8 h 33"/>
                  <a:gd name="T6" fmla="*/ 16 w 30"/>
                  <a:gd name="T7" fmla="*/ 16 h 33"/>
                  <a:gd name="T8" fmla="*/ 24 w 30"/>
                  <a:gd name="T9" fmla="*/ 18 h 33"/>
                  <a:gd name="T10" fmla="*/ 26 w 30"/>
                  <a:gd name="T11" fmla="*/ 27 h 33"/>
                  <a:gd name="T12" fmla="*/ 30 w 30"/>
                  <a:gd name="T13" fmla="*/ 31 h 33"/>
                  <a:gd name="T14" fmla="*/ 12 w 30"/>
                  <a:gd name="T15" fmla="*/ 33 h 33"/>
                  <a:gd name="T16" fmla="*/ 0 w 30"/>
                  <a:gd name="T17" fmla="*/ 18 h 33"/>
                  <a:gd name="T18" fmla="*/ 2 w 30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3">
                    <a:moveTo>
                      <a:pt x="2" y="0"/>
                    </a:moveTo>
                    <a:lnTo>
                      <a:pt x="4" y="4"/>
                    </a:lnTo>
                    <a:lnTo>
                      <a:pt x="12" y="8"/>
                    </a:lnTo>
                    <a:lnTo>
                      <a:pt x="16" y="16"/>
                    </a:lnTo>
                    <a:lnTo>
                      <a:pt x="24" y="18"/>
                    </a:lnTo>
                    <a:lnTo>
                      <a:pt x="26" y="27"/>
                    </a:lnTo>
                    <a:lnTo>
                      <a:pt x="30" y="31"/>
                    </a:lnTo>
                    <a:lnTo>
                      <a:pt x="12" y="33"/>
                    </a:lnTo>
                    <a:lnTo>
                      <a:pt x="0" y="1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  <p:sp>
            <p:nvSpPr>
              <p:cNvPr id="27" name="Freeform 198"/>
              <p:cNvSpPr/>
              <p:nvPr/>
            </p:nvSpPr>
            <p:spPr bwMode="auto">
              <a:xfrm>
                <a:off x="5749503" y="5782062"/>
                <a:ext cx="117616" cy="129091"/>
              </a:xfrm>
              <a:custGeom>
                <a:avLst/>
                <a:gdLst>
                  <a:gd name="T0" fmla="*/ 33 w 41"/>
                  <a:gd name="T1" fmla="*/ 0 h 45"/>
                  <a:gd name="T2" fmla="*/ 41 w 41"/>
                  <a:gd name="T3" fmla="*/ 8 h 45"/>
                  <a:gd name="T4" fmla="*/ 7 w 41"/>
                  <a:gd name="T5" fmla="*/ 45 h 45"/>
                  <a:gd name="T6" fmla="*/ 0 w 41"/>
                  <a:gd name="T7" fmla="*/ 43 h 45"/>
                  <a:gd name="T8" fmla="*/ 0 w 41"/>
                  <a:gd name="T9" fmla="*/ 34 h 45"/>
                  <a:gd name="T10" fmla="*/ 33 w 41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45">
                    <a:moveTo>
                      <a:pt x="33" y="0"/>
                    </a:moveTo>
                    <a:lnTo>
                      <a:pt x="41" y="8"/>
                    </a:lnTo>
                    <a:lnTo>
                      <a:pt x="7" y="45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484948" y="4663740"/>
            <a:ext cx="707178" cy="418867"/>
            <a:chOff x="6839593" y="4666153"/>
            <a:chExt cx="745852" cy="441774"/>
          </a:xfrm>
        </p:grpSpPr>
        <p:sp>
          <p:nvSpPr>
            <p:cNvPr id="29" name="Freeform 81"/>
            <p:cNvSpPr/>
            <p:nvPr/>
          </p:nvSpPr>
          <p:spPr bwMode="auto">
            <a:xfrm>
              <a:off x="7381769" y="4714921"/>
              <a:ext cx="203676" cy="344239"/>
            </a:xfrm>
            <a:custGeom>
              <a:avLst/>
              <a:gdLst>
                <a:gd name="T0" fmla="*/ 10 w 71"/>
                <a:gd name="T1" fmla="*/ 0 h 120"/>
                <a:gd name="T2" fmla="*/ 14 w 71"/>
                <a:gd name="T3" fmla="*/ 2 h 120"/>
                <a:gd name="T4" fmla="*/ 18 w 71"/>
                <a:gd name="T5" fmla="*/ 4 h 120"/>
                <a:gd name="T6" fmla="*/ 67 w 71"/>
                <a:gd name="T7" fmla="*/ 53 h 120"/>
                <a:gd name="T8" fmla="*/ 71 w 71"/>
                <a:gd name="T9" fmla="*/ 61 h 120"/>
                <a:gd name="T10" fmla="*/ 67 w 71"/>
                <a:gd name="T11" fmla="*/ 69 h 120"/>
                <a:gd name="T12" fmla="*/ 18 w 71"/>
                <a:gd name="T13" fmla="*/ 118 h 120"/>
                <a:gd name="T14" fmla="*/ 10 w 71"/>
                <a:gd name="T15" fmla="*/ 120 h 120"/>
                <a:gd name="T16" fmla="*/ 4 w 71"/>
                <a:gd name="T17" fmla="*/ 118 h 120"/>
                <a:gd name="T18" fmla="*/ 0 w 71"/>
                <a:gd name="T19" fmla="*/ 114 h 120"/>
                <a:gd name="T20" fmla="*/ 0 w 71"/>
                <a:gd name="T21" fmla="*/ 110 h 120"/>
                <a:gd name="T22" fmla="*/ 0 w 71"/>
                <a:gd name="T23" fmla="*/ 106 h 120"/>
                <a:gd name="T24" fmla="*/ 4 w 71"/>
                <a:gd name="T25" fmla="*/ 104 h 120"/>
                <a:gd name="T26" fmla="*/ 44 w 71"/>
                <a:gd name="T27" fmla="*/ 61 h 120"/>
                <a:gd name="T28" fmla="*/ 4 w 71"/>
                <a:gd name="T29" fmla="*/ 18 h 120"/>
                <a:gd name="T30" fmla="*/ 0 w 71"/>
                <a:gd name="T31" fmla="*/ 14 h 120"/>
                <a:gd name="T32" fmla="*/ 0 w 71"/>
                <a:gd name="T33" fmla="*/ 10 h 120"/>
                <a:gd name="T34" fmla="*/ 0 w 71"/>
                <a:gd name="T35" fmla="*/ 8 h 120"/>
                <a:gd name="T36" fmla="*/ 4 w 71"/>
                <a:gd name="T37" fmla="*/ 4 h 120"/>
                <a:gd name="T38" fmla="*/ 6 w 71"/>
                <a:gd name="T39" fmla="*/ 2 h 120"/>
                <a:gd name="T40" fmla="*/ 10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10" y="0"/>
                  </a:moveTo>
                  <a:lnTo>
                    <a:pt x="14" y="2"/>
                  </a:lnTo>
                  <a:lnTo>
                    <a:pt x="18" y="4"/>
                  </a:lnTo>
                  <a:lnTo>
                    <a:pt x="67" y="53"/>
                  </a:lnTo>
                  <a:lnTo>
                    <a:pt x="71" y="61"/>
                  </a:lnTo>
                  <a:lnTo>
                    <a:pt x="67" y="69"/>
                  </a:lnTo>
                  <a:lnTo>
                    <a:pt x="18" y="118"/>
                  </a:lnTo>
                  <a:lnTo>
                    <a:pt x="10" y="120"/>
                  </a:lnTo>
                  <a:lnTo>
                    <a:pt x="4" y="118"/>
                  </a:lnTo>
                  <a:lnTo>
                    <a:pt x="0" y="114"/>
                  </a:lnTo>
                  <a:lnTo>
                    <a:pt x="0" y="110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1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6839593" y="4666153"/>
              <a:ext cx="441774" cy="441774"/>
              <a:chOff x="6839593" y="4666155"/>
              <a:chExt cx="441774" cy="441774"/>
            </a:xfrm>
          </p:grpSpPr>
          <p:sp>
            <p:nvSpPr>
              <p:cNvPr id="31" name="Freeform 199"/>
              <p:cNvSpPr>
                <a:spLocks noEditPoints="1"/>
              </p:cNvSpPr>
              <p:nvPr/>
            </p:nvSpPr>
            <p:spPr bwMode="auto">
              <a:xfrm>
                <a:off x="6839593" y="4666155"/>
                <a:ext cx="441774" cy="441774"/>
              </a:xfrm>
              <a:custGeom>
                <a:avLst/>
                <a:gdLst>
                  <a:gd name="T0" fmla="*/ 77 w 154"/>
                  <a:gd name="T1" fmla="*/ 8 h 154"/>
                  <a:gd name="T2" fmla="*/ 59 w 154"/>
                  <a:gd name="T3" fmla="*/ 10 h 154"/>
                  <a:gd name="T4" fmla="*/ 42 w 154"/>
                  <a:gd name="T5" fmla="*/ 16 h 154"/>
                  <a:gd name="T6" fmla="*/ 24 w 154"/>
                  <a:gd name="T7" fmla="*/ 32 h 154"/>
                  <a:gd name="T8" fmla="*/ 12 w 154"/>
                  <a:gd name="T9" fmla="*/ 53 h 154"/>
                  <a:gd name="T10" fmla="*/ 8 w 154"/>
                  <a:gd name="T11" fmla="*/ 77 h 154"/>
                  <a:gd name="T12" fmla="*/ 10 w 154"/>
                  <a:gd name="T13" fmla="*/ 93 h 154"/>
                  <a:gd name="T14" fmla="*/ 16 w 154"/>
                  <a:gd name="T15" fmla="*/ 110 h 154"/>
                  <a:gd name="T16" fmla="*/ 32 w 154"/>
                  <a:gd name="T17" fmla="*/ 130 h 154"/>
                  <a:gd name="T18" fmla="*/ 53 w 154"/>
                  <a:gd name="T19" fmla="*/ 142 h 154"/>
                  <a:gd name="T20" fmla="*/ 77 w 154"/>
                  <a:gd name="T21" fmla="*/ 146 h 154"/>
                  <a:gd name="T22" fmla="*/ 93 w 154"/>
                  <a:gd name="T23" fmla="*/ 144 h 154"/>
                  <a:gd name="T24" fmla="*/ 109 w 154"/>
                  <a:gd name="T25" fmla="*/ 136 h 154"/>
                  <a:gd name="T26" fmla="*/ 130 w 154"/>
                  <a:gd name="T27" fmla="*/ 122 h 154"/>
                  <a:gd name="T28" fmla="*/ 140 w 154"/>
                  <a:gd name="T29" fmla="*/ 99 h 154"/>
                  <a:gd name="T30" fmla="*/ 144 w 154"/>
                  <a:gd name="T31" fmla="*/ 77 h 154"/>
                  <a:gd name="T32" fmla="*/ 142 w 154"/>
                  <a:gd name="T33" fmla="*/ 59 h 154"/>
                  <a:gd name="T34" fmla="*/ 136 w 154"/>
                  <a:gd name="T35" fmla="*/ 42 h 154"/>
                  <a:gd name="T36" fmla="*/ 120 w 154"/>
                  <a:gd name="T37" fmla="*/ 24 h 154"/>
                  <a:gd name="T38" fmla="*/ 99 w 154"/>
                  <a:gd name="T39" fmla="*/ 12 h 154"/>
                  <a:gd name="T40" fmla="*/ 77 w 154"/>
                  <a:gd name="T41" fmla="*/ 8 h 154"/>
                  <a:gd name="T42" fmla="*/ 77 w 154"/>
                  <a:gd name="T43" fmla="*/ 0 h 154"/>
                  <a:gd name="T44" fmla="*/ 103 w 154"/>
                  <a:gd name="T45" fmla="*/ 4 h 154"/>
                  <a:gd name="T46" fmla="*/ 126 w 154"/>
                  <a:gd name="T47" fmla="*/ 18 h 154"/>
                  <a:gd name="T48" fmla="*/ 144 w 154"/>
                  <a:gd name="T49" fmla="*/ 38 h 154"/>
                  <a:gd name="T50" fmla="*/ 150 w 154"/>
                  <a:gd name="T51" fmla="*/ 57 h 154"/>
                  <a:gd name="T52" fmla="*/ 154 w 154"/>
                  <a:gd name="T53" fmla="*/ 77 h 154"/>
                  <a:gd name="T54" fmla="*/ 148 w 154"/>
                  <a:gd name="T55" fmla="*/ 103 h 154"/>
                  <a:gd name="T56" fmla="*/ 136 w 154"/>
                  <a:gd name="T57" fmla="*/ 126 h 154"/>
                  <a:gd name="T58" fmla="*/ 114 w 154"/>
                  <a:gd name="T59" fmla="*/ 144 h 154"/>
                  <a:gd name="T60" fmla="*/ 95 w 154"/>
                  <a:gd name="T61" fmla="*/ 152 h 154"/>
                  <a:gd name="T62" fmla="*/ 77 w 154"/>
                  <a:gd name="T63" fmla="*/ 154 h 154"/>
                  <a:gd name="T64" fmla="*/ 51 w 154"/>
                  <a:gd name="T65" fmla="*/ 148 h 154"/>
                  <a:gd name="T66" fmla="*/ 26 w 154"/>
                  <a:gd name="T67" fmla="*/ 136 h 154"/>
                  <a:gd name="T68" fmla="*/ 10 w 154"/>
                  <a:gd name="T69" fmla="*/ 114 h 154"/>
                  <a:gd name="T70" fmla="*/ 2 w 154"/>
                  <a:gd name="T71" fmla="*/ 95 h 154"/>
                  <a:gd name="T72" fmla="*/ 0 w 154"/>
                  <a:gd name="T73" fmla="*/ 77 h 154"/>
                  <a:gd name="T74" fmla="*/ 4 w 154"/>
                  <a:gd name="T75" fmla="*/ 50 h 154"/>
                  <a:gd name="T76" fmla="*/ 18 w 154"/>
                  <a:gd name="T77" fmla="*/ 28 h 154"/>
                  <a:gd name="T78" fmla="*/ 38 w 154"/>
                  <a:gd name="T79" fmla="*/ 10 h 154"/>
                  <a:gd name="T80" fmla="*/ 57 w 154"/>
                  <a:gd name="T81" fmla="*/ 2 h 154"/>
                  <a:gd name="T82" fmla="*/ 77 w 154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4">
                    <a:moveTo>
                      <a:pt x="77" y="8"/>
                    </a:moveTo>
                    <a:lnTo>
                      <a:pt x="59" y="10"/>
                    </a:lnTo>
                    <a:lnTo>
                      <a:pt x="42" y="16"/>
                    </a:lnTo>
                    <a:lnTo>
                      <a:pt x="24" y="32"/>
                    </a:lnTo>
                    <a:lnTo>
                      <a:pt x="12" y="53"/>
                    </a:lnTo>
                    <a:lnTo>
                      <a:pt x="8" y="77"/>
                    </a:lnTo>
                    <a:lnTo>
                      <a:pt x="10" y="93"/>
                    </a:lnTo>
                    <a:lnTo>
                      <a:pt x="16" y="110"/>
                    </a:lnTo>
                    <a:lnTo>
                      <a:pt x="32" y="130"/>
                    </a:lnTo>
                    <a:lnTo>
                      <a:pt x="53" y="142"/>
                    </a:lnTo>
                    <a:lnTo>
                      <a:pt x="77" y="146"/>
                    </a:lnTo>
                    <a:lnTo>
                      <a:pt x="93" y="144"/>
                    </a:lnTo>
                    <a:lnTo>
                      <a:pt x="109" y="136"/>
                    </a:lnTo>
                    <a:lnTo>
                      <a:pt x="130" y="122"/>
                    </a:lnTo>
                    <a:lnTo>
                      <a:pt x="140" y="99"/>
                    </a:lnTo>
                    <a:lnTo>
                      <a:pt x="144" y="77"/>
                    </a:lnTo>
                    <a:lnTo>
                      <a:pt x="142" y="59"/>
                    </a:lnTo>
                    <a:lnTo>
                      <a:pt x="136" y="42"/>
                    </a:lnTo>
                    <a:lnTo>
                      <a:pt x="120" y="24"/>
                    </a:lnTo>
                    <a:lnTo>
                      <a:pt x="99" y="12"/>
                    </a:lnTo>
                    <a:lnTo>
                      <a:pt x="77" y="8"/>
                    </a:lnTo>
                    <a:close/>
                    <a:moveTo>
                      <a:pt x="77" y="0"/>
                    </a:moveTo>
                    <a:lnTo>
                      <a:pt x="103" y="4"/>
                    </a:lnTo>
                    <a:lnTo>
                      <a:pt x="126" y="18"/>
                    </a:lnTo>
                    <a:lnTo>
                      <a:pt x="144" y="38"/>
                    </a:lnTo>
                    <a:lnTo>
                      <a:pt x="150" y="57"/>
                    </a:lnTo>
                    <a:lnTo>
                      <a:pt x="154" y="77"/>
                    </a:lnTo>
                    <a:lnTo>
                      <a:pt x="148" y="103"/>
                    </a:lnTo>
                    <a:lnTo>
                      <a:pt x="136" y="126"/>
                    </a:lnTo>
                    <a:lnTo>
                      <a:pt x="114" y="144"/>
                    </a:lnTo>
                    <a:lnTo>
                      <a:pt x="95" y="152"/>
                    </a:lnTo>
                    <a:lnTo>
                      <a:pt x="77" y="154"/>
                    </a:lnTo>
                    <a:lnTo>
                      <a:pt x="51" y="148"/>
                    </a:lnTo>
                    <a:lnTo>
                      <a:pt x="26" y="136"/>
                    </a:lnTo>
                    <a:lnTo>
                      <a:pt x="10" y="114"/>
                    </a:lnTo>
                    <a:lnTo>
                      <a:pt x="2" y="95"/>
                    </a:lnTo>
                    <a:lnTo>
                      <a:pt x="0" y="77"/>
                    </a:lnTo>
                    <a:lnTo>
                      <a:pt x="4" y="50"/>
                    </a:lnTo>
                    <a:lnTo>
                      <a:pt x="18" y="28"/>
                    </a:lnTo>
                    <a:lnTo>
                      <a:pt x="38" y="10"/>
                    </a:lnTo>
                    <a:lnTo>
                      <a:pt x="57" y="2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  <p:sp>
            <p:nvSpPr>
              <p:cNvPr id="32" name="Freeform 200"/>
              <p:cNvSpPr>
                <a:spLocks noEditPoints="1"/>
              </p:cNvSpPr>
              <p:nvPr/>
            </p:nvSpPr>
            <p:spPr bwMode="auto">
              <a:xfrm>
                <a:off x="6902704" y="4818193"/>
                <a:ext cx="197938" cy="192201"/>
              </a:xfrm>
              <a:custGeom>
                <a:avLst/>
                <a:gdLst>
                  <a:gd name="T0" fmla="*/ 35 w 69"/>
                  <a:gd name="T1" fmla="*/ 16 h 67"/>
                  <a:gd name="T2" fmla="*/ 29 w 69"/>
                  <a:gd name="T3" fmla="*/ 16 h 67"/>
                  <a:gd name="T4" fmla="*/ 23 w 69"/>
                  <a:gd name="T5" fmla="*/ 20 h 67"/>
                  <a:gd name="T6" fmla="*/ 18 w 69"/>
                  <a:gd name="T7" fmla="*/ 26 h 67"/>
                  <a:gd name="T8" fmla="*/ 16 w 69"/>
                  <a:gd name="T9" fmla="*/ 34 h 67"/>
                  <a:gd name="T10" fmla="*/ 18 w 69"/>
                  <a:gd name="T11" fmla="*/ 40 h 67"/>
                  <a:gd name="T12" fmla="*/ 23 w 69"/>
                  <a:gd name="T13" fmla="*/ 46 h 67"/>
                  <a:gd name="T14" fmla="*/ 29 w 69"/>
                  <a:gd name="T15" fmla="*/ 50 h 67"/>
                  <a:gd name="T16" fmla="*/ 35 w 69"/>
                  <a:gd name="T17" fmla="*/ 50 h 67"/>
                  <a:gd name="T18" fmla="*/ 43 w 69"/>
                  <a:gd name="T19" fmla="*/ 50 h 67"/>
                  <a:gd name="T20" fmla="*/ 47 w 69"/>
                  <a:gd name="T21" fmla="*/ 46 h 67"/>
                  <a:gd name="T22" fmla="*/ 51 w 69"/>
                  <a:gd name="T23" fmla="*/ 40 h 67"/>
                  <a:gd name="T24" fmla="*/ 53 w 69"/>
                  <a:gd name="T25" fmla="*/ 34 h 67"/>
                  <a:gd name="T26" fmla="*/ 51 w 69"/>
                  <a:gd name="T27" fmla="*/ 26 h 67"/>
                  <a:gd name="T28" fmla="*/ 47 w 69"/>
                  <a:gd name="T29" fmla="*/ 20 h 67"/>
                  <a:gd name="T30" fmla="*/ 43 w 69"/>
                  <a:gd name="T31" fmla="*/ 16 h 67"/>
                  <a:gd name="T32" fmla="*/ 35 w 69"/>
                  <a:gd name="T33" fmla="*/ 16 h 67"/>
                  <a:gd name="T34" fmla="*/ 29 w 69"/>
                  <a:gd name="T35" fmla="*/ 0 h 67"/>
                  <a:gd name="T36" fmla="*/ 41 w 69"/>
                  <a:gd name="T37" fmla="*/ 0 h 67"/>
                  <a:gd name="T38" fmla="*/ 41 w 69"/>
                  <a:gd name="T39" fmla="*/ 6 h 67"/>
                  <a:gd name="T40" fmla="*/ 51 w 69"/>
                  <a:gd name="T41" fmla="*/ 10 h 67"/>
                  <a:gd name="T42" fmla="*/ 55 w 69"/>
                  <a:gd name="T43" fmla="*/ 6 h 67"/>
                  <a:gd name="T44" fmla="*/ 63 w 69"/>
                  <a:gd name="T45" fmla="*/ 14 h 67"/>
                  <a:gd name="T46" fmla="*/ 59 w 69"/>
                  <a:gd name="T47" fmla="*/ 18 h 67"/>
                  <a:gd name="T48" fmla="*/ 63 w 69"/>
                  <a:gd name="T49" fmla="*/ 28 h 67"/>
                  <a:gd name="T50" fmla="*/ 69 w 69"/>
                  <a:gd name="T51" fmla="*/ 28 h 67"/>
                  <a:gd name="T52" fmla="*/ 69 w 69"/>
                  <a:gd name="T53" fmla="*/ 38 h 67"/>
                  <a:gd name="T54" fmla="*/ 63 w 69"/>
                  <a:gd name="T55" fmla="*/ 38 h 67"/>
                  <a:gd name="T56" fmla="*/ 59 w 69"/>
                  <a:gd name="T57" fmla="*/ 48 h 67"/>
                  <a:gd name="T58" fmla="*/ 63 w 69"/>
                  <a:gd name="T59" fmla="*/ 53 h 67"/>
                  <a:gd name="T60" fmla="*/ 55 w 69"/>
                  <a:gd name="T61" fmla="*/ 61 h 67"/>
                  <a:gd name="T62" fmla="*/ 51 w 69"/>
                  <a:gd name="T63" fmla="*/ 57 h 67"/>
                  <a:gd name="T64" fmla="*/ 41 w 69"/>
                  <a:gd name="T65" fmla="*/ 61 h 67"/>
                  <a:gd name="T66" fmla="*/ 41 w 69"/>
                  <a:gd name="T67" fmla="*/ 67 h 67"/>
                  <a:gd name="T68" fmla="*/ 29 w 69"/>
                  <a:gd name="T69" fmla="*/ 67 h 67"/>
                  <a:gd name="T70" fmla="*/ 29 w 69"/>
                  <a:gd name="T71" fmla="*/ 61 h 67"/>
                  <a:gd name="T72" fmla="*/ 18 w 69"/>
                  <a:gd name="T73" fmla="*/ 57 h 67"/>
                  <a:gd name="T74" fmla="*/ 14 w 69"/>
                  <a:gd name="T75" fmla="*/ 61 h 67"/>
                  <a:gd name="T76" fmla="*/ 6 w 69"/>
                  <a:gd name="T77" fmla="*/ 53 h 67"/>
                  <a:gd name="T78" fmla="*/ 12 w 69"/>
                  <a:gd name="T79" fmla="*/ 48 h 67"/>
                  <a:gd name="T80" fmla="*/ 8 w 69"/>
                  <a:gd name="T81" fmla="*/ 38 h 67"/>
                  <a:gd name="T82" fmla="*/ 0 w 69"/>
                  <a:gd name="T83" fmla="*/ 38 h 67"/>
                  <a:gd name="T84" fmla="*/ 0 w 69"/>
                  <a:gd name="T85" fmla="*/ 28 h 67"/>
                  <a:gd name="T86" fmla="*/ 8 w 69"/>
                  <a:gd name="T87" fmla="*/ 28 h 67"/>
                  <a:gd name="T88" fmla="*/ 12 w 69"/>
                  <a:gd name="T89" fmla="*/ 18 h 67"/>
                  <a:gd name="T90" fmla="*/ 6 w 69"/>
                  <a:gd name="T91" fmla="*/ 14 h 67"/>
                  <a:gd name="T92" fmla="*/ 14 w 69"/>
                  <a:gd name="T93" fmla="*/ 6 h 67"/>
                  <a:gd name="T94" fmla="*/ 20 w 69"/>
                  <a:gd name="T95" fmla="*/ 10 h 67"/>
                  <a:gd name="T96" fmla="*/ 29 w 69"/>
                  <a:gd name="T97" fmla="*/ 6 h 67"/>
                  <a:gd name="T98" fmla="*/ 29 w 69"/>
                  <a:gd name="T9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9" h="67">
                    <a:moveTo>
                      <a:pt x="35" y="16"/>
                    </a:moveTo>
                    <a:lnTo>
                      <a:pt x="29" y="16"/>
                    </a:lnTo>
                    <a:lnTo>
                      <a:pt x="23" y="20"/>
                    </a:lnTo>
                    <a:lnTo>
                      <a:pt x="18" y="26"/>
                    </a:lnTo>
                    <a:lnTo>
                      <a:pt x="16" y="34"/>
                    </a:lnTo>
                    <a:lnTo>
                      <a:pt x="18" y="40"/>
                    </a:lnTo>
                    <a:lnTo>
                      <a:pt x="23" y="46"/>
                    </a:lnTo>
                    <a:lnTo>
                      <a:pt x="29" y="50"/>
                    </a:lnTo>
                    <a:lnTo>
                      <a:pt x="35" y="50"/>
                    </a:lnTo>
                    <a:lnTo>
                      <a:pt x="43" y="50"/>
                    </a:lnTo>
                    <a:lnTo>
                      <a:pt x="47" y="46"/>
                    </a:lnTo>
                    <a:lnTo>
                      <a:pt x="51" y="40"/>
                    </a:lnTo>
                    <a:lnTo>
                      <a:pt x="53" y="34"/>
                    </a:lnTo>
                    <a:lnTo>
                      <a:pt x="51" y="26"/>
                    </a:lnTo>
                    <a:lnTo>
                      <a:pt x="47" y="20"/>
                    </a:lnTo>
                    <a:lnTo>
                      <a:pt x="43" y="16"/>
                    </a:lnTo>
                    <a:lnTo>
                      <a:pt x="35" y="16"/>
                    </a:lnTo>
                    <a:close/>
                    <a:moveTo>
                      <a:pt x="29" y="0"/>
                    </a:moveTo>
                    <a:lnTo>
                      <a:pt x="41" y="0"/>
                    </a:lnTo>
                    <a:lnTo>
                      <a:pt x="41" y="6"/>
                    </a:lnTo>
                    <a:lnTo>
                      <a:pt x="51" y="10"/>
                    </a:lnTo>
                    <a:lnTo>
                      <a:pt x="55" y="6"/>
                    </a:lnTo>
                    <a:lnTo>
                      <a:pt x="63" y="14"/>
                    </a:lnTo>
                    <a:lnTo>
                      <a:pt x="59" y="18"/>
                    </a:lnTo>
                    <a:lnTo>
                      <a:pt x="63" y="28"/>
                    </a:lnTo>
                    <a:lnTo>
                      <a:pt x="69" y="28"/>
                    </a:lnTo>
                    <a:lnTo>
                      <a:pt x="69" y="38"/>
                    </a:lnTo>
                    <a:lnTo>
                      <a:pt x="63" y="38"/>
                    </a:lnTo>
                    <a:lnTo>
                      <a:pt x="59" y="48"/>
                    </a:lnTo>
                    <a:lnTo>
                      <a:pt x="63" y="53"/>
                    </a:lnTo>
                    <a:lnTo>
                      <a:pt x="55" y="61"/>
                    </a:lnTo>
                    <a:lnTo>
                      <a:pt x="51" y="57"/>
                    </a:lnTo>
                    <a:lnTo>
                      <a:pt x="41" y="61"/>
                    </a:lnTo>
                    <a:lnTo>
                      <a:pt x="41" y="67"/>
                    </a:lnTo>
                    <a:lnTo>
                      <a:pt x="29" y="67"/>
                    </a:lnTo>
                    <a:lnTo>
                      <a:pt x="29" y="61"/>
                    </a:lnTo>
                    <a:lnTo>
                      <a:pt x="18" y="57"/>
                    </a:lnTo>
                    <a:lnTo>
                      <a:pt x="14" y="61"/>
                    </a:lnTo>
                    <a:lnTo>
                      <a:pt x="6" y="53"/>
                    </a:lnTo>
                    <a:lnTo>
                      <a:pt x="12" y="48"/>
                    </a:lnTo>
                    <a:lnTo>
                      <a:pt x="8" y="38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8" y="28"/>
                    </a:lnTo>
                    <a:lnTo>
                      <a:pt x="12" y="18"/>
                    </a:lnTo>
                    <a:lnTo>
                      <a:pt x="6" y="14"/>
                    </a:lnTo>
                    <a:lnTo>
                      <a:pt x="14" y="6"/>
                    </a:lnTo>
                    <a:lnTo>
                      <a:pt x="20" y="10"/>
                    </a:lnTo>
                    <a:lnTo>
                      <a:pt x="29" y="6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  <p:sp>
            <p:nvSpPr>
              <p:cNvPr id="33" name="Freeform 201"/>
              <p:cNvSpPr>
                <a:spLocks noEditPoints="1"/>
              </p:cNvSpPr>
              <p:nvPr/>
            </p:nvSpPr>
            <p:spPr bwMode="auto">
              <a:xfrm>
                <a:off x="7077691" y="4763689"/>
                <a:ext cx="134828" cy="129091"/>
              </a:xfrm>
              <a:custGeom>
                <a:avLst/>
                <a:gdLst>
                  <a:gd name="T0" fmla="*/ 24 w 47"/>
                  <a:gd name="T1" fmla="*/ 10 h 45"/>
                  <a:gd name="T2" fmla="*/ 16 w 47"/>
                  <a:gd name="T3" fmla="*/ 12 h 45"/>
                  <a:gd name="T4" fmla="*/ 12 w 47"/>
                  <a:gd name="T5" fmla="*/ 23 h 45"/>
                  <a:gd name="T6" fmla="*/ 14 w 47"/>
                  <a:gd name="T7" fmla="*/ 31 h 45"/>
                  <a:gd name="T8" fmla="*/ 22 w 47"/>
                  <a:gd name="T9" fmla="*/ 35 h 45"/>
                  <a:gd name="T10" fmla="*/ 31 w 47"/>
                  <a:gd name="T11" fmla="*/ 33 h 45"/>
                  <a:gd name="T12" fmla="*/ 37 w 47"/>
                  <a:gd name="T13" fmla="*/ 25 h 45"/>
                  <a:gd name="T14" fmla="*/ 33 w 47"/>
                  <a:gd name="T15" fmla="*/ 14 h 45"/>
                  <a:gd name="T16" fmla="*/ 24 w 47"/>
                  <a:gd name="T17" fmla="*/ 10 h 45"/>
                  <a:gd name="T18" fmla="*/ 22 w 47"/>
                  <a:gd name="T19" fmla="*/ 0 h 45"/>
                  <a:gd name="T20" fmla="*/ 28 w 47"/>
                  <a:gd name="T21" fmla="*/ 0 h 45"/>
                  <a:gd name="T22" fmla="*/ 28 w 47"/>
                  <a:gd name="T23" fmla="*/ 4 h 45"/>
                  <a:gd name="T24" fmla="*/ 35 w 47"/>
                  <a:gd name="T25" fmla="*/ 8 h 45"/>
                  <a:gd name="T26" fmla="*/ 39 w 47"/>
                  <a:gd name="T27" fmla="*/ 4 h 45"/>
                  <a:gd name="T28" fmla="*/ 43 w 47"/>
                  <a:gd name="T29" fmla="*/ 10 h 45"/>
                  <a:gd name="T30" fmla="*/ 41 w 47"/>
                  <a:gd name="T31" fmla="*/ 14 h 45"/>
                  <a:gd name="T32" fmla="*/ 43 w 47"/>
                  <a:gd name="T33" fmla="*/ 21 h 45"/>
                  <a:gd name="T34" fmla="*/ 47 w 47"/>
                  <a:gd name="T35" fmla="*/ 21 h 45"/>
                  <a:gd name="T36" fmla="*/ 47 w 47"/>
                  <a:gd name="T37" fmla="*/ 29 h 45"/>
                  <a:gd name="T38" fmla="*/ 43 w 47"/>
                  <a:gd name="T39" fmla="*/ 29 h 45"/>
                  <a:gd name="T40" fmla="*/ 39 w 47"/>
                  <a:gd name="T41" fmla="*/ 35 h 45"/>
                  <a:gd name="T42" fmla="*/ 41 w 47"/>
                  <a:gd name="T43" fmla="*/ 37 h 45"/>
                  <a:gd name="T44" fmla="*/ 35 w 47"/>
                  <a:gd name="T45" fmla="*/ 43 h 45"/>
                  <a:gd name="T46" fmla="*/ 33 w 47"/>
                  <a:gd name="T47" fmla="*/ 39 h 45"/>
                  <a:gd name="T48" fmla="*/ 26 w 47"/>
                  <a:gd name="T49" fmla="*/ 41 h 45"/>
                  <a:gd name="T50" fmla="*/ 24 w 47"/>
                  <a:gd name="T51" fmla="*/ 45 h 45"/>
                  <a:gd name="T52" fmla="*/ 18 w 47"/>
                  <a:gd name="T53" fmla="*/ 45 h 45"/>
                  <a:gd name="T54" fmla="*/ 18 w 47"/>
                  <a:gd name="T55" fmla="*/ 41 h 45"/>
                  <a:gd name="T56" fmla="*/ 12 w 47"/>
                  <a:gd name="T57" fmla="*/ 37 h 45"/>
                  <a:gd name="T58" fmla="*/ 8 w 47"/>
                  <a:gd name="T59" fmla="*/ 41 h 45"/>
                  <a:gd name="T60" fmla="*/ 4 w 47"/>
                  <a:gd name="T61" fmla="*/ 35 h 45"/>
                  <a:gd name="T62" fmla="*/ 6 w 47"/>
                  <a:gd name="T63" fmla="*/ 31 h 45"/>
                  <a:gd name="T64" fmla="*/ 4 w 47"/>
                  <a:gd name="T65" fmla="*/ 25 h 45"/>
                  <a:gd name="T66" fmla="*/ 0 w 47"/>
                  <a:gd name="T67" fmla="*/ 25 h 45"/>
                  <a:gd name="T68" fmla="*/ 2 w 47"/>
                  <a:gd name="T69" fmla="*/ 16 h 45"/>
                  <a:gd name="T70" fmla="*/ 6 w 47"/>
                  <a:gd name="T71" fmla="*/ 16 h 45"/>
                  <a:gd name="T72" fmla="*/ 8 w 47"/>
                  <a:gd name="T73" fmla="*/ 10 h 45"/>
                  <a:gd name="T74" fmla="*/ 6 w 47"/>
                  <a:gd name="T75" fmla="*/ 8 h 45"/>
                  <a:gd name="T76" fmla="*/ 12 w 47"/>
                  <a:gd name="T77" fmla="*/ 2 h 45"/>
                  <a:gd name="T78" fmla="*/ 14 w 47"/>
                  <a:gd name="T79" fmla="*/ 6 h 45"/>
                  <a:gd name="T80" fmla="*/ 22 w 47"/>
                  <a:gd name="T81" fmla="*/ 4 h 45"/>
                  <a:gd name="T82" fmla="*/ 22 w 47"/>
                  <a:gd name="T8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7" h="45">
                    <a:moveTo>
                      <a:pt x="24" y="10"/>
                    </a:moveTo>
                    <a:lnTo>
                      <a:pt x="16" y="12"/>
                    </a:lnTo>
                    <a:lnTo>
                      <a:pt x="12" y="23"/>
                    </a:lnTo>
                    <a:lnTo>
                      <a:pt x="14" y="31"/>
                    </a:lnTo>
                    <a:lnTo>
                      <a:pt x="22" y="35"/>
                    </a:lnTo>
                    <a:lnTo>
                      <a:pt x="31" y="33"/>
                    </a:lnTo>
                    <a:lnTo>
                      <a:pt x="37" y="25"/>
                    </a:lnTo>
                    <a:lnTo>
                      <a:pt x="33" y="14"/>
                    </a:lnTo>
                    <a:lnTo>
                      <a:pt x="24" y="10"/>
                    </a:lnTo>
                    <a:close/>
                    <a:moveTo>
                      <a:pt x="22" y="0"/>
                    </a:moveTo>
                    <a:lnTo>
                      <a:pt x="28" y="0"/>
                    </a:lnTo>
                    <a:lnTo>
                      <a:pt x="28" y="4"/>
                    </a:lnTo>
                    <a:lnTo>
                      <a:pt x="35" y="8"/>
                    </a:lnTo>
                    <a:lnTo>
                      <a:pt x="39" y="4"/>
                    </a:lnTo>
                    <a:lnTo>
                      <a:pt x="43" y="10"/>
                    </a:lnTo>
                    <a:lnTo>
                      <a:pt x="41" y="14"/>
                    </a:lnTo>
                    <a:lnTo>
                      <a:pt x="43" y="21"/>
                    </a:lnTo>
                    <a:lnTo>
                      <a:pt x="47" y="21"/>
                    </a:lnTo>
                    <a:lnTo>
                      <a:pt x="47" y="29"/>
                    </a:lnTo>
                    <a:lnTo>
                      <a:pt x="43" y="29"/>
                    </a:lnTo>
                    <a:lnTo>
                      <a:pt x="39" y="35"/>
                    </a:lnTo>
                    <a:lnTo>
                      <a:pt x="41" y="37"/>
                    </a:lnTo>
                    <a:lnTo>
                      <a:pt x="35" y="43"/>
                    </a:lnTo>
                    <a:lnTo>
                      <a:pt x="33" y="39"/>
                    </a:lnTo>
                    <a:lnTo>
                      <a:pt x="26" y="41"/>
                    </a:lnTo>
                    <a:lnTo>
                      <a:pt x="24" y="45"/>
                    </a:lnTo>
                    <a:lnTo>
                      <a:pt x="18" y="45"/>
                    </a:lnTo>
                    <a:lnTo>
                      <a:pt x="18" y="41"/>
                    </a:lnTo>
                    <a:lnTo>
                      <a:pt x="12" y="37"/>
                    </a:lnTo>
                    <a:lnTo>
                      <a:pt x="8" y="41"/>
                    </a:lnTo>
                    <a:lnTo>
                      <a:pt x="4" y="35"/>
                    </a:lnTo>
                    <a:lnTo>
                      <a:pt x="6" y="31"/>
                    </a:lnTo>
                    <a:lnTo>
                      <a:pt x="4" y="25"/>
                    </a:lnTo>
                    <a:lnTo>
                      <a:pt x="0" y="25"/>
                    </a:lnTo>
                    <a:lnTo>
                      <a:pt x="2" y="16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6" y="8"/>
                    </a:lnTo>
                    <a:lnTo>
                      <a:pt x="12" y="2"/>
                    </a:lnTo>
                    <a:lnTo>
                      <a:pt x="14" y="6"/>
                    </a:lnTo>
                    <a:lnTo>
                      <a:pt x="22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  <p:sp>
            <p:nvSpPr>
              <p:cNvPr id="34" name="Freeform 202"/>
              <p:cNvSpPr>
                <a:spLocks noEditPoints="1"/>
              </p:cNvSpPr>
              <p:nvPr/>
            </p:nvSpPr>
            <p:spPr bwMode="auto">
              <a:xfrm>
                <a:off x="7094903" y="4898515"/>
                <a:ext cx="88929" cy="94667"/>
              </a:xfrm>
              <a:custGeom>
                <a:avLst/>
                <a:gdLst>
                  <a:gd name="T0" fmla="*/ 16 w 31"/>
                  <a:gd name="T1" fmla="*/ 8 h 33"/>
                  <a:gd name="T2" fmla="*/ 10 w 31"/>
                  <a:gd name="T3" fmla="*/ 10 h 33"/>
                  <a:gd name="T4" fmla="*/ 8 w 31"/>
                  <a:gd name="T5" fmla="*/ 16 h 33"/>
                  <a:gd name="T6" fmla="*/ 10 w 31"/>
                  <a:gd name="T7" fmla="*/ 22 h 33"/>
                  <a:gd name="T8" fmla="*/ 14 w 31"/>
                  <a:gd name="T9" fmla="*/ 25 h 33"/>
                  <a:gd name="T10" fmla="*/ 20 w 31"/>
                  <a:gd name="T11" fmla="*/ 22 h 33"/>
                  <a:gd name="T12" fmla="*/ 25 w 31"/>
                  <a:gd name="T13" fmla="*/ 16 h 33"/>
                  <a:gd name="T14" fmla="*/ 22 w 31"/>
                  <a:gd name="T15" fmla="*/ 10 h 33"/>
                  <a:gd name="T16" fmla="*/ 16 w 31"/>
                  <a:gd name="T17" fmla="*/ 8 h 33"/>
                  <a:gd name="T18" fmla="*/ 14 w 31"/>
                  <a:gd name="T19" fmla="*/ 0 h 33"/>
                  <a:gd name="T20" fmla="*/ 20 w 31"/>
                  <a:gd name="T21" fmla="*/ 2 h 33"/>
                  <a:gd name="T22" fmla="*/ 20 w 31"/>
                  <a:gd name="T23" fmla="*/ 4 h 33"/>
                  <a:gd name="T24" fmla="*/ 25 w 31"/>
                  <a:gd name="T25" fmla="*/ 6 h 33"/>
                  <a:gd name="T26" fmla="*/ 27 w 31"/>
                  <a:gd name="T27" fmla="*/ 4 h 33"/>
                  <a:gd name="T28" fmla="*/ 29 w 31"/>
                  <a:gd name="T29" fmla="*/ 8 h 33"/>
                  <a:gd name="T30" fmla="*/ 27 w 31"/>
                  <a:gd name="T31" fmla="*/ 10 h 33"/>
                  <a:gd name="T32" fmla="*/ 29 w 31"/>
                  <a:gd name="T33" fmla="*/ 14 h 33"/>
                  <a:gd name="T34" fmla="*/ 31 w 31"/>
                  <a:gd name="T35" fmla="*/ 14 h 33"/>
                  <a:gd name="T36" fmla="*/ 31 w 31"/>
                  <a:gd name="T37" fmla="*/ 20 h 33"/>
                  <a:gd name="T38" fmla="*/ 29 w 31"/>
                  <a:gd name="T39" fmla="*/ 20 h 33"/>
                  <a:gd name="T40" fmla="*/ 27 w 31"/>
                  <a:gd name="T41" fmla="*/ 25 h 33"/>
                  <a:gd name="T42" fmla="*/ 29 w 31"/>
                  <a:gd name="T43" fmla="*/ 27 h 33"/>
                  <a:gd name="T44" fmla="*/ 25 w 31"/>
                  <a:gd name="T45" fmla="*/ 31 h 33"/>
                  <a:gd name="T46" fmla="*/ 22 w 31"/>
                  <a:gd name="T47" fmla="*/ 29 h 33"/>
                  <a:gd name="T48" fmla="*/ 18 w 31"/>
                  <a:gd name="T49" fmla="*/ 29 h 33"/>
                  <a:gd name="T50" fmla="*/ 16 w 31"/>
                  <a:gd name="T51" fmla="*/ 33 h 33"/>
                  <a:gd name="T52" fmla="*/ 12 w 31"/>
                  <a:gd name="T53" fmla="*/ 31 h 33"/>
                  <a:gd name="T54" fmla="*/ 12 w 31"/>
                  <a:gd name="T55" fmla="*/ 29 h 33"/>
                  <a:gd name="T56" fmla="*/ 8 w 31"/>
                  <a:gd name="T57" fmla="*/ 27 h 33"/>
                  <a:gd name="T58" fmla="*/ 6 w 31"/>
                  <a:gd name="T59" fmla="*/ 29 h 33"/>
                  <a:gd name="T60" fmla="*/ 2 w 31"/>
                  <a:gd name="T61" fmla="*/ 25 h 33"/>
                  <a:gd name="T62" fmla="*/ 4 w 31"/>
                  <a:gd name="T63" fmla="*/ 22 h 33"/>
                  <a:gd name="T64" fmla="*/ 4 w 31"/>
                  <a:gd name="T65" fmla="*/ 18 h 33"/>
                  <a:gd name="T66" fmla="*/ 0 w 31"/>
                  <a:gd name="T67" fmla="*/ 18 h 33"/>
                  <a:gd name="T68" fmla="*/ 0 w 31"/>
                  <a:gd name="T69" fmla="*/ 12 h 33"/>
                  <a:gd name="T70" fmla="*/ 4 w 31"/>
                  <a:gd name="T71" fmla="*/ 12 h 33"/>
                  <a:gd name="T72" fmla="*/ 6 w 31"/>
                  <a:gd name="T73" fmla="*/ 8 h 33"/>
                  <a:gd name="T74" fmla="*/ 4 w 31"/>
                  <a:gd name="T75" fmla="*/ 6 h 33"/>
                  <a:gd name="T76" fmla="*/ 8 w 31"/>
                  <a:gd name="T77" fmla="*/ 2 h 33"/>
                  <a:gd name="T78" fmla="*/ 10 w 31"/>
                  <a:gd name="T79" fmla="*/ 6 h 33"/>
                  <a:gd name="T80" fmla="*/ 14 w 31"/>
                  <a:gd name="T81" fmla="*/ 4 h 33"/>
                  <a:gd name="T82" fmla="*/ 14 w 31"/>
                  <a:gd name="T8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" h="33">
                    <a:moveTo>
                      <a:pt x="16" y="8"/>
                    </a:moveTo>
                    <a:lnTo>
                      <a:pt x="10" y="10"/>
                    </a:lnTo>
                    <a:lnTo>
                      <a:pt x="8" y="16"/>
                    </a:lnTo>
                    <a:lnTo>
                      <a:pt x="10" y="22"/>
                    </a:lnTo>
                    <a:lnTo>
                      <a:pt x="14" y="25"/>
                    </a:lnTo>
                    <a:lnTo>
                      <a:pt x="20" y="22"/>
                    </a:lnTo>
                    <a:lnTo>
                      <a:pt x="25" y="16"/>
                    </a:lnTo>
                    <a:lnTo>
                      <a:pt x="22" y="10"/>
                    </a:lnTo>
                    <a:lnTo>
                      <a:pt x="16" y="8"/>
                    </a:lnTo>
                    <a:close/>
                    <a:moveTo>
                      <a:pt x="14" y="0"/>
                    </a:moveTo>
                    <a:lnTo>
                      <a:pt x="20" y="2"/>
                    </a:lnTo>
                    <a:lnTo>
                      <a:pt x="20" y="4"/>
                    </a:lnTo>
                    <a:lnTo>
                      <a:pt x="25" y="6"/>
                    </a:lnTo>
                    <a:lnTo>
                      <a:pt x="27" y="4"/>
                    </a:lnTo>
                    <a:lnTo>
                      <a:pt x="29" y="8"/>
                    </a:lnTo>
                    <a:lnTo>
                      <a:pt x="27" y="10"/>
                    </a:lnTo>
                    <a:lnTo>
                      <a:pt x="29" y="14"/>
                    </a:lnTo>
                    <a:lnTo>
                      <a:pt x="31" y="14"/>
                    </a:lnTo>
                    <a:lnTo>
                      <a:pt x="31" y="20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9" y="27"/>
                    </a:lnTo>
                    <a:lnTo>
                      <a:pt x="25" y="31"/>
                    </a:lnTo>
                    <a:lnTo>
                      <a:pt x="22" y="29"/>
                    </a:lnTo>
                    <a:lnTo>
                      <a:pt x="18" y="29"/>
                    </a:lnTo>
                    <a:lnTo>
                      <a:pt x="16" y="33"/>
                    </a:lnTo>
                    <a:lnTo>
                      <a:pt x="12" y="31"/>
                    </a:lnTo>
                    <a:lnTo>
                      <a:pt x="12" y="29"/>
                    </a:lnTo>
                    <a:lnTo>
                      <a:pt x="8" y="27"/>
                    </a:lnTo>
                    <a:lnTo>
                      <a:pt x="6" y="29"/>
                    </a:lnTo>
                    <a:lnTo>
                      <a:pt x="2" y="25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6" y="8"/>
                    </a:lnTo>
                    <a:lnTo>
                      <a:pt x="4" y="6"/>
                    </a:lnTo>
                    <a:lnTo>
                      <a:pt x="8" y="2"/>
                    </a:lnTo>
                    <a:lnTo>
                      <a:pt x="10" y="6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484948" y="2871319"/>
            <a:ext cx="707178" cy="421587"/>
            <a:chOff x="6839593" y="2775708"/>
            <a:chExt cx="745852" cy="444643"/>
          </a:xfrm>
        </p:grpSpPr>
        <p:sp>
          <p:nvSpPr>
            <p:cNvPr id="36" name="Freeform 83"/>
            <p:cNvSpPr/>
            <p:nvPr/>
          </p:nvSpPr>
          <p:spPr bwMode="auto">
            <a:xfrm>
              <a:off x="7381769" y="2824475"/>
              <a:ext cx="203676" cy="347109"/>
            </a:xfrm>
            <a:custGeom>
              <a:avLst/>
              <a:gdLst>
                <a:gd name="T0" fmla="*/ 10 w 71"/>
                <a:gd name="T1" fmla="*/ 0 h 121"/>
                <a:gd name="T2" fmla="*/ 14 w 71"/>
                <a:gd name="T3" fmla="*/ 3 h 121"/>
                <a:gd name="T4" fmla="*/ 18 w 71"/>
                <a:gd name="T5" fmla="*/ 5 h 121"/>
                <a:gd name="T6" fmla="*/ 67 w 71"/>
                <a:gd name="T7" fmla="*/ 53 h 121"/>
                <a:gd name="T8" fmla="*/ 71 w 71"/>
                <a:gd name="T9" fmla="*/ 62 h 121"/>
                <a:gd name="T10" fmla="*/ 67 w 71"/>
                <a:gd name="T11" fmla="*/ 68 h 121"/>
                <a:gd name="T12" fmla="*/ 18 w 71"/>
                <a:gd name="T13" fmla="*/ 119 h 121"/>
                <a:gd name="T14" fmla="*/ 10 w 71"/>
                <a:gd name="T15" fmla="*/ 121 h 121"/>
                <a:gd name="T16" fmla="*/ 4 w 71"/>
                <a:gd name="T17" fmla="*/ 119 h 121"/>
                <a:gd name="T18" fmla="*/ 0 w 71"/>
                <a:gd name="T19" fmla="*/ 115 h 121"/>
                <a:gd name="T20" fmla="*/ 0 w 71"/>
                <a:gd name="T21" fmla="*/ 111 h 121"/>
                <a:gd name="T22" fmla="*/ 0 w 71"/>
                <a:gd name="T23" fmla="*/ 106 h 121"/>
                <a:gd name="T24" fmla="*/ 4 w 71"/>
                <a:gd name="T25" fmla="*/ 104 h 121"/>
                <a:gd name="T26" fmla="*/ 44 w 71"/>
                <a:gd name="T27" fmla="*/ 62 h 121"/>
                <a:gd name="T28" fmla="*/ 4 w 71"/>
                <a:gd name="T29" fmla="*/ 19 h 121"/>
                <a:gd name="T30" fmla="*/ 0 w 71"/>
                <a:gd name="T31" fmla="*/ 15 h 121"/>
                <a:gd name="T32" fmla="*/ 0 w 71"/>
                <a:gd name="T33" fmla="*/ 11 h 121"/>
                <a:gd name="T34" fmla="*/ 0 w 71"/>
                <a:gd name="T35" fmla="*/ 7 h 121"/>
                <a:gd name="T36" fmla="*/ 4 w 71"/>
                <a:gd name="T37" fmla="*/ 5 h 121"/>
                <a:gd name="T38" fmla="*/ 6 w 71"/>
                <a:gd name="T39" fmla="*/ 3 h 121"/>
                <a:gd name="T40" fmla="*/ 10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10" y="0"/>
                  </a:moveTo>
                  <a:lnTo>
                    <a:pt x="14" y="3"/>
                  </a:lnTo>
                  <a:lnTo>
                    <a:pt x="18" y="5"/>
                  </a:lnTo>
                  <a:lnTo>
                    <a:pt x="67" y="53"/>
                  </a:lnTo>
                  <a:lnTo>
                    <a:pt x="71" y="62"/>
                  </a:lnTo>
                  <a:lnTo>
                    <a:pt x="67" y="68"/>
                  </a:lnTo>
                  <a:lnTo>
                    <a:pt x="18" y="119"/>
                  </a:lnTo>
                  <a:lnTo>
                    <a:pt x="10" y="121"/>
                  </a:lnTo>
                  <a:lnTo>
                    <a:pt x="4" y="119"/>
                  </a:lnTo>
                  <a:lnTo>
                    <a:pt x="0" y="115"/>
                  </a:lnTo>
                  <a:lnTo>
                    <a:pt x="0" y="111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2"/>
                  </a:lnTo>
                  <a:lnTo>
                    <a:pt x="4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6839593" y="2775708"/>
              <a:ext cx="441774" cy="444643"/>
              <a:chOff x="6839593" y="2769970"/>
              <a:chExt cx="441774" cy="444643"/>
            </a:xfrm>
          </p:grpSpPr>
          <p:sp>
            <p:nvSpPr>
              <p:cNvPr id="38" name="Freeform 203"/>
              <p:cNvSpPr>
                <a:spLocks noEditPoints="1"/>
              </p:cNvSpPr>
              <p:nvPr/>
            </p:nvSpPr>
            <p:spPr bwMode="auto">
              <a:xfrm>
                <a:off x="6839593" y="2769970"/>
                <a:ext cx="441774" cy="444643"/>
              </a:xfrm>
              <a:custGeom>
                <a:avLst/>
                <a:gdLst>
                  <a:gd name="T0" fmla="*/ 77 w 154"/>
                  <a:gd name="T1" fmla="*/ 10 h 155"/>
                  <a:gd name="T2" fmla="*/ 59 w 154"/>
                  <a:gd name="T3" fmla="*/ 12 h 155"/>
                  <a:gd name="T4" fmla="*/ 42 w 154"/>
                  <a:gd name="T5" fmla="*/ 19 h 155"/>
                  <a:gd name="T6" fmla="*/ 24 w 154"/>
                  <a:gd name="T7" fmla="*/ 35 h 155"/>
                  <a:gd name="T8" fmla="*/ 12 w 154"/>
                  <a:gd name="T9" fmla="*/ 55 h 155"/>
                  <a:gd name="T10" fmla="*/ 8 w 154"/>
                  <a:gd name="T11" fmla="*/ 78 h 155"/>
                  <a:gd name="T12" fmla="*/ 10 w 154"/>
                  <a:gd name="T13" fmla="*/ 96 h 155"/>
                  <a:gd name="T14" fmla="*/ 16 w 154"/>
                  <a:gd name="T15" fmla="*/ 112 h 155"/>
                  <a:gd name="T16" fmla="*/ 32 w 154"/>
                  <a:gd name="T17" fmla="*/ 131 h 155"/>
                  <a:gd name="T18" fmla="*/ 53 w 154"/>
                  <a:gd name="T19" fmla="*/ 143 h 155"/>
                  <a:gd name="T20" fmla="*/ 77 w 154"/>
                  <a:gd name="T21" fmla="*/ 147 h 155"/>
                  <a:gd name="T22" fmla="*/ 93 w 154"/>
                  <a:gd name="T23" fmla="*/ 145 h 155"/>
                  <a:gd name="T24" fmla="*/ 109 w 154"/>
                  <a:gd name="T25" fmla="*/ 139 h 155"/>
                  <a:gd name="T26" fmla="*/ 130 w 154"/>
                  <a:gd name="T27" fmla="*/ 122 h 155"/>
                  <a:gd name="T28" fmla="*/ 140 w 154"/>
                  <a:gd name="T29" fmla="*/ 102 h 155"/>
                  <a:gd name="T30" fmla="*/ 144 w 154"/>
                  <a:gd name="T31" fmla="*/ 78 h 155"/>
                  <a:gd name="T32" fmla="*/ 142 w 154"/>
                  <a:gd name="T33" fmla="*/ 61 h 155"/>
                  <a:gd name="T34" fmla="*/ 136 w 154"/>
                  <a:gd name="T35" fmla="*/ 45 h 155"/>
                  <a:gd name="T36" fmla="*/ 120 w 154"/>
                  <a:gd name="T37" fmla="*/ 25 h 155"/>
                  <a:gd name="T38" fmla="*/ 99 w 154"/>
                  <a:gd name="T39" fmla="*/ 14 h 155"/>
                  <a:gd name="T40" fmla="*/ 77 w 154"/>
                  <a:gd name="T41" fmla="*/ 10 h 155"/>
                  <a:gd name="T42" fmla="*/ 77 w 154"/>
                  <a:gd name="T43" fmla="*/ 0 h 155"/>
                  <a:gd name="T44" fmla="*/ 103 w 154"/>
                  <a:gd name="T45" fmla="*/ 6 h 155"/>
                  <a:gd name="T46" fmla="*/ 126 w 154"/>
                  <a:gd name="T47" fmla="*/ 19 h 155"/>
                  <a:gd name="T48" fmla="*/ 144 w 154"/>
                  <a:gd name="T49" fmla="*/ 41 h 155"/>
                  <a:gd name="T50" fmla="*/ 150 w 154"/>
                  <a:gd name="T51" fmla="*/ 59 h 155"/>
                  <a:gd name="T52" fmla="*/ 154 w 154"/>
                  <a:gd name="T53" fmla="*/ 78 h 155"/>
                  <a:gd name="T54" fmla="*/ 148 w 154"/>
                  <a:gd name="T55" fmla="*/ 104 h 155"/>
                  <a:gd name="T56" fmla="*/ 136 w 154"/>
                  <a:gd name="T57" fmla="*/ 129 h 155"/>
                  <a:gd name="T58" fmla="*/ 114 w 154"/>
                  <a:gd name="T59" fmla="*/ 145 h 155"/>
                  <a:gd name="T60" fmla="*/ 95 w 154"/>
                  <a:gd name="T61" fmla="*/ 153 h 155"/>
                  <a:gd name="T62" fmla="*/ 77 w 154"/>
                  <a:gd name="T63" fmla="*/ 155 h 155"/>
                  <a:gd name="T64" fmla="*/ 51 w 154"/>
                  <a:gd name="T65" fmla="*/ 151 h 155"/>
                  <a:gd name="T66" fmla="*/ 26 w 154"/>
                  <a:gd name="T67" fmla="*/ 137 h 155"/>
                  <a:gd name="T68" fmla="*/ 10 w 154"/>
                  <a:gd name="T69" fmla="*/ 116 h 155"/>
                  <a:gd name="T70" fmla="*/ 2 w 154"/>
                  <a:gd name="T71" fmla="*/ 98 h 155"/>
                  <a:gd name="T72" fmla="*/ 0 w 154"/>
                  <a:gd name="T73" fmla="*/ 78 h 155"/>
                  <a:gd name="T74" fmla="*/ 4 w 154"/>
                  <a:gd name="T75" fmla="*/ 51 h 155"/>
                  <a:gd name="T76" fmla="*/ 18 w 154"/>
                  <a:gd name="T77" fmla="*/ 29 h 155"/>
                  <a:gd name="T78" fmla="*/ 38 w 154"/>
                  <a:gd name="T79" fmla="*/ 10 h 155"/>
                  <a:gd name="T80" fmla="*/ 57 w 154"/>
                  <a:gd name="T81" fmla="*/ 4 h 155"/>
                  <a:gd name="T82" fmla="*/ 77 w 154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5">
                    <a:moveTo>
                      <a:pt x="77" y="10"/>
                    </a:moveTo>
                    <a:lnTo>
                      <a:pt x="59" y="12"/>
                    </a:lnTo>
                    <a:lnTo>
                      <a:pt x="42" y="19"/>
                    </a:lnTo>
                    <a:lnTo>
                      <a:pt x="24" y="35"/>
                    </a:lnTo>
                    <a:lnTo>
                      <a:pt x="12" y="55"/>
                    </a:lnTo>
                    <a:lnTo>
                      <a:pt x="8" y="78"/>
                    </a:lnTo>
                    <a:lnTo>
                      <a:pt x="10" y="96"/>
                    </a:lnTo>
                    <a:lnTo>
                      <a:pt x="16" y="112"/>
                    </a:lnTo>
                    <a:lnTo>
                      <a:pt x="32" y="131"/>
                    </a:lnTo>
                    <a:lnTo>
                      <a:pt x="53" y="143"/>
                    </a:lnTo>
                    <a:lnTo>
                      <a:pt x="77" y="147"/>
                    </a:lnTo>
                    <a:lnTo>
                      <a:pt x="93" y="145"/>
                    </a:lnTo>
                    <a:lnTo>
                      <a:pt x="109" y="139"/>
                    </a:lnTo>
                    <a:lnTo>
                      <a:pt x="130" y="122"/>
                    </a:lnTo>
                    <a:lnTo>
                      <a:pt x="140" y="102"/>
                    </a:lnTo>
                    <a:lnTo>
                      <a:pt x="144" y="78"/>
                    </a:lnTo>
                    <a:lnTo>
                      <a:pt x="142" y="61"/>
                    </a:lnTo>
                    <a:lnTo>
                      <a:pt x="136" y="45"/>
                    </a:lnTo>
                    <a:lnTo>
                      <a:pt x="120" y="25"/>
                    </a:lnTo>
                    <a:lnTo>
                      <a:pt x="99" y="14"/>
                    </a:lnTo>
                    <a:lnTo>
                      <a:pt x="77" y="10"/>
                    </a:lnTo>
                    <a:close/>
                    <a:moveTo>
                      <a:pt x="77" y="0"/>
                    </a:moveTo>
                    <a:lnTo>
                      <a:pt x="103" y="6"/>
                    </a:lnTo>
                    <a:lnTo>
                      <a:pt x="126" y="19"/>
                    </a:lnTo>
                    <a:lnTo>
                      <a:pt x="144" y="41"/>
                    </a:lnTo>
                    <a:lnTo>
                      <a:pt x="150" y="59"/>
                    </a:lnTo>
                    <a:lnTo>
                      <a:pt x="154" y="78"/>
                    </a:lnTo>
                    <a:lnTo>
                      <a:pt x="148" y="104"/>
                    </a:lnTo>
                    <a:lnTo>
                      <a:pt x="136" y="129"/>
                    </a:lnTo>
                    <a:lnTo>
                      <a:pt x="114" y="145"/>
                    </a:lnTo>
                    <a:lnTo>
                      <a:pt x="95" y="153"/>
                    </a:lnTo>
                    <a:lnTo>
                      <a:pt x="77" y="155"/>
                    </a:lnTo>
                    <a:lnTo>
                      <a:pt x="51" y="151"/>
                    </a:lnTo>
                    <a:lnTo>
                      <a:pt x="26" y="137"/>
                    </a:lnTo>
                    <a:lnTo>
                      <a:pt x="10" y="116"/>
                    </a:lnTo>
                    <a:lnTo>
                      <a:pt x="2" y="98"/>
                    </a:lnTo>
                    <a:lnTo>
                      <a:pt x="0" y="78"/>
                    </a:lnTo>
                    <a:lnTo>
                      <a:pt x="4" y="51"/>
                    </a:lnTo>
                    <a:lnTo>
                      <a:pt x="18" y="29"/>
                    </a:lnTo>
                    <a:lnTo>
                      <a:pt x="38" y="10"/>
                    </a:lnTo>
                    <a:lnTo>
                      <a:pt x="57" y="4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  <p:sp>
            <p:nvSpPr>
              <p:cNvPr id="42" name="Freeform 204"/>
              <p:cNvSpPr>
                <a:spLocks noEditPoints="1"/>
              </p:cNvSpPr>
              <p:nvPr/>
            </p:nvSpPr>
            <p:spPr bwMode="auto">
              <a:xfrm>
                <a:off x="6925653" y="2870374"/>
                <a:ext cx="269654" cy="186464"/>
              </a:xfrm>
              <a:custGeom>
                <a:avLst/>
                <a:gdLst>
                  <a:gd name="T0" fmla="*/ 6 w 94"/>
                  <a:gd name="T1" fmla="*/ 6 h 65"/>
                  <a:gd name="T2" fmla="*/ 6 w 94"/>
                  <a:gd name="T3" fmla="*/ 55 h 65"/>
                  <a:gd name="T4" fmla="*/ 88 w 94"/>
                  <a:gd name="T5" fmla="*/ 55 h 65"/>
                  <a:gd name="T6" fmla="*/ 88 w 94"/>
                  <a:gd name="T7" fmla="*/ 6 h 65"/>
                  <a:gd name="T8" fmla="*/ 6 w 94"/>
                  <a:gd name="T9" fmla="*/ 6 h 65"/>
                  <a:gd name="T10" fmla="*/ 4 w 94"/>
                  <a:gd name="T11" fmla="*/ 0 h 65"/>
                  <a:gd name="T12" fmla="*/ 88 w 94"/>
                  <a:gd name="T13" fmla="*/ 0 h 65"/>
                  <a:gd name="T14" fmla="*/ 94 w 94"/>
                  <a:gd name="T15" fmla="*/ 4 h 65"/>
                  <a:gd name="T16" fmla="*/ 94 w 94"/>
                  <a:gd name="T17" fmla="*/ 61 h 65"/>
                  <a:gd name="T18" fmla="*/ 88 w 94"/>
                  <a:gd name="T19" fmla="*/ 65 h 65"/>
                  <a:gd name="T20" fmla="*/ 67 w 94"/>
                  <a:gd name="T21" fmla="*/ 65 h 65"/>
                  <a:gd name="T22" fmla="*/ 29 w 94"/>
                  <a:gd name="T23" fmla="*/ 65 h 65"/>
                  <a:gd name="T24" fmla="*/ 4 w 94"/>
                  <a:gd name="T25" fmla="*/ 65 h 65"/>
                  <a:gd name="T26" fmla="*/ 0 w 94"/>
                  <a:gd name="T27" fmla="*/ 61 h 65"/>
                  <a:gd name="T28" fmla="*/ 0 w 94"/>
                  <a:gd name="T29" fmla="*/ 4 h 65"/>
                  <a:gd name="T30" fmla="*/ 4 w 94"/>
                  <a:gd name="T3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" h="65">
                    <a:moveTo>
                      <a:pt x="6" y="6"/>
                    </a:moveTo>
                    <a:lnTo>
                      <a:pt x="6" y="55"/>
                    </a:lnTo>
                    <a:lnTo>
                      <a:pt x="88" y="55"/>
                    </a:lnTo>
                    <a:lnTo>
                      <a:pt x="88" y="6"/>
                    </a:lnTo>
                    <a:lnTo>
                      <a:pt x="6" y="6"/>
                    </a:lnTo>
                    <a:close/>
                    <a:moveTo>
                      <a:pt x="4" y="0"/>
                    </a:moveTo>
                    <a:lnTo>
                      <a:pt x="88" y="0"/>
                    </a:lnTo>
                    <a:lnTo>
                      <a:pt x="94" y="4"/>
                    </a:lnTo>
                    <a:lnTo>
                      <a:pt x="94" y="61"/>
                    </a:lnTo>
                    <a:lnTo>
                      <a:pt x="88" y="65"/>
                    </a:lnTo>
                    <a:lnTo>
                      <a:pt x="67" y="65"/>
                    </a:lnTo>
                    <a:lnTo>
                      <a:pt x="29" y="65"/>
                    </a:lnTo>
                    <a:lnTo>
                      <a:pt x="4" y="65"/>
                    </a:lnTo>
                    <a:lnTo>
                      <a:pt x="0" y="61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  <p:sp>
            <p:nvSpPr>
              <p:cNvPr id="43" name="Rectangle 206"/>
              <p:cNvSpPr>
                <a:spLocks noChangeArrowheads="1"/>
              </p:cNvSpPr>
              <p:nvPr/>
            </p:nvSpPr>
            <p:spPr bwMode="auto">
              <a:xfrm>
                <a:off x="7026055" y="3068310"/>
                <a:ext cx="68848" cy="22949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  <p:sp>
            <p:nvSpPr>
              <p:cNvPr id="44" name="Freeform 207"/>
              <p:cNvSpPr/>
              <p:nvPr/>
            </p:nvSpPr>
            <p:spPr bwMode="auto">
              <a:xfrm>
                <a:off x="6991631" y="3102734"/>
                <a:ext cx="131958" cy="17212"/>
              </a:xfrm>
              <a:custGeom>
                <a:avLst/>
                <a:gdLst>
                  <a:gd name="T0" fmla="*/ 4 w 46"/>
                  <a:gd name="T1" fmla="*/ 0 h 6"/>
                  <a:gd name="T2" fmla="*/ 44 w 46"/>
                  <a:gd name="T3" fmla="*/ 0 h 6"/>
                  <a:gd name="T4" fmla="*/ 46 w 46"/>
                  <a:gd name="T5" fmla="*/ 2 h 6"/>
                  <a:gd name="T6" fmla="*/ 44 w 46"/>
                  <a:gd name="T7" fmla="*/ 6 h 6"/>
                  <a:gd name="T8" fmla="*/ 4 w 46"/>
                  <a:gd name="T9" fmla="*/ 6 h 6"/>
                  <a:gd name="T10" fmla="*/ 0 w 46"/>
                  <a:gd name="T11" fmla="*/ 2 h 6"/>
                  <a:gd name="T12" fmla="*/ 4 w 4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6">
                    <a:moveTo>
                      <a:pt x="4" y="0"/>
                    </a:moveTo>
                    <a:lnTo>
                      <a:pt x="44" y="0"/>
                    </a:lnTo>
                    <a:lnTo>
                      <a:pt x="46" y="2"/>
                    </a:lnTo>
                    <a:lnTo>
                      <a:pt x="44" y="6"/>
                    </a:lnTo>
                    <a:lnTo>
                      <a:pt x="4" y="6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4967236" y="1971026"/>
            <a:ext cx="723497" cy="416148"/>
            <a:chOff x="5238881" y="1826181"/>
            <a:chExt cx="763063" cy="438906"/>
          </a:xfrm>
        </p:grpSpPr>
        <p:sp>
          <p:nvSpPr>
            <p:cNvPr id="46" name="Freeform 80"/>
            <p:cNvSpPr/>
            <p:nvPr/>
          </p:nvSpPr>
          <p:spPr bwMode="auto">
            <a:xfrm>
              <a:off x="5238881" y="1872080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2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7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08 h 121"/>
                <a:gd name="T22" fmla="*/ 71 w 71"/>
                <a:gd name="T23" fmla="*/ 112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1 h 121"/>
                <a:gd name="T36" fmla="*/ 53 w 71"/>
                <a:gd name="T37" fmla="*/ 2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7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08"/>
                  </a:lnTo>
                  <a:lnTo>
                    <a:pt x="71" y="112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1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5557301" y="1826181"/>
              <a:ext cx="444643" cy="438906"/>
              <a:chOff x="5557301" y="1829049"/>
              <a:chExt cx="444643" cy="438906"/>
            </a:xfrm>
          </p:grpSpPr>
          <p:sp>
            <p:nvSpPr>
              <p:cNvPr id="48" name="Freeform 208"/>
              <p:cNvSpPr>
                <a:spLocks noEditPoints="1"/>
              </p:cNvSpPr>
              <p:nvPr/>
            </p:nvSpPr>
            <p:spPr bwMode="auto">
              <a:xfrm>
                <a:off x="5557301" y="1829049"/>
                <a:ext cx="444643" cy="438906"/>
              </a:xfrm>
              <a:custGeom>
                <a:avLst/>
                <a:gdLst>
                  <a:gd name="T0" fmla="*/ 78 w 155"/>
                  <a:gd name="T1" fmla="*/ 8 h 153"/>
                  <a:gd name="T2" fmla="*/ 61 w 155"/>
                  <a:gd name="T3" fmla="*/ 10 h 153"/>
                  <a:gd name="T4" fmla="*/ 43 w 155"/>
                  <a:gd name="T5" fmla="*/ 16 h 153"/>
                  <a:gd name="T6" fmla="*/ 25 w 155"/>
                  <a:gd name="T7" fmla="*/ 33 h 153"/>
                  <a:gd name="T8" fmla="*/ 13 w 155"/>
                  <a:gd name="T9" fmla="*/ 53 h 153"/>
                  <a:gd name="T10" fmla="*/ 9 w 155"/>
                  <a:gd name="T11" fmla="*/ 77 h 153"/>
                  <a:gd name="T12" fmla="*/ 11 w 155"/>
                  <a:gd name="T13" fmla="*/ 94 h 153"/>
                  <a:gd name="T14" fmla="*/ 19 w 155"/>
                  <a:gd name="T15" fmla="*/ 110 h 153"/>
                  <a:gd name="T16" fmla="*/ 33 w 155"/>
                  <a:gd name="T17" fmla="*/ 128 h 153"/>
                  <a:gd name="T18" fmla="*/ 55 w 155"/>
                  <a:gd name="T19" fmla="*/ 141 h 153"/>
                  <a:gd name="T20" fmla="*/ 78 w 155"/>
                  <a:gd name="T21" fmla="*/ 145 h 153"/>
                  <a:gd name="T22" fmla="*/ 94 w 155"/>
                  <a:gd name="T23" fmla="*/ 143 h 153"/>
                  <a:gd name="T24" fmla="*/ 112 w 155"/>
                  <a:gd name="T25" fmla="*/ 137 h 153"/>
                  <a:gd name="T26" fmla="*/ 130 w 155"/>
                  <a:gd name="T27" fmla="*/ 120 h 153"/>
                  <a:gd name="T28" fmla="*/ 143 w 155"/>
                  <a:gd name="T29" fmla="*/ 100 h 153"/>
                  <a:gd name="T30" fmla="*/ 147 w 155"/>
                  <a:gd name="T31" fmla="*/ 77 h 153"/>
                  <a:gd name="T32" fmla="*/ 145 w 155"/>
                  <a:gd name="T33" fmla="*/ 59 h 153"/>
                  <a:gd name="T34" fmla="*/ 136 w 155"/>
                  <a:gd name="T35" fmla="*/ 43 h 153"/>
                  <a:gd name="T36" fmla="*/ 122 w 155"/>
                  <a:gd name="T37" fmla="*/ 24 h 153"/>
                  <a:gd name="T38" fmla="*/ 100 w 155"/>
                  <a:gd name="T39" fmla="*/ 12 h 153"/>
                  <a:gd name="T40" fmla="*/ 78 w 155"/>
                  <a:gd name="T41" fmla="*/ 8 h 153"/>
                  <a:gd name="T42" fmla="*/ 78 w 155"/>
                  <a:gd name="T43" fmla="*/ 0 h 153"/>
                  <a:gd name="T44" fmla="*/ 104 w 155"/>
                  <a:gd name="T45" fmla="*/ 4 h 153"/>
                  <a:gd name="T46" fmla="*/ 126 w 155"/>
                  <a:gd name="T47" fmla="*/ 18 h 153"/>
                  <a:gd name="T48" fmla="*/ 145 w 155"/>
                  <a:gd name="T49" fmla="*/ 39 h 153"/>
                  <a:gd name="T50" fmla="*/ 153 w 155"/>
                  <a:gd name="T51" fmla="*/ 57 h 153"/>
                  <a:gd name="T52" fmla="*/ 155 w 155"/>
                  <a:gd name="T53" fmla="*/ 77 h 153"/>
                  <a:gd name="T54" fmla="*/ 151 w 155"/>
                  <a:gd name="T55" fmla="*/ 102 h 153"/>
                  <a:gd name="T56" fmla="*/ 136 w 155"/>
                  <a:gd name="T57" fmla="*/ 126 h 153"/>
                  <a:gd name="T58" fmla="*/ 116 w 155"/>
                  <a:gd name="T59" fmla="*/ 145 h 153"/>
                  <a:gd name="T60" fmla="*/ 96 w 155"/>
                  <a:gd name="T61" fmla="*/ 151 h 153"/>
                  <a:gd name="T62" fmla="*/ 78 w 155"/>
                  <a:gd name="T63" fmla="*/ 153 h 153"/>
                  <a:gd name="T64" fmla="*/ 51 w 155"/>
                  <a:gd name="T65" fmla="*/ 149 h 153"/>
                  <a:gd name="T66" fmla="*/ 29 w 155"/>
                  <a:gd name="T67" fmla="*/ 137 h 153"/>
                  <a:gd name="T68" fmla="*/ 11 w 155"/>
                  <a:gd name="T69" fmla="*/ 114 h 153"/>
                  <a:gd name="T70" fmla="*/ 3 w 155"/>
                  <a:gd name="T71" fmla="*/ 96 h 153"/>
                  <a:gd name="T72" fmla="*/ 0 w 155"/>
                  <a:gd name="T73" fmla="*/ 77 h 153"/>
                  <a:gd name="T74" fmla="*/ 5 w 155"/>
                  <a:gd name="T75" fmla="*/ 51 h 153"/>
                  <a:gd name="T76" fmla="*/ 19 w 155"/>
                  <a:gd name="T77" fmla="*/ 27 h 153"/>
                  <a:gd name="T78" fmla="*/ 39 w 155"/>
                  <a:gd name="T79" fmla="*/ 10 h 153"/>
                  <a:gd name="T80" fmla="*/ 59 w 155"/>
                  <a:gd name="T81" fmla="*/ 2 h 153"/>
                  <a:gd name="T82" fmla="*/ 78 w 155"/>
                  <a:gd name="T83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3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6"/>
                    </a:lnTo>
                    <a:lnTo>
                      <a:pt x="25" y="33"/>
                    </a:lnTo>
                    <a:lnTo>
                      <a:pt x="13" y="53"/>
                    </a:lnTo>
                    <a:lnTo>
                      <a:pt x="9" y="77"/>
                    </a:lnTo>
                    <a:lnTo>
                      <a:pt x="11" y="94"/>
                    </a:lnTo>
                    <a:lnTo>
                      <a:pt x="19" y="110"/>
                    </a:lnTo>
                    <a:lnTo>
                      <a:pt x="33" y="128"/>
                    </a:lnTo>
                    <a:lnTo>
                      <a:pt x="55" y="141"/>
                    </a:lnTo>
                    <a:lnTo>
                      <a:pt x="78" y="145"/>
                    </a:lnTo>
                    <a:lnTo>
                      <a:pt x="94" y="143"/>
                    </a:lnTo>
                    <a:lnTo>
                      <a:pt x="112" y="137"/>
                    </a:lnTo>
                    <a:lnTo>
                      <a:pt x="130" y="120"/>
                    </a:lnTo>
                    <a:lnTo>
                      <a:pt x="143" y="100"/>
                    </a:lnTo>
                    <a:lnTo>
                      <a:pt x="147" y="77"/>
                    </a:lnTo>
                    <a:lnTo>
                      <a:pt x="145" y="59"/>
                    </a:lnTo>
                    <a:lnTo>
                      <a:pt x="136" y="43"/>
                    </a:lnTo>
                    <a:lnTo>
                      <a:pt x="122" y="24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4"/>
                    </a:lnTo>
                    <a:lnTo>
                      <a:pt x="126" y="18"/>
                    </a:lnTo>
                    <a:lnTo>
                      <a:pt x="145" y="39"/>
                    </a:lnTo>
                    <a:lnTo>
                      <a:pt x="153" y="57"/>
                    </a:lnTo>
                    <a:lnTo>
                      <a:pt x="155" y="77"/>
                    </a:lnTo>
                    <a:lnTo>
                      <a:pt x="151" y="102"/>
                    </a:lnTo>
                    <a:lnTo>
                      <a:pt x="136" y="126"/>
                    </a:lnTo>
                    <a:lnTo>
                      <a:pt x="116" y="145"/>
                    </a:lnTo>
                    <a:lnTo>
                      <a:pt x="96" y="151"/>
                    </a:lnTo>
                    <a:lnTo>
                      <a:pt x="78" y="153"/>
                    </a:lnTo>
                    <a:lnTo>
                      <a:pt x="51" y="149"/>
                    </a:lnTo>
                    <a:lnTo>
                      <a:pt x="29" y="137"/>
                    </a:lnTo>
                    <a:lnTo>
                      <a:pt x="11" y="114"/>
                    </a:lnTo>
                    <a:lnTo>
                      <a:pt x="3" y="96"/>
                    </a:lnTo>
                    <a:lnTo>
                      <a:pt x="0" y="77"/>
                    </a:lnTo>
                    <a:lnTo>
                      <a:pt x="5" y="51"/>
                    </a:lnTo>
                    <a:lnTo>
                      <a:pt x="19" y="27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  <p:sp>
            <p:nvSpPr>
              <p:cNvPr id="49" name="Freeform 209"/>
              <p:cNvSpPr>
                <a:spLocks noEditPoints="1"/>
              </p:cNvSpPr>
              <p:nvPr/>
            </p:nvSpPr>
            <p:spPr bwMode="auto">
              <a:xfrm>
                <a:off x="5640494" y="1906504"/>
                <a:ext cx="278261" cy="283998"/>
              </a:xfrm>
              <a:custGeom>
                <a:avLst/>
                <a:gdLst>
                  <a:gd name="T0" fmla="*/ 65 w 97"/>
                  <a:gd name="T1" fmla="*/ 79 h 99"/>
                  <a:gd name="T2" fmla="*/ 59 w 97"/>
                  <a:gd name="T3" fmla="*/ 89 h 99"/>
                  <a:gd name="T4" fmla="*/ 73 w 97"/>
                  <a:gd name="T5" fmla="*/ 81 h 99"/>
                  <a:gd name="T6" fmla="*/ 69 w 97"/>
                  <a:gd name="T7" fmla="*/ 73 h 99"/>
                  <a:gd name="T8" fmla="*/ 18 w 97"/>
                  <a:gd name="T9" fmla="*/ 75 h 99"/>
                  <a:gd name="T10" fmla="*/ 30 w 97"/>
                  <a:gd name="T11" fmla="*/ 85 h 99"/>
                  <a:gd name="T12" fmla="*/ 34 w 97"/>
                  <a:gd name="T13" fmla="*/ 85 h 99"/>
                  <a:gd name="T14" fmla="*/ 28 w 97"/>
                  <a:gd name="T15" fmla="*/ 73 h 99"/>
                  <a:gd name="T16" fmla="*/ 51 w 97"/>
                  <a:gd name="T17" fmla="*/ 87 h 99"/>
                  <a:gd name="T18" fmla="*/ 61 w 97"/>
                  <a:gd name="T19" fmla="*/ 77 h 99"/>
                  <a:gd name="T20" fmla="*/ 51 w 97"/>
                  <a:gd name="T21" fmla="*/ 71 h 99"/>
                  <a:gd name="T22" fmla="*/ 34 w 97"/>
                  <a:gd name="T23" fmla="*/ 73 h 99"/>
                  <a:gd name="T24" fmla="*/ 42 w 97"/>
                  <a:gd name="T25" fmla="*/ 85 h 99"/>
                  <a:gd name="T26" fmla="*/ 47 w 97"/>
                  <a:gd name="T27" fmla="*/ 71 h 99"/>
                  <a:gd name="T28" fmla="*/ 71 w 97"/>
                  <a:gd name="T29" fmla="*/ 61 h 99"/>
                  <a:gd name="T30" fmla="*/ 83 w 97"/>
                  <a:gd name="T31" fmla="*/ 71 h 99"/>
                  <a:gd name="T32" fmla="*/ 89 w 97"/>
                  <a:gd name="T33" fmla="*/ 53 h 99"/>
                  <a:gd name="T34" fmla="*/ 51 w 97"/>
                  <a:gd name="T35" fmla="*/ 53 h 99"/>
                  <a:gd name="T36" fmla="*/ 65 w 97"/>
                  <a:gd name="T37" fmla="*/ 67 h 99"/>
                  <a:gd name="T38" fmla="*/ 67 w 97"/>
                  <a:gd name="T39" fmla="*/ 53 h 99"/>
                  <a:gd name="T40" fmla="*/ 30 w 97"/>
                  <a:gd name="T41" fmla="*/ 53 h 99"/>
                  <a:gd name="T42" fmla="*/ 32 w 97"/>
                  <a:gd name="T43" fmla="*/ 67 h 99"/>
                  <a:gd name="T44" fmla="*/ 47 w 97"/>
                  <a:gd name="T45" fmla="*/ 53 h 99"/>
                  <a:gd name="T46" fmla="*/ 8 w 97"/>
                  <a:gd name="T47" fmla="*/ 53 h 99"/>
                  <a:gd name="T48" fmla="*/ 14 w 97"/>
                  <a:gd name="T49" fmla="*/ 71 h 99"/>
                  <a:gd name="T50" fmla="*/ 26 w 97"/>
                  <a:gd name="T51" fmla="*/ 61 h 99"/>
                  <a:gd name="T52" fmla="*/ 8 w 97"/>
                  <a:gd name="T53" fmla="*/ 53 h 99"/>
                  <a:gd name="T54" fmla="*/ 30 w 97"/>
                  <a:gd name="T55" fmla="*/ 38 h 99"/>
                  <a:gd name="T56" fmla="*/ 47 w 97"/>
                  <a:gd name="T57" fmla="*/ 46 h 99"/>
                  <a:gd name="T58" fmla="*/ 32 w 97"/>
                  <a:gd name="T59" fmla="*/ 32 h 99"/>
                  <a:gd name="T60" fmla="*/ 51 w 97"/>
                  <a:gd name="T61" fmla="*/ 32 h 99"/>
                  <a:gd name="T62" fmla="*/ 67 w 97"/>
                  <a:gd name="T63" fmla="*/ 46 h 99"/>
                  <a:gd name="T64" fmla="*/ 65 w 97"/>
                  <a:gd name="T65" fmla="*/ 32 h 99"/>
                  <a:gd name="T66" fmla="*/ 10 w 97"/>
                  <a:gd name="T67" fmla="*/ 36 h 99"/>
                  <a:gd name="T68" fmla="*/ 26 w 97"/>
                  <a:gd name="T69" fmla="*/ 46 h 99"/>
                  <a:gd name="T70" fmla="*/ 28 w 97"/>
                  <a:gd name="T71" fmla="*/ 30 h 99"/>
                  <a:gd name="T72" fmla="*/ 83 w 97"/>
                  <a:gd name="T73" fmla="*/ 28 h 99"/>
                  <a:gd name="T74" fmla="*/ 71 w 97"/>
                  <a:gd name="T75" fmla="*/ 38 h 99"/>
                  <a:gd name="T76" fmla="*/ 89 w 97"/>
                  <a:gd name="T77" fmla="*/ 46 h 99"/>
                  <a:gd name="T78" fmla="*/ 83 w 97"/>
                  <a:gd name="T79" fmla="*/ 28 h 99"/>
                  <a:gd name="T80" fmla="*/ 51 w 97"/>
                  <a:gd name="T81" fmla="*/ 28 h 99"/>
                  <a:gd name="T82" fmla="*/ 59 w 97"/>
                  <a:gd name="T83" fmla="*/ 20 h 99"/>
                  <a:gd name="T84" fmla="*/ 51 w 97"/>
                  <a:gd name="T85" fmla="*/ 12 h 99"/>
                  <a:gd name="T86" fmla="*/ 42 w 97"/>
                  <a:gd name="T87" fmla="*/ 14 h 99"/>
                  <a:gd name="T88" fmla="*/ 34 w 97"/>
                  <a:gd name="T89" fmla="*/ 28 h 99"/>
                  <a:gd name="T90" fmla="*/ 47 w 97"/>
                  <a:gd name="T91" fmla="*/ 12 h 99"/>
                  <a:gd name="T92" fmla="*/ 63 w 97"/>
                  <a:gd name="T93" fmla="*/ 14 h 99"/>
                  <a:gd name="T94" fmla="*/ 69 w 97"/>
                  <a:gd name="T95" fmla="*/ 26 h 99"/>
                  <a:gd name="T96" fmla="*/ 73 w 97"/>
                  <a:gd name="T97" fmla="*/ 18 h 99"/>
                  <a:gd name="T98" fmla="*/ 59 w 97"/>
                  <a:gd name="T99" fmla="*/ 10 h 99"/>
                  <a:gd name="T100" fmla="*/ 30 w 97"/>
                  <a:gd name="T101" fmla="*/ 14 h 99"/>
                  <a:gd name="T102" fmla="*/ 18 w 97"/>
                  <a:gd name="T103" fmla="*/ 24 h 99"/>
                  <a:gd name="T104" fmla="*/ 32 w 97"/>
                  <a:gd name="T105" fmla="*/ 20 h 99"/>
                  <a:gd name="T106" fmla="*/ 38 w 97"/>
                  <a:gd name="T107" fmla="*/ 10 h 99"/>
                  <a:gd name="T108" fmla="*/ 67 w 97"/>
                  <a:gd name="T109" fmla="*/ 4 h 99"/>
                  <a:gd name="T110" fmla="*/ 93 w 97"/>
                  <a:gd name="T111" fmla="*/ 30 h 99"/>
                  <a:gd name="T112" fmla="*/ 93 w 97"/>
                  <a:gd name="T113" fmla="*/ 69 h 99"/>
                  <a:gd name="T114" fmla="*/ 67 w 97"/>
                  <a:gd name="T115" fmla="*/ 95 h 99"/>
                  <a:gd name="T116" fmla="*/ 30 w 97"/>
                  <a:gd name="T117" fmla="*/ 95 h 99"/>
                  <a:gd name="T118" fmla="*/ 4 w 97"/>
                  <a:gd name="T119" fmla="*/ 69 h 99"/>
                  <a:gd name="T120" fmla="*/ 4 w 97"/>
                  <a:gd name="T121" fmla="*/ 30 h 99"/>
                  <a:gd name="T122" fmla="*/ 30 w 97"/>
                  <a:gd name="T123" fmla="*/ 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7" h="99">
                    <a:moveTo>
                      <a:pt x="69" y="73"/>
                    </a:moveTo>
                    <a:lnTo>
                      <a:pt x="65" y="79"/>
                    </a:lnTo>
                    <a:lnTo>
                      <a:pt x="63" y="85"/>
                    </a:lnTo>
                    <a:lnTo>
                      <a:pt x="59" y="89"/>
                    </a:lnTo>
                    <a:lnTo>
                      <a:pt x="67" y="85"/>
                    </a:lnTo>
                    <a:lnTo>
                      <a:pt x="73" y="81"/>
                    </a:lnTo>
                    <a:lnTo>
                      <a:pt x="79" y="75"/>
                    </a:lnTo>
                    <a:lnTo>
                      <a:pt x="69" y="73"/>
                    </a:lnTo>
                    <a:close/>
                    <a:moveTo>
                      <a:pt x="28" y="73"/>
                    </a:moveTo>
                    <a:lnTo>
                      <a:pt x="18" y="75"/>
                    </a:lnTo>
                    <a:lnTo>
                      <a:pt x="24" y="81"/>
                    </a:lnTo>
                    <a:lnTo>
                      <a:pt x="30" y="85"/>
                    </a:lnTo>
                    <a:lnTo>
                      <a:pt x="38" y="89"/>
                    </a:lnTo>
                    <a:lnTo>
                      <a:pt x="34" y="85"/>
                    </a:lnTo>
                    <a:lnTo>
                      <a:pt x="32" y="79"/>
                    </a:lnTo>
                    <a:lnTo>
                      <a:pt x="28" y="73"/>
                    </a:lnTo>
                    <a:close/>
                    <a:moveTo>
                      <a:pt x="51" y="71"/>
                    </a:moveTo>
                    <a:lnTo>
                      <a:pt x="51" y="87"/>
                    </a:lnTo>
                    <a:lnTo>
                      <a:pt x="55" y="85"/>
                    </a:lnTo>
                    <a:lnTo>
                      <a:pt x="61" y="77"/>
                    </a:lnTo>
                    <a:lnTo>
                      <a:pt x="63" y="73"/>
                    </a:lnTo>
                    <a:lnTo>
                      <a:pt x="51" y="71"/>
                    </a:lnTo>
                    <a:close/>
                    <a:moveTo>
                      <a:pt x="47" y="71"/>
                    </a:moveTo>
                    <a:lnTo>
                      <a:pt x="34" y="73"/>
                    </a:lnTo>
                    <a:lnTo>
                      <a:pt x="38" y="79"/>
                    </a:lnTo>
                    <a:lnTo>
                      <a:pt x="42" y="85"/>
                    </a:lnTo>
                    <a:lnTo>
                      <a:pt x="47" y="87"/>
                    </a:lnTo>
                    <a:lnTo>
                      <a:pt x="47" y="71"/>
                    </a:lnTo>
                    <a:close/>
                    <a:moveTo>
                      <a:pt x="71" y="53"/>
                    </a:moveTo>
                    <a:lnTo>
                      <a:pt x="71" y="61"/>
                    </a:lnTo>
                    <a:lnTo>
                      <a:pt x="69" y="69"/>
                    </a:lnTo>
                    <a:lnTo>
                      <a:pt x="83" y="71"/>
                    </a:lnTo>
                    <a:lnTo>
                      <a:pt x="87" y="63"/>
                    </a:lnTo>
                    <a:lnTo>
                      <a:pt x="89" y="53"/>
                    </a:lnTo>
                    <a:lnTo>
                      <a:pt x="71" y="53"/>
                    </a:lnTo>
                    <a:close/>
                    <a:moveTo>
                      <a:pt x="51" y="53"/>
                    </a:moveTo>
                    <a:lnTo>
                      <a:pt x="51" y="67"/>
                    </a:lnTo>
                    <a:lnTo>
                      <a:pt x="65" y="67"/>
                    </a:lnTo>
                    <a:lnTo>
                      <a:pt x="67" y="61"/>
                    </a:lnTo>
                    <a:lnTo>
                      <a:pt x="67" y="53"/>
                    </a:lnTo>
                    <a:lnTo>
                      <a:pt x="51" y="53"/>
                    </a:lnTo>
                    <a:close/>
                    <a:moveTo>
                      <a:pt x="30" y="53"/>
                    </a:moveTo>
                    <a:lnTo>
                      <a:pt x="30" y="61"/>
                    </a:lnTo>
                    <a:lnTo>
                      <a:pt x="32" y="67"/>
                    </a:lnTo>
                    <a:lnTo>
                      <a:pt x="47" y="67"/>
                    </a:lnTo>
                    <a:lnTo>
                      <a:pt x="47" y="53"/>
                    </a:lnTo>
                    <a:lnTo>
                      <a:pt x="30" y="53"/>
                    </a:lnTo>
                    <a:close/>
                    <a:moveTo>
                      <a:pt x="8" y="53"/>
                    </a:moveTo>
                    <a:lnTo>
                      <a:pt x="10" y="63"/>
                    </a:lnTo>
                    <a:lnTo>
                      <a:pt x="14" y="71"/>
                    </a:lnTo>
                    <a:lnTo>
                      <a:pt x="28" y="69"/>
                    </a:lnTo>
                    <a:lnTo>
                      <a:pt x="26" y="61"/>
                    </a:lnTo>
                    <a:lnTo>
                      <a:pt x="26" y="53"/>
                    </a:lnTo>
                    <a:lnTo>
                      <a:pt x="8" y="53"/>
                    </a:lnTo>
                    <a:close/>
                    <a:moveTo>
                      <a:pt x="32" y="32"/>
                    </a:moveTo>
                    <a:lnTo>
                      <a:pt x="30" y="38"/>
                    </a:lnTo>
                    <a:lnTo>
                      <a:pt x="30" y="46"/>
                    </a:lnTo>
                    <a:lnTo>
                      <a:pt x="47" y="46"/>
                    </a:lnTo>
                    <a:lnTo>
                      <a:pt x="47" y="32"/>
                    </a:lnTo>
                    <a:lnTo>
                      <a:pt x="32" y="32"/>
                    </a:lnTo>
                    <a:close/>
                    <a:moveTo>
                      <a:pt x="65" y="32"/>
                    </a:moveTo>
                    <a:lnTo>
                      <a:pt x="51" y="32"/>
                    </a:lnTo>
                    <a:lnTo>
                      <a:pt x="51" y="46"/>
                    </a:lnTo>
                    <a:lnTo>
                      <a:pt x="67" y="46"/>
                    </a:lnTo>
                    <a:lnTo>
                      <a:pt x="67" y="38"/>
                    </a:lnTo>
                    <a:lnTo>
                      <a:pt x="65" y="32"/>
                    </a:lnTo>
                    <a:close/>
                    <a:moveTo>
                      <a:pt x="14" y="28"/>
                    </a:moveTo>
                    <a:lnTo>
                      <a:pt x="10" y="36"/>
                    </a:lnTo>
                    <a:lnTo>
                      <a:pt x="8" y="46"/>
                    </a:lnTo>
                    <a:lnTo>
                      <a:pt x="26" y="46"/>
                    </a:lnTo>
                    <a:lnTo>
                      <a:pt x="26" y="38"/>
                    </a:lnTo>
                    <a:lnTo>
                      <a:pt x="28" y="30"/>
                    </a:lnTo>
                    <a:lnTo>
                      <a:pt x="14" y="28"/>
                    </a:lnTo>
                    <a:close/>
                    <a:moveTo>
                      <a:pt x="83" y="28"/>
                    </a:moveTo>
                    <a:lnTo>
                      <a:pt x="69" y="30"/>
                    </a:lnTo>
                    <a:lnTo>
                      <a:pt x="71" y="38"/>
                    </a:lnTo>
                    <a:lnTo>
                      <a:pt x="71" y="46"/>
                    </a:lnTo>
                    <a:lnTo>
                      <a:pt x="89" y="46"/>
                    </a:lnTo>
                    <a:lnTo>
                      <a:pt x="87" y="36"/>
                    </a:lnTo>
                    <a:lnTo>
                      <a:pt x="83" y="28"/>
                    </a:lnTo>
                    <a:close/>
                    <a:moveTo>
                      <a:pt x="51" y="12"/>
                    </a:moveTo>
                    <a:lnTo>
                      <a:pt x="51" y="28"/>
                    </a:lnTo>
                    <a:lnTo>
                      <a:pt x="63" y="28"/>
                    </a:lnTo>
                    <a:lnTo>
                      <a:pt x="59" y="20"/>
                    </a:lnTo>
                    <a:lnTo>
                      <a:pt x="55" y="14"/>
                    </a:lnTo>
                    <a:lnTo>
                      <a:pt x="51" y="12"/>
                    </a:lnTo>
                    <a:close/>
                    <a:moveTo>
                      <a:pt x="47" y="12"/>
                    </a:moveTo>
                    <a:lnTo>
                      <a:pt x="42" y="14"/>
                    </a:lnTo>
                    <a:lnTo>
                      <a:pt x="36" y="22"/>
                    </a:lnTo>
                    <a:lnTo>
                      <a:pt x="34" y="28"/>
                    </a:lnTo>
                    <a:lnTo>
                      <a:pt x="47" y="28"/>
                    </a:lnTo>
                    <a:lnTo>
                      <a:pt x="47" y="12"/>
                    </a:lnTo>
                    <a:close/>
                    <a:moveTo>
                      <a:pt x="59" y="10"/>
                    </a:moveTo>
                    <a:lnTo>
                      <a:pt x="63" y="14"/>
                    </a:lnTo>
                    <a:lnTo>
                      <a:pt x="65" y="20"/>
                    </a:lnTo>
                    <a:lnTo>
                      <a:pt x="69" y="26"/>
                    </a:lnTo>
                    <a:lnTo>
                      <a:pt x="79" y="24"/>
                    </a:lnTo>
                    <a:lnTo>
                      <a:pt x="73" y="18"/>
                    </a:lnTo>
                    <a:lnTo>
                      <a:pt x="67" y="14"/>
                    </a:lnTo>
                    <a:lnTo>
                      <a:pt x="59" y="10"/>
                    </a:lnTo>
                    <a:close/>
                    <a:moveTo>
                      <a:pt x="38" y="10"/>
                    </a:moveTo>
                    <a:lnTo>
                      <a:pt x="30" y="14"/>
                    </a:lnTo>
                    <a:lnTo>
                      <a:pt x="24" y="18"/>
                    </a:lnTo>
                    <a:lnTo>
                      <a:pt x="18" y="24"/>
                    </a:lnTo>
                    <a:lnTo>
                      <a:pt x="28" y="26"/>
                    </a:lnTo>
                    <a:lnTo>
                      <a:pt x="32" y="20"/>
                    </a:lnTo>
                    <a:lnTo>
                      <a:pt x="34" y="14"/>
                    </a:lnTo>
                    <a:lnTo>
                      <a:pt x="38" y="10"/>
                    </a:lnTo>
                    <a:close/>
                    <a:moveTo>
                      <a:pt x="49" y="0"/>
                    </a:moveTo>
                    <a:lnTo>
                      <a:pt x="67" y="4"/>
                    </a:lnTo>
                    <a:lnTo>
                      <a:pt x="83" y="14"/>
                    </a:lnTo>
                    <a:lnTo>
                      <a:pt x="93" y="30"/>
                    </a:lnTo>
                    <a:lnTo>
                      <a:pt x="97" y="50"/>
                    </a:lnTo>
                    <a:lnTo>
                      <a:pt x="93" y="69"/>
                    </a:lnTo>
                    <a:lnTo>
                      <a:pt x="83" y="85"/>
                    </a:lnTo>
                    <a:lnTo>
                      <a:pt x="67" y="95"/>
                    </a:lnTo>
                    <a:lnTo>
                      <a:pt x="49" y="99"/>
                    </a:lnTo>
                    <a:lnTo>
                      <a:pt x="30" y="95"/>
                    </a:lnTo>
                    <a:lnTo>
                      <a:pt x="14" y="85"/>
                    </a:lnTo>
                    <a:lnTo>
                      <a:pt x="4" y="69"/>
                    </a:lnTo>
                    <a:lnTo>
                      <a:pt x="0" y="50"/>
                    </a:lnTo>
                    <a:lnTo>
                      <a:pt x="4" y="30"/>
                    </a:lnTo>
                    <a:lnTo>
                      <a:pt x="14" y="14"/>
                    </a:lnTo>
                    <a:lnTo>
                      <a:pt x="30" y="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4967236" y="3758011"/>
            <a:ext cx="723497" cy="421587"/>
            <a:chOff x="5238881" y="3710891"/>
            <a:chExt cx="763063" cy="444643"/>
          </a:xfrm>
        </p:grpSpPr>
        <p:sp>
          <p:nvSpPr>
            <p:cNvPr id="51" name="Freeform 82"/>
            <p:cNvSpPr/>
            <p:nvPr/>
          </p:nvSpPr>
          <p:spPr bwMode="auto">
            <a:xfrm>
              <a:off x="5238881" y="3759658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3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9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11 h 121"/>
                <a:gd name="T22" fmla="*/ 71 w 71"/>
                <a:gd name="T23" fmla="*/ 115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3 h 121"/>
                <a:gd name="T36" fmla="*/ 53 w 71"/>
                <a:gd name="T37" fmla="*/ 3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3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9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1"/>
                  </a:lnTo>
                  <a:lnTo>
                    <a:pt x="71" y="115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3"/>
                  </a:lnTo>
                  <a:lnTo>
                    <a:pt x="53" y="3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5557301" y="3710891"/>
              <a:ext cx="444643" cy="444643"/>
              <a:chOff x="5557301" y="3705153"/>
              <a:chExt cx="444643" cy="444643"/>
            </a:xfrm>
          </p:grpSpPr>
          <p:sp>
            <p:nvSpPr>
              <p:cNvPr id="53" name="Freeform 210"/>
              <p:cNvSpPr>
                <a:spLocks noEditPoints="1"/>
              </p:cNvSpPr>
              <p:nvPr/>
            </p:nvSpPr>
            <p:spPr bwMode="auto">
              <a:xfrm>
                <a:off x="5557301" y="3705153"/>
                <a:ext cx="444643" cy="444643"/>
              </a:xfrm>
              <a:custGeom>
                <a:avLst/>
                <a:gdLst>
                  <a:gd name="T0" fmla="*/ 78 w 155"/>
                  <a:gd name="T1" fmla="*/ 8 h 155"/>
                  <a:gd name="T2" fmla="*/ 61 w 155"/>
                  <a:gd name="T3" fmla="*/ 10 h 155"/>
                  <a:gd name="T4" fmla="*/ 43 w 155"/>
                  <a:gd name="T5" fmla="*/ 19 h 155"/>
                  <a:gd name="T6" fmla="*/ 25 w 155"/>
                  <a:gd name="T7" fmla="*/ 35 h 155"/>
                  <a:gd name="T8" fmla="*/ 13 w 155"/>
                  <a:gd name="T9" fmla="*/ 55 h 155"/>
                  <a:gd name="T10" fmla="*/ 9 w 155"/>
                  <a:gd name="T11" fmla="*/ 78 h 155"/>
                  <a:gd name="T12" fmla="*/ 11 w 155"/>
                  <a:gd name="T13" fmla="*/ 96 h 155"/>
                  <a:gd name="T14" fmla="*/ 19 w 155"/>
                  <a:gd name="T15" fmla="*/ 112 h 155"/>
                  <a:gd name="T16" fmla="*/ 33 w 155"/>
                  <a:gd name="T17" fmla="*/ 131 h 155"/>
                  <a:gd name="T18" fmla="*/ 55 w 155"/>
                  <a:gd name="T19" fmla="*/ 143 h 155"/>
                  <a:gd name="T20" fmla="*/ 78 w 155"/>
                  <a:gd name="T21" fmla="*/ 147 h 155"/>
                  <a:gd name="T22" fmla="*/ 94 w 155"/>
                  <a:gd name="T23" fmla="*/ 145 h 155"/>
                  <a:gd name="T24" fmla="*/ 112 w 155"/>
                  <a:gd name="T25" fmla="*/ 139 h 155"/>
                  <a:gd name="T26" fmla="*/ 130 w 155"/>
                  <a:gd name="T27" fmla="*/ 123 h 155"/>
                  <a:gd name="T28" fmla="*/ 143 w 155"/>
                  <a:gd name="T29" fmla="*/ 102 h 155"/>
                  <a:gd name="T30" fmla="*/ 147 w 155"/>
                  <a:gd name="T31" fmla="*/ 78 h 155"/>
                  <a:gd name="T32" fmla="*/ 145 w 155"/>
                  <a:gd name="T33" fmla="*/ 61 h 155"/>
                  <a:gd name="T34" fmla="*/ 136 w 155"/>
                  <a:gd name="T35" fmla="*/ 45 h 155"/>
                  <a:gd name="T36" fmla="*/ 122 w 155"/>
                  <a:gd name="T37" fmla="*/ 25 h 155"/>
                  <a:gd name="T38" fmla="*/ 100 w 155"/>
                  <a:gd name="T39" fmla="*/ 12 h 155"/>
                  <a:gd name="T40" fmla="*/ 78 w 155"/>
                  <a:gd name="T41" fmla="*/ 8 h 155"/>
                  <a:gd name="T42" fmla="*/ 78 w 155"/>
                  <a:gd name="T43" fmla="*/ 0 h 155"/>
                  <a:gd name="T44" fmla="*/ 104 w 155"/>
                  <a:gd name="T45" fmla="*/ 6 h 155"/>
                  <a:gd name="T46" fmla="*/ 126 w 155"/>
                  <a:gd name="T47" fmla="*/ 19 h 155"/>
                  <a:gd name="T48" fmla="*/ 145 w 155"/>
                  <a:gd name="T49" fmla="*/ 41 h 155"/>
                  <a:gd name="T50" fmla="*/ 153 w 155"/>
                  <a:gd name="T51" fmla="*/ 59 h 155"/>
                  <a:gd name="T52" fmla="*/ 155 w 155"/>
                  <a:gd name="T53" fmla="*/ 78 h 155"/>
                  <a:gd name="T54" fmla="*/ 151 w 155"/>
                  <a:gd name="T55" fmla="*/ 104 h 155"/>
                  <a:gd name="T56" fmla="*/ 136 w 155"/>
                  <a:gd name="T57" fmla="*/ 127 h 155"/>
                  <a:gd name="T58" fmla="*/ 116 w 155"/>
                  <a:gd name="T59" fmla="*/ 145 h 155"/>
                  <a:gd name="T60" fmla="*/ 96 w 155"/>
                  <a:gd name="T61" fmla="*/ 153 h 155"/>
                  <a:gd name="T62" fmla="*/ 78 w 155"/>
                  <a:gd name="T63" fmla="*/ 155 h 155"/>
                  <a:gd name="T64" fmla="*/ 51 w 155"/>
                  <a:gd name="T65" fmla="*/ 151 h 155"/>
                  <a:gd name="T66" fmla="*/ 29 w 155"/>
                  <a:gd name="T67" fmla="*/ 137 h 155"/>
                  <a:gd name="T68" fmla="*/ 11 w 155"/>
                  <a:gd name="T69" fmla="*/ 116 h 155"/>
                  <a:gd name="T70" fmla="*/ 3 w 155"/>
                  <a:gd name="T71" fmla="*/ 98 h 155"/>
                  <a:gd name="T72" fmla="*/ 0 w 155"/>
                  <a:gd name="T73" fmla="*/ 78 h 155"/>
                  <a:gd name="T74" fmla="*/ 5 w 155"/>
                  <a:gd name="T75" fmla="*/ 51 h 155"/>
                  <a:gd name="T76" fmla="*/ 19 w 155"/>
                  <a:gd name="T77" fmla="*/ 29 h 155"/>
                  <a:gd name="T78" fmla="*/ 39 w 155"/>
                  <a:gd name="T79" fmla="*/ 10 h 155"/>
                  <a:gd name="T80" fmla="*/ 59 w 155"/>
                  <a:gd name="T81" fmla="*/ 2 h 155"/>
                  <a:gd name="T82" fmla="*/ 78 w 155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5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9"/>
                    </a:lnTo>
                    <a:lnTo>
                      <a:pt x="25" y="35"/>
                    </a:lnTo>
                    <a:lnTo>
                      <a:pt x="13" y="55"/>
                    </a:lnTo>
                    <a:lnTo>
                      <a:pt x="9" y="78"/>
                    </a:lnTo>
                    <a:lnTo>
                      <a:pt x="11" y="96"/>
                    </a:lnTo>
                    <a:lnTo>
                      <a:pt x="19" y="112"/>
                    </a:lnTo>
                    <a:lnTo>
                      <a:pt x="33" y="131"/>
                    </a:lnTo>
                    <a:lnTo>
                      <a:pt x="55" y="143"/>
                    </a:lnTo>
                    <a:lnTo>
                      <a:pt x="78" y="147"/>
                    </a:lnTo>
                    <a:lnTo>
                      <a:pt x="94" y="145"/>
                    </a:lnTo>
                    <a:lnTo>
                      <a:pt x="112" y="139"/>
                    </a:lnTo>
                    <a:lnTo>
                      <a:pt x="130" y="123"/>
                    </a:lnTo>
                    <a:lnTo>
                      <a:pt x="143" y="102"/>
                    </a:lnTo>
                    <a:lnTo>
                      <a:pt x="147" y="78"/>
                    </a:lnTo>
                    <a:lnTo>
                      <a:pt x="145" y="61"/>
                    </a:lnTo>
                    <a:lnTo>
                      <a:pt x="136" y="45"/>
                    </a:lnTo>
                    <a:lnTo>
                      <a:pt x="122" y="25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9"/>
                    </a:lnTo>
                    <a:lnTo>
                      <a:pt x="145" y="41"/>
                    </a:lnTo>
                    <a:lnTo>
                      <a:pt x="153" y="59"/>
                    </a:lnTo>
                    <a:lnTo>
                      <a:pt x="155" y="78"/>
                    </a:lnTo>
                    <a:lnTo>
                      <a:pt x="151" y="104"/>
                    </a:lnTo>
                    <a:lnTo>
                      <a:pt x="136" y="127"/>
                    </a:lnTo>
                    <a:lnTo>
                      <a:pt x="116" y="145"/>
                    </a:lnTo>
                    <a:lnTo>
                      <a:pt x="96" y="153"/>
                    </a:lnTo>
                    <a:lnTo>
                      <a:pt x="78" y="155"/>
                    </a:lnTo>
                    <a:lnTo>
                      <a:pt x="51" y="151"/>
                    </a:lnTo>
                    <a:lnTo>
                      <a:pt x="29" y="137"/>
                    </a:lnTo>
                    <a:lnTo>
                      <a:pt x="11" y="116"/>
                    </a:lnTo>
                    <a:lnTo>
                      <a:pt x="3" y="98"/>
                    </a:lnTo>
                    <a:lnTo>
                      <a:pt x="0" y="78"/>
                    </a:lnTo>
                    <a:lnTo>
                      <a:pt x="5" y="51"/>
                    </a:lnTo>
                    <a:lnTo>
                      <a:pt x="19" y="29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  <p:sp>
            <p:nvSpPr>
              <p:cNvPr id="54" name="Freeform 211"/>
              <p:cNvSpPr/>
              <p:nvPr/>
            </p:nvSpPr>
            <p:spPr bwMode="auto">
              <a:xfrm>
                <a:off x="5651968" y="3817031"/>
                <a:ext cx="255312" cy="226625"/>
              </a:xfrm>
              <a:custGeom>
                <a:avLst/>
                <a:gdLst>
                  <a:gd name="T0" fmla="*/ 2 w 89"/>
                  <a:gd name="T1" fmla="*/ 0 h 79"/>
                  <a:gd name="T2" fmla="*/ 6 w 89"/>
                  <a:gd name="T3" fmla="*/ 4 h 79"/>
                  <a:gd name="T4" fmla="*/ 6 w 89"/>
                  <a:gd name="T5" fmla="*/ 71 h 79"/>
                  <a:gd name="T6" fmla="*/ 87 w 89"/>
                  <a:gd name="T7" fmla="*/ 71 h 79"/>
                  <a:gd name="T8" fmla="*/ 89 w 89"/>
                  <a:gd name="T9" fmla="*/ 75 h 79"/>
                  <a:gd name="T10" fmla="*/ 87 w 89"/>
                  <a:gd name="T11" fmla="*/ 79 h 79"/>
                  <a:gd name="T12" fmla="*/ 6 w 89"/>
                  <a:gd name="T13" fmla="*/ 79 h 79"/>
                  <a:gd name="T14" fmla="*/ 2 w 89"/>
                  <a:gd name="T15" fmla="*/ 77 h 79"/>
                  <a:gd name="T16" fmla="*/ 0 w 89"/>
                  <a:gd name="T17" fmla="*/ 75 h 79"/>
                  <a:gd name="T18" fmla="*/ 0 w 89"/>
                  <a:gd name="T19" fmla="*/ 71 h 79"/>
                  <a:gd name="T20" fmla="*/ 0 w 89"/>
                  <a:gd name="T21" fmla="*/ 4 h 79"/>
                  <a:gd name="T22" fmla="*/ 2 w 89"/>
                  <a:gd name="T2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" h="79">
                    <a:moveTo>
                      <a:pt x="2" y="0"/>
                    </a:moveTo>
                    <a:lnTo>
                      <a:pt x="6" y="4"/>
                    </a:lnTo>
                    <a:lnTo>
                      <a:pt x="6" y="71"/>
                    </a:lnTo>
                    <a:lnTo>
                      <a:pt x="87" y="71"/>
                    </a:lnTo>
                    <a:lnTo>
                      <a:pt x="89" y="75"/>
                    </a:lnTo>
                    <a:lnTo>
                      <a:pt x="87" y="79"/>
                    </a:lnTo>
                    <a:lnTo>
                      <a:pt x="6" y="79"/>
                    </a:lnTo>
                    <a:lnTo>
                      <a:pt x="2" y="77"/>
                    </a:lnTo>
                    <a:lnTo>
                      <a:pt x="0" y="75"/>
                    </a:lnTo>
                    <a:lnTo>
                      <a:pt x="0" y="7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4F3F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  <p:sp>
            <p:nvSpPr>
              <p:cNvPr id="55" name="Freeform 212"/>
              <p:cNvSpPr/>
              <p:nvPr/>
            </p:nvSpPr>
            <p:spPr bwMode="auto">
              <a:xfrm>
                <a:off x="5692129" y="3822769"/>
                <a:ext cx="209413" cy="180726"/>
              </a:xfrm>
              <a:custGeom>
                <a:avLst/>
                <a:gdLst>
                  <a:gd name="T0" fmla="*/ 69 w 73"/>
                  <a:gd name="T1" fmla="*/ 0 h 63"/>
                  <a:gd name="T2" fmla="*/ 71 w 73"/>
                  <a:gd name="T3" fmla="*/ 2 h 63"/>
                  <a:gd name="T4" fmla="*/ 73 w 73"/>
                  <a:gd name="T5" fmla="*/ 4 h 63"/>
                  <a:gd name="T6" fmla="*/ 69 w 73"/>
                  <a:gd name="T7" fmla="*/ 27 h 63"/>
                  <a:gd name="T8" fmla="*/ 65 w 73"/>
                  <a:gd name="T9" fmla="*/ 31 h 63"/>
                  <a:gd name="T10" fmla="*/ 63 w 73"/>
                  <a:gd name="T11" fmla="*/ 27 h 63"/>
                  <a:gd name="T12" fmla="*/ 65 w 73"/>
                  <a:gd name="T13" fmla="*/ 16 h 63"/>
                  <a:gd name="T14" fmla="*/ 45 w 73"/>
                  <a:gd name="T15" fmla="*/ 43 h 63"/>
                  <a:gd name="T16" fmla="*/ 43 w 73"/>
                  <a:gd name="T17" fmla="*/ 45 h 63"/>
                  <a:gd name="T18" fmla="*/ 39 w 73"/>
                  <a:gd name="T19" fmla="*/ 45 h 63"/>
                  <a:gd name="T20" fmla="*/ 27 w 73"/>
                  <a:gd name="T21" fmla="*/ 35 h 63"/>
                  <a:gd name="T22" fmla="*/ 6 w 73"/>
                  <a:gd name="T23" fmla="*/ 61 h 63"/>
                  <a:gd name="T24" fmla="*/ 4 w 73"/>
                  <a:gd name="T25" fmla="*/ 63 h 63"/>
                  <a:gd name="T26" fmla="*/ 0 w 73"/>
                  <a:gd name="T27" fmla="*/ 63 h 63"/>
                  <a:gd name="T28" fmla="*/ 0 w 73"/>
                  <a:gd name="T29" fmla="*/ 57 h 63"/>
                  <a:gd name="T30" fmla="*/ 20 w 73"/>
                  <a:gd name="T31" fmla="*/ 27 h 63"/>
                  <a:gd name="T32" fmla="*/ 24 w 73"/>
                  <a:gd name="T33" fmla="*/ 24 h 63"/>
                  <a:gd name="T34" fmla="*/ 27 w 73"/>
                  <a:gd name="T35" fmla="*/ 24 h 63"/>
                  <a:gd name="T36" fmla="*/ 41 w 73"/>
                  <a:gd name="T37" fmla="*/ 35 h 63"/>
                  <a:gd name="T38" fmla="*/ 57 w 73"/>
                  <a:gd name="T39" fmla="*/ 10 h 63"/>
                  <a:gd name="T40" fmla="*/ 49 w 73"/>
                  <a:gd name="T41" fmla="*/ 10 h 63"/>
                  <a:gd name="T42" fmla="*/ 45 w 73"/>
                  <a:gd name="T43" fmla="*/ 8 h 63"/>
                  <a:gd name="T44" fmla="*/ 47 w 73"/>
                  <a:gd name="T45" fmla="*/ 4 h 63"/>
                  <a:gd name="T46" fmla="*/ 69 w 73"/>
                  <a:gd name="T4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3" h="63">
                    <a:moveTo>
                      <a:pt x="69" y="0"/>
                    </a:moveTo>
                    <a:lnTo>
                      <a:pt x="71" y="2"/>
                    </a:lnTo>
                    <a:lnTo>
                      <a:pt x="73" y="4"/>
                    </a:lnTo>
                    <a:lnTo>
                      <a:pt x="69" y="27"/>
                    </a:lnTo>
                    <a:lnTo>
                      <a:pt x="65" y="31"/>
                    </a:lnTo>
                    <a:lnTo>
                      <a:pt x="63" y="27"/>
                    </a:lnTo>
                    <a:lnTo>
                      <a:pt x="65" y="16"/>
                    </a:lnTo>
                    <a:lnTo>
                      <a:pt x="45" y="43"/>
                    </a:lnTo>
                    <a:lnTo>
                      <a:pt x="43" y="45"/>
                    </a:lnTo>
                    <a:lnTo>
                      <a:pt x="39" y="45"/>
                    </a:lnTo>
                    <a:lnTo>
                      <a:pt x="27" y="35"/>
                    </a:lnTo>
                    <a:lnTo>
                      <a:pt x="6" y="61"/>
                    </a:lnTo>
                    <a:lnTo>
                      <a:pt x="4" y="63"/>
                    </a:lnTo>
                    <a:lnTo>
                      <a:pt x="0" y="63"/>
                    </a:lnTo>
                    <a:lnTo>
                      <a:pt x="0" y="57"/>
                    </a:lnTo>
                    <a:lnTo>
                      <a:pt x="20" y="27"/>
                    </a:lnTo>
                    <a:lnTo>
                      <a:pt x="24" y="24"/>
                    </a:lnTo>
                    <a:lnTo>
                      <a:pt x="27" y="24"/>
                    </a:lnTo>
                    <a:lnTo>
                      <a:pt x="41" y="35"/>
                    </a:lnTo>
                    <a:lnTo>
                      <a:pt x="57" y="10"/>
                    </a:lnTo>
                    <a:lnTo>
                      <a:pt x="49" y="10"/>
                    </a:lnTo>
                    <a:lnTo>
                      <a:pt x="45" y="8"/>
                    </a:lnTo>
                    <a:lnTo>
                      <a:pt x="47" y="4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4F3F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6699" tIns="43349" rIns="86699" bIns="43349" numCol="1" anchor="t" anchorCtr="0" compatLnSpc="1"/>
              <a:lstStyle/>
              <a:p>
                <a:endParaRPr lang="zh-CN" altLang="en-US" sz="1705"/>
              </a:p>
            </p:txBody>
          </p:sp>
        </p:grpSp>
      </p:grpSp>
      <p:sp>
        <p:nvSpPr>
          <p:cNvPr id="56" name="Text Placeholder 7"/>
          <p:cNvSpPr txBox="1"/>
          <p:nvPr/>
        </p:nvSpPr>
        <p:spPr>
          <a:xfrm>
            <a:off x="1297040" y="1801856"/>
            <a:ext cx="2519671" cy="338340"/>
          </a:xfrm>
          <a:prstGeom prst="rect">
            <a:avLst/>
          </a:prstGeom>
        </p:spPr>
        <p:txBody>
          <a:bodyPr vert="horz" lIns="0" tIns="98480" rIns="0" bIns="9848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1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b="0" dirty="0">
              <a:solidFill>
                <a:schemeClr val="accent4"/>
              </a:solidFill>
              <a:ea typeface="微软雅黑" panose="020B0503020204020204" charset="-122"/>
            </a:endParaRPr>
          </a:p>
        </p:txBody>
      </p:sp>
      <p:sp>
        <p:nvSpPr>
          <p:cNvPr id="57" name="Text Placeholder 2"/>
          <p:cNvSpPr txBox="1"/>
          <p:nvPr/>
        </p:nvSpPr>
        <p:spPr>
          <a:xfrm>
            <a:off x="1643332" y="2166747"/>
            <a:ext cx="2173379" cy="54843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85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1297040" y="3261367"/>
            <a:ext cx="2519671" cy="338340"/>
          </a:xfrm>
          <a:prstGeom prst="rect">
            <a:avLst/>
          </a:prstGeom>
        </p:spPr>
        <p:txBody>
          <a:bodyPr vert="horz" lIns="0" tIns="98480" rIns="0" bIns="9848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1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b="0" dirty="0">
              <a:solidFill>
                <a:schemeClr val="accent4"/>
              </a:solidFill>
              <a:ea typeface="微软雅黑" panose="020B0503020204020204" charset="-122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1643332" y="3626258"/>
            <a:ext cx="2173379" cy="54843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85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/>
          <p:nvPr/>
        </p:nvSpPr>
        <p:spPr>
          <a:xfrm>
            <a:off x="1297040" y="4980807"/>
            <a:ext cx="2519671" cy="338340"/>
          </a:xfrm>
          <a:prstGeom prst="rect">
            <a:avLst/>
          </a:prstGeom>
        </p:spPr>
        <p:txBody>
          <a:bodyPr vert="horz" lIns="0" tIns="98480" rIns="0" bIns="9848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1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b="0" dirty="0">
              <a:solidFill>
                <a:schemeClr val="accent4"/>
              </a:solidFill>
              <a:ea typeface="微软雅黑" panose="020B0503020204020204" charset="-122"/>
            </a:endParaRPr>
          </a:p>
        </p:txBody>
      </p:sp>
      <p:sp>
        <p:nvSpPr>
          <p:cNvPr id="61" name="Text Placeholder 2"/>
          <p:cNvSpPr txBox="1"/>
          <p:nvPr/>
        </p:nvSpPr>
        <p:spPr>
          <a:xfrm>
            <a:off x="1643332" y="5345698"/>
            <a:ext cx="2173379" cy="54843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85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2" name="Text Placeholder 7"/>
          <p:cNvSpPr txBox="1"/>
          <p:nvPr/>
        </p:nvSpPr>
        <p:spPr>
          <a:xfrm>
            <a:off x="8440833" y="1801856"/>
            <a:ext cx="2519671" cy="338340"/>
          </a:xfrm>
          <a:prstGeom prst="rect">
            <a:avLst/>
          </a:prstGeom>
        </p:spPr>
        <p:txBody>
          <a:bodyPr vert="horz" lIns="0" tIns="98480" rIns="0" bIns="9848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1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b="0" dirty="0">
              <a:solidFill>
                <a:schemeClr val="accent4"/>
              </a:solidFill>
              <a:ea typeface="微软雅黑" panose="020B0503020204020204" charset="-122"/>
            </a:endParaRPr>
          </a:p>
        </p:txBody>
      </p:sp>
      <p:sp>
        <p:nvSpPr>
          <p:cNvPr id="63" name="Text Placeholder 2"/>
          <p:cNvSpPr txBox="1"/>
          <p:nvPr/>
        </p:nvSpPr>
        <p:spPr>
          <a:xfrm>
            <a:off x="8440833" y="2166747"/>
            <a:ext cx="2173379" cy="54843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4" name="Text Placeholder 7"/>
          <p:cNvSpPr txBox="1"/>
          <p:nvPr/>
        </p:nvSpPr>
        <p:spPr>
          <a:xfrm>
            <a:off x="8440833" y="3261367"/>
            <a:ext cx="2519671" cy="338340"/>
          </a:xfrm>
          <a:prstGeom prst="rect">
            <a:avLst/>
          </a:prstGeom>
        </p:spPr>
        <p:txBody>
          <a:bodyPr vert="horz" lIns="0" tIns="98480" rIns="0" bIns="9848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1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b="0" dirty="0">
              <a:solidFill>
                <a:schemeClr val="accent4"/>
              </a:solidFill>
              <a:ea typeface="微软雅黑" panose="020B0503020204020204" charset="-122"/>
            </a:endParaRPr>
          </a:p>
        </p:txBody>
      </p:sp>
      <p:sp>
        <p:nvSpPr>
          <p:cNvPr id="65" name="Text Placeholder 2"/>
          <p:cNvSpPr txBox="1"/>
          <p:nvPr/>
        </p:nvSpPr>
        <p:spPr>
          <a:xfrm>
            <a:off x="8440833" y="3640707"/>
            <a:ext cx="2173379" cy="54843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6" name="Text Placeholder 7"/>
          <p:cNvSpPr txBox="1"/>
          <p:nvPr/>
        </p:nvSpPr>
        <p:spPr>
          <a:xfrm>
            <a:off x="8440833" y="4980807"/>
            <a:ext cx="2519671" cy="338340"/>
          </a:xfrm>
          <a:prstGeom prst="rect">
            <a:avLst/>
          </a:prstGeom>
        </p:spPr>
        <p:txBody>
          <a:bodyPr vert="horz" lIns="0" tIns="98480" rIns="0" bIns="9848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51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1515" b="0" dirty="0">
              <a:solidFill>
                <a:schemeClr val="accent4"/>
              </a:solidFill>
              <a:ea typeface="微软雅黑" panose="020B0503020204020204" charset="-122"/>
            </a:endParaRPr>
          </a:p>
        </p:txBody>
      </p:sp>
      <p:sp>
        <p:nvSpPr>
          <p:cNvPr id="67" name="Text Placeholder 2"/>
          <p:cNvSpPr txBox="1"/>
          <p:nvPr/>
        </p:nvSpPr>
        <p:spPr>
          <a:xfrm>
            <a:off x="8440833" y="5345698"/>
            <a:ext cx="2173379" cy="54843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GB" altLang="zh-CN" sz="132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8" name="TextBox 8"/>
          <p:cNvSpPr txBox="1"/>
          <p:nvPr/>
        </p:nvSpPr>
        <p:spPr>
          <a:xfrm>
            <a:off x="488885" y="450985"/>
            <a:ext cx="4135647" cy="4669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03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379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3" grpId="0" bldLvl="0" animBg="1"/>
      <p:bldP spid="15" grpId="0" bldLvl="0" animBg="1"/>
      <p:bldP spid="16" grpId="0" bldLvl="0" animBg="1"/>
      <p:bldP spid="17" grpId="0" bldLvl="0" animBg="1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76444" y="1510250"/>
            <a:ext cx="2289756" cy="250336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70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613082" y="1510250"/>
            <a:ext cx="2289756" cy="250336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70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40976" y="1510250"/>
            <a:ext cx="2289756" cy="250336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70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998890" y="1510250"/>
            <a:ext cx="2289756" cy="250336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705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400964" y="3223797"/>
            <a:ext cx="1368350" cy="146042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00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4073784" y="3223797"/>
            <a:ext cx="1368350" cy="146042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txBody>
          <a:bodyPr anchor="ctr"/>
          <a:lstStyle/>
          <a:p>
            <a:pPr>
              <a:lnSpc>
                <a:spcPct val="150000"/>
              </a:lnSpc>
            </a:pPr>
            <a:endParaRPr lang="zh-CN" altLang="en-US" sz="1400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9459592" y="3223797"/>
            <a:ext cx="1368350" cy="146042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00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769168" y="3223797"/>
            <a:ext cx="1368350" cy="146042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00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40541" y="3765560"/>
            <a:ext cx="490088" cy="385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89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标题</a:t>
            </a:r>
            <a:endParaRPr lang="zh-CN" altLang="en-US" sz="1895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108047" y="4899691"/>
            <a:ext cx="2067284" cy="26270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70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en-US" sz="1705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1108373" y="5302053"/>
            <a:ext cx="2177702" cy="26994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US" altLang="zh-CN" sz="76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3793654" y="4899691"/>
            <a:ext cx="2067284" cy="26270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70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en-US" sz="1705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3777969" y="5302053"/>
            <a:ext cx="2071737" cy="26994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US" altLang="zh-CN" sz="1325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6480078" y="4899691"/>
            <a:ext cx="2067284" cy="26270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70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en-US" sz="1705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6480078" y="5302053"/>
            <a:ext cx="1994671" cy="5766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US" altLang="zh-CN" sz="76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9277069" y="4899691"/>
            <a:ext cx="2067284" cy="26270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70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en-US" sz="1705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/>
          <p:nvPr/>
        </p:nvSpPr>
        <p:spPr>
          <a:xfrm>
            <a:off x="9220764" y="5302053"/>
            <a:ext cx="2056685" cy="26994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2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输入替换内容输入替换内容</a:t>
            </a:r>
            <a:endParaRPr lang="en-US" altLang="zh-CN" sz="76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838041" y="465435"/>
            <a:ext cx="3635323" cy="4669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035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标题文本预设</a:t>
            </a:r>
            <a:endParaRPr lang="zh-CN" altLang="en-US" sz="379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526393" y="3765560"/>
            <a:ext cx="490088" cy="385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89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标题</a:t>
            </a:r>
            <a:endParaRPr lang="zh-CN" altLang="en-US" sz="1895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9899302" y="3765560"/>
            <a:ext cx="490088" cy="385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89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标题</a:t>
            </a:r>
            <a:endParaRPr lang="zh-CN" altLang="en-US" sz="1895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212848" y="3765560"/>
            <a:ext cx="490088" cy="385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89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标题</a:t>
            </a:r>
            <a:endParaRPr lang="zh-CN" altLang="en-US" sz="1895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9" grpId="0" bldLvl="0" animBg="1"/>
      <p:bldP spid="40" grpId="0" bldLvl="0" animBg="1"/>
      <p:bldP spid="41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" grpId="0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184072" y="839257"/>
            <a:ext cx="3823855" cy="3823855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30757" y="929335"/>
            <a:ext cx="14652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0" b="0" i="0" u="none" strike="noStrike" kern="1200" cap="none" spc="0" normalizeH="0" baseline="0" noProof="0" dirty="0">
                <a:ln>
                  <a:noFill/>
                </a:ln>
                <a:solidFill>
                  <a:srgbClr val="7E5E64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高</a:t>
            </a:r>
            <a:endParaRPr kumimoji="0" lang="zh-CN" altLang="en-US" sz="12000" b="0" i="0" u="none" strike="noStrike" kern="1200" cap="none" spc="0" normalizeH="0" baseline="0" noProof="0" dirty="0">
              <a:ln>
                <a:noFill/>
              </a:ln>
              <a:solidFill>
                <a:srgbClr val="7E5E64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6198659" y="1168572"/>
            <a:ext cx="506096" cy="506095"/>
          </a:xfrm>
          <a:prstGeom prst="line">
            <a:avLst/>
          </a:prstGeom>
          <a:ln>
            <a:solidFill>
              <a:srgbClr val="7E5E6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258718" y="2310392"/>
            <a:ext cx="16745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0" b="0" i="0" u="none" strike="noStrike" kern="1200" cap="none" spc="0" normalizeH="0" baseline="0" noProof="0" dirty="0">
                <a:ln>
                  <a:noFill/>
                </a:ln>
                <a:solidFill>
                  <a:srgbClr val="7E5E64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考</a:t>
            </a:r>
            <a:endParaRPr kumimoji="0" lang="zh-CN" altLang="en-US" sz="12000" b="0" i="0" u="none" strike="noStrike" kern="1200" cap="none" spc="0" normalizeH="0" baseline="0" noProof="0" dirty="0">
              <a:ln>
                <a:noFill/>
              </a:ln>
              <a:solidFill>
                <a:srgbClr val="7E5E64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 rot="19019222">
            <a:off x="6031903" y="1405585"/>
            <a:ext cx="1187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E5E64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倒计时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E5E64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4777143" y="1913903"/>
            <a:ext cx="1674564" cy="1674565"/>
          </a:xfrm>
          <a:prstGeom prst="line">
            <a:avLst/>
          </a:prstGeom>
          <a:ln>
            <a:solidFill>
              <a:srgbClr val="7E5E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 rot="18925923">
            <a:off x="4281670" y="2682756"/>
            <a:ext cx="1669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E5E64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加油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7E5E64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2801493" y="4844157"/>
            <a:ext cx="730042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NO PRACTICAL COMPLETE FRAMEWORK FOR DYNAMIC PPT TEMPLATE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16573" y="5240646"/>
            <a:ext cx="5484514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汇报人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：   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时间：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XX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年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XX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月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1" grpId="0"/>
      <p:bldP spid="14" grpId="0"/>
      <p:bldP spid="18" grpId="0"/>
      <p:bldP spid="19" grpId="0"/>
    </p:bldLst>
  </p:timing>
</p:sld>
</file>

<file path=ppt/tags/tag1.xml><?xml version="1.0" encoding="utf-8"?>
<p:tagLst xmlns:p="http://schemas.openxmlformats.org/presentationml/2006/main">
  <p:tag name="MH" val="20160405234033"/>
  <p:tag name="MH_LIBRARY" val="GRAPHIC"/>
</p:tagLst>
</file>

<file path=ppt/theme/theme1.xml><?xml version="1.0" encoding="utf-8"?>
<a:theme xmlns:a="http://schemas.openxmlformats.org/drawingml/2006/main" name="Office 主题​​">
  <a:themeElements>
    <a:clrScheme name="自定义 1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35165"/>
      </a:accent1>
      <a:accent2>
        <a:srgbClr val="7F7F7F"/>
      </a:accent2>
      <a:accent3>
        <a:srgbClr val="735165"/>
      </a:accent3>
      <a:accent4>
        <a:srgbClr val="7F7F7F"/>
      </a:accent4>
      <a:accent5>
        <a:srgbClr val="735165"/>
      </a:accent5>
      <a:accent6>
        <a:srgbClr val="7F7F7F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1841</Words>
  <Application>WPS 演示</Application>
  <PresentationFormat>宽屏</PresentationFormat>
  <Paragraphs>421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3" baseType="lpstr">
      <vt:lpstr>Arial</vt:lpstr>
      <vt:lpstr>宋体</vt:lpstr>
      <vt:lpstr>Wingdings</vt:lpstr>
      <vt:lpstr>华文行楷</vt:lpstr>
      <vt:lpstr>微软雅黑</vt:lpstr>
      <vt:lpstr>Lato Regular</vt:lpstr>
      <vt:lpstr>微软雅黑 Light</vt:lpstr>
      <vt:lpstr>나눔고딕</vt:lpstr>
      <vt:lpstr>Calibri</vt:lpstr>
      <vt:lpstr>等线</vt:lpstr>
      <vt:lpstr>Arial Unicode MS</vt:lpstr>
      <vt:lpstr>等线 Light</vt:lpstr>
      <vt:lpstr>Arial</vt:lpstr>
      <vt:lpstr>ヒラギノ角ゴ ProN W3</vt:lpstr>
      <vt:lpstr>Calibri Light</vt:lpstr>
      <vt:lpstr>Arial Narrow</vt:lpstr>
      <vt:lpstr>等线</vt:lpstr>
      <vt:lpstr>等线</vt:lpstr>
      <vt:lpstr>Segoe Print</vt:lpstr>
      <vt:lpstr>Malgun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54</dc:title>
  <dc:creator>Administrator</dc:creator>
  <cp:lastModifiedBy>拉普耶鲁</cp:lastModifiedBy>
  <cp:revision>56</cp:revision>
  <dcterms:created xsi:type="dcterms:W3CDTF">2018-04-18T02:35:00Z</dcterms:created>
  <dcterms:modified xsi:type="dcterms:W3CDTF">2018-05-23T01:21:09Z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