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91" r:id="rId2"/>
    <p:sldId id="294" r:id="rId3"/>
    <p:sldId id="263" r:id="rId4"/>
    <p:sldId id="276" r:id="rId5"/>
    <p:sldId id="277" r:id="rId6"/>
    <p:sldId id="278" r:id="rId7"/>
    <p:sldId id="292" r:id="rId8"/>
    <p:sldId id="264" r:id="rId9"/>
    <p:sldId id="279" r:id="rId10"/>
    <p:sldId id="280" r:id="rId11"/>
    <p:sldId id="281" r:id="rId12"/>
    <p:sldId id="282" r:id="rId13"/>
    <p:sldId id="266" r:id="rId14"/>
    <p:sldId id="283" r:id="rId15"/>
    <p:sldId id="284" r:id="rId16"/>
    <p:sldId id="293" r:id="rId17"/>
    <p:sldId id="285" r:id="rId18"/>
    <p:sldId id="265" r:id="rId19"/>
    <p:sldId id="286" r:id="rId20"/>
    <p:sldId id="287" r:id="rId21"/>
    <p:sldId id="288" r:id="rId22"/>
    <p:sldId id="289" r:id="rId23"/>
    <p:sldId id="272"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7621"/>
    <a:srgbClr val="00B050"/>
    <a:srgbClr val="113F1D"/>
    <a:srgbClr val="DBBFAA"/>
    <a:srgbClr val="397B26"/>
    <a:srgbClr val="F9F9F9"/>
    <a:srgbClr val="FCFCFC"/>
    <a:srgbClr val="FDFDFD"/>
    <a:srgbClr val="FAFAFA"/>
    <a:srgbClr val="F7F7F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825" autoAdjust="0"/>
    <p:restoredTop sz="94660"/>
  </p:normalViewPr>
  <p:slideViewPr>
    <p:cSldViewPr snapToGrid="0">
      <p:cViewPr>
        <p:scale>
          <a:sx n="50" d="100"/>
          <a:sy n="50" d="100"/>
        </p:scale>
        <p:origin x="-2664" y="-147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2377C5-57AB-4BBC-940C-C322A06299F8}" type="datetimeFigureOut">
              <a:rPr lang="zh-CN" altLang="en-US" smtClean="0"/>
              <a:pPr/>
              <a:t>2020/9/30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4507E7-5803-4F1A-9EDE-B2C4D12D93FB}" type="slidenum">
              <a:rPr lang="zh-CN" altLang="en-US" smtClean="0"/>
              <a:pPr/>
              <a:t>‹#›</a:t>
            </a:fld>
            <a:endParaRPr lang="zh-CN" altLang="en-US"/>
          </a:p>
        </p:txBody>
      </p:sp>
    </p:spTree>
    <p:extLst>
      <p:ext uri="{BB962C8B-B14F-4D97-AF65-F5344CB8AC3E}">
        <p14:creationId xmlns:p14="http://schemas.microsoft.com/office/powerpoint/2010/main" xmlns="" val="3781804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a:t>
            </a:fld>
            <a:endParaRPr lang="zh-CN" altLang="en-US"/>
          </a:p>
        </p:txBody>
      </p:sp>
    </p:spTree>
    <p:extLst>
      <p:ext uri="{BB962C8B-B14F-4D97-AF65-F5344CB8AC3E}">
        <p14:creationId xmlns:p14="http://schemas.microsoft.com/office/powerpoint/2010/main" xmlns="" val="2962406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2</a:t>
            </a:fld>
            <a:endParaRPr lang="zh-CN" altLang="en-US"/>
          </a:p>
        </p:txBody>
      </p:sp>
    </p:spTree>
    <p:extLst>
      <p:ext uri="{BB962C8B-B14F-4D97-AF65-F5344CB8AC3E}">
        <p14:creationId xmlns:p14="http://schemas.microsoft.com/office/powerpoint/2010/main" xmlns="" val="3238921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3</a:t>
            </a:fld>
            <a:endParaRPr lang="zh-CN" altLang="en-US"/>
          </a:p>
        </p:txBody>
      </p:sp>
    </p:spTree>
    <p:extLst>
      <p:ext uri="{BB962C8B-B14F-4D97-AF65-F5344CB8AC3E}">
        <p14:creationId xmlns:p14="http://schemas.microsoft.com/office/powerpoint/2010/main" xmlns="" val="581707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4</a:t>
            </a:fld>
            <a:endParaRPr lang="zh-CN" altLang="en-US"/>
          </a:p>
        </p:txBody>
      </p:sp>
    </p:spTree>
    <p:extLst>
      <p:ext uri="{BB962C8B-B14F-4D97-AF65-F5344CB8AC3E}">
        <p14:creationId xmlns:p14="http://schemas.microsoft.com/office/powerpoint/2010/main" xmlns="" val="3385582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5</a:t>
            </a:fld>
            <a:endParaRPr lang="zh-CN" altLang="en-US"/>
          </a:p>
        </p:txBody>
      </p:sp>
    </p:spTree>
    <p:extLst>
      <p:ext uri="{BB962C8B-B14F-4D97-AF65-F5344CB8AC3E}">
        <p14:creationId xmlns:p14="http://schemas.microsoft.com/office/powerpoint/2010/main" xmlns="" val="222662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6</a:t>
            </a:fld>
            <a:endParaRPr lang="zh-CN" altLang="en-US"/>
          </a:p>
        </p:txBody>
      </p:sp>
    </p:spTree>
    <p:extLst>
      <p:ext uri="{BB962C8B-B14F-4D97-AF65-F5344CB8AC3E}">
        <p14:creationId xmlns:p14="http://schemas.microsoft.com/office/powerpoint/2010/main" xmlns="" val="449492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7</a:t>
            </a:fld>
            <a:endParaRPr lang="zh-CN" altLang="en-US"/>
          </a:p>
        </p:txBody>
      </p:sp>
    </p:spTree>
    <p:extLst>
      <p:ext uri="{BB962C8B-B14F-4D97-AF65-F5344CB8AC3E}">
        <p14:creationId xmlns:p14="http://schemas.microsoft.com/office/powerpoint/2010/main" xmlns="" val="3280217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8</a:t>
            </a:fld>
            <a:endParaRPr lang="zh-CN" altLang="en-US"/>
          </a:p>
        </p:txBody>
      </p:sp>
    </p:spTree>
    <p:extLst>
      <p:ext uri="{BB962C8B-B14F-4D97-AF65-F5344CB8AC3E}">
        <p14:creationId xmlns:p14="http://schemas.microsoft.com/office/powerpoint/2010/main" xmlns="" val="1579923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9</a:t>
            </a:fld>
            <a:endParaRPr lang="zh-CN" altLang="en-US"/>
          </a:p>
        </p:txBody>
      </p:sp>
    </p:spTree>
    <p:extLst>
      <p:ext uri="{BB962C8B-B14F-4D97-AF65-F5344CB8AC3E}">
        <p14:creationId xmlns:p14="http://schemas.microsoft.com/office/powerpoint/2010/main" xmlns="" val="2681203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10</a:t>
            </a:fld>
            <a:endParaRPr lang="zh-CN" altLang="en-US"/>
          </a:p>
        </p:txBody>
      </p:sp>
    </p:spTree>
    <p:extLst>
      <p:ext uri="{BB962C8B-B14F-4D97-AF65-F5344CB8AC3E}">
        <p14:creationId xmlns:p14="http://schemas.microsoft.com/office/powerpoint/2010/main" xmlns="" val="3222028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11</a:t>
            </a:fld>
            <a:endParaRPr lang="zh-CN" altLang="en-US"/>
          </a:p>
        </p:txBody>
      </p:sp>
    </p:spTree>
    <p:extLst>
      <p:ext uri="{BB962C8B-B14F-4D97-AF65-F5344CB8AC3E}">
        <p14:creationId xmlns:p14="http://schemas.microsoft.com/office/powerpoint/2010/main" xmlns="" val="568143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12</a:t>
            </a:fld>
            <a:endParaRPr lang="zh-CN" altLang="en-US"/>
          </a:p>
        </p:txBody>
      </p:sp>
    </p:spTree>
    <p:extLst>
      <p:ext uri="{BB962C8B-B14F-4D97-AF65-F5344CB8AC3E}">
        <p14:creationId xmlns:p14="http://schemas.microsoft.com/office/powerpoint/2010/main" xmlns="" val="1128665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13</a:t>
            </a:fld>
            <a:endParaRPr lang="zh-CN" altLang="en-US"/>
          </a:p>
        </p:txBody>
      </p:sp>
    </p:spTree>
    <p:extLst>
      <p:ext uri="{BB962C8B-B14F-4D97-AF65-F5344CB8AC3E}">
        <p14:creationId xmlns:p14="http://schemas.microsoft.com/office/powerpoint/2010/main" xmlns="" val="11296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14</a:t>
            </a:fld>
            <a:endParaRPr lang="zh-CN" altLang="en-US"/>
          </a:p>
        </p:txBody>
      </p:sp>
    </p:spTree>
    <p:extLst>
      <p:ext uri="{BB962C8B-B14F-4D97-AF65-F5344CB8AC3E}">
        <p14:creationId xmlns:p14="http://schemas.microsoft.com/office/powerpoint/2010/main" xmlns="" val="1651672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15</a:t>
            </a:fld>
            <a:endParaRPr lang="zh-CN" altLang="en-US"/>
          </a:p>
        </p:txBody>
      </p:sp>
    </p:spTree>
    <p:extLst>
      <p:ext uri="{BB962C8B-B14F-4D97-AF65-F5344CB8AC3E}">
        <p14:creationId xmlns:p14="http://schemas.microsoft.com/office/powerpoint/2010/main" xmlns="" val="970950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16</a:t>
            </a:fld>
            <a:endParaRPr lang="zh-CN" altLang="en-US"/>
          </a:p>
        </p:txBody>
      </p:sp>
    </p:spTree>
    <p:extLst>
      <p:ext uri="{BB962C8B-B14F-4D97-AF65-F5344CB8AC3E}">
        <p14:creationId xmlns:p14="http://schemas.microsoft.com/office/powerpoint/2010/main" xmlns="" val="2888355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17</a:t>
            </a:fld>
            <a:endParaRPr lang="zh-CN" altLang="en-US"/>
          </a:p>
        </p:txBody>
      </p:sp>
    </p:spTree>
    <p:extLst>
      <p:ext uri="{BB962C8B-B14F-4D97-AF65-F5344CB8AC3E}">
        <p14:creationId xmlns:p14="http://schemas.microsoft.com/office/powerpoint/2010/main" xmlns="" val="2675664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18</a:t>
            </a:fld>
            <a:endParaRPr lang="zh-CN" altLang="en-US"/>
          </a:p>
        </p:txBody>
      </p:sp>
    </p:spTree>
    <p:extLst>
      <p:ext uri="{BB962C8B-B14F-4D97-AF65-F5344CB8AC3E}">
        <p14:creationId xmlns:p14="http://schemas.microsoft.com/office/powerpoint/2010/main" xmlns="" val="2108789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19</a:t>
            </a:fld>
            <a:endParaRPr lang="zh-CN" altLang="en-US"/>
          </a:p>
        </p:txBody>
      </p:sp>
    </p:spTree>
    <p:extLst>
      <p:ext uri="{BB962C8B-B14F-4D97-AF65-F5344CB8AC3E}">
        <p14:creationId xmlns:p14="http://schemas.microsoft.com/office/powerpoint/2010/main" xmlns="" val="2506880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20</a:t>
            </a:fld>
            <a:endParaRPr lang="zh-CN" altLang="en-US"/>
          </a:p>
        </p:txBody>
      </p:sp>
    </p:spTree>
    <p:extLst>
      <p:ext uri="{BB962C8B-B14F-4D97-AF65-F5344CB8AC3E}">
        <p14:creationId xmlns:p14="http://schemas.microsoft.com/office/powerpoint/2010/main" xmlns="" val="884326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21</a:t>
            </a:fld>
            <a:endParaRPr lang="zh-CN" altLang="en-US"/>
          </a:p>
        </p:txBody>
      </p:sp>
    </p:spTree>
    <p:extLst>
      <p:ext uri="{BB962C8B-B14F-4D97-AF65-F5344CB8AC3E}">
        <p14:creationId xmlns:p14="http://schemas.microsoft.com/office/powerpoint/2010/main" xmlns="" val="2478596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22</a:t>
            </a:fld>
            <a:endParaRPr lang="zh-CN" altLang="en-US"/>
          </a:p>
        </p:txBody>
      </p:sp>
    </p:spTree>
    <p:extLst>
      <p:ext uri="{BB962C8B-B14F-4D97-AF65-F5344CB8AC3E}">
        <p14:creationId xmlns:p14="http://schemas.microsoft.com/office/powerpoint/2010/main" xmlns="" val="178111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4507E7-5803-4F1A-9EDE-B2C4D12D93FB}" type="slidenum">
              <a:rPr lang="zh-CN" altLang="en-US" smtClean="0"/>
              <a:pPr/>
              <a:t>23</a:t>
            </a:fld>
            <a:endParaRPr lang="zh-CN" altLang="en-US"/>
          </a:p>
        </p:txBody>
      </p:sp>
    </p:spTree>
    <p:extLst>
      <p:ext uri="{BB962C8B-B14F-4D97-AF65-F5344CB8AC3E}">
        <p14:creationId xmlns:p14="http://schemas.microsoft.com/office/powerpoint/2010/main" xmlns="" val="4241497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flip="none" rotWithShape="1">
          <a:gsLst>
            <a:gs pos="100000">
              <a:srgbClr val="113F1D"/>
            </a:gs>
            <a:gs pos="50000">
              <a:srgbClr val="107621"/>
            </a:gs>
          </a:gsLst>
          <a:path path="circle">
            <a:fillToRect l="50000" t="50000" r="50000" b="5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30161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2583099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1114204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4CE9997-22EA-4F25-85D0-16841EC829DA}" type="slidenum">
              <a:rPr lang="zh-CN" altLang="en-US" smtClean="0"/>
              <a:pPr/>
              <a:t>‹#›</a:t>
            </a:fld>
            <a:endParaRPr lang="zh-CN" altLang="en-US"/>
          </a:p>
        </p:txBody>
      </p:sp>
      <p:sp>
        <p:nvSpPr>
          <p:cNvPr id="9" name="矩形 8"/>
          <p:cNvSpPr/>
          <p:nvPr userDrawn="1"/>
        </p:nvSpPr>
        <p:spPr>
          <a:xfrm>
            <a:off x="9100364" y="6430009"/>
            <a:ext cx="775136" cy="230832"/>
          </a:xfrm>
          <a:prstGeom prst="rect">
            <a:avLst/>
          </a:prstGeom>
        </p:spPr>
        <p:txBody>
          <a:bodyPr wrap="square">
            <a:spAutoFit/>
          </a:bodyPr>
          <a:lstStyle/>
          <a:p>
            <a:r>
              <a:rPr lang="en-US" altLang="zh-CN" sz="100" dirty="0">
                <a:solidFill>
                  <a:srgbClr val="107621"/>
                </a:solidFill>
                <a:latin typeface="Calibri"/>
                <a:ea typeface="宋体"/>
              </a:rPr>
              <a:t>PPT</a:t>
            </a:r>
            <a:r>
              <a:rPr lang="zh-CN" altLang="en-US" sz="100" dirty="0">
                <a:solidFill>
                  <a:srgbClr val="107621"/>
                </a:solidFill>
                <a:latin typeface="Calibri"/>
                <a:ea typeface="宋体"/>
              </a:rPr>
              <a:t>模板下载：</a:t>
            </a:r>
            <a:r>
              <a:rPr lang="en-US" altLang="zh-CN" sz="100" dirty="0">
                <a:solidFill>
                  <a:srgbClr val="107621"/>
                </a:solidFill>
                <a:latin typeface="Calibri"/>
                <a:ea typeface="宋体"/>
              </a:rPr>
              <a:t>www.1ppt.com/moban/          </a:t>
            </a:r>
            <a:r>
              <a:rPr lang="zh-CN" altLang="en-US" sz="100" dirty="0">
                <a:solidFill>
                  <a:srgbClr val="107621"/>
                </a:solidFill>
                <a:latin typeface="Calibri"/>
                <a:ea typeface="宋体"/>
              </a:rPr>
              <a:t>行业</a:t>
            </a:r>
            <a:r>
              <a:rPr lang="en-US" altLang="zh-CN" sz="100" dirty="0">
                <a:solidFill>
                  <a:srgbClr val="107621"/>
                </a:solidFill>
                <a:latin typeface="Calibri"/>
                <a:ea typeface="宋体"/>
              </a:rPr>
              <a:t>PPT</a:t>
            </a:r>
            <a:r>
              <a:rPr lang="zh-CN" altLang="en-US" sz="100" dirty="0">
                <a:solidFill>
                  <a:srgbClr val="107621"/>
                </a:solidFill>
                <a:latin typeface="Calibri"/>
                <a:ea typeface="宋体"/>
              </a:rPr>
              <a:t>模板：</a:t>
            </a:r>
            <a:r>
              <a:rPr lang="en-US" altLang="zh-CN" sz="100" dirty="0">
                <a:solidFill>
                  <a:srgbClr val="107621"/>
                </a:solidFill>
                <a:latin typeface="Calibri"/>
                <a:ea typeface="宋体"/>
              </a:rPr>
              <a:t>www.1ppt.com/hangye/ </a:t>
            </a:r>
          </a:p>
          <a:p>
            <a:r>
              <a:rPr lang="zh-CN" altLang="en-US" sz="100" dirty="0">
                <a:solidFill>
                  <a:srgbClr val="107621"/>
                </a:solidFill>
                <a:latin typeface="Calibri"/>
                <a:ea typeface="宋体"/>
              </a:rPr>
              <a:t>节日</a:t>
            </a:r>
            <a:r>
              <a:rPr lang="en-US" altLang="zh-CN" sz="100" dirty="0">
                <a:solidFill>
                  <a:srgbClr val="107621"/>
                </a:solidFill>
                <a:latin typeface="Calibri"/>
                <a:ea typeface="宋体"/>
              </a:rPr>
              <a:t>PPT</a:t>
            </a:r>
            <a:r>
              <a:rPr lang="zh-CN" altLang="en-US" sz="100" dirty="0">
                <a:solidFill>
                  <a:srgbClr val="107621"/>
                </a:solidFill>
                <a:latin typeface="Calibri"/>
                <a:ea typeface="宋体"/>
              </a:rPr>
              <a:t>模板：</a:t>
            </a:r>
            <a:r>
              <a:rPr lang="en-US" altLang="zh-CN" sz="100" dirty="0">
                <a:solidFill>
                  <a:srgbClr val="107621"/>
                </a:solidFill>
                <a:latin typeface="Calibri"/>
                <a:ea typeface="宋体"/>
              </a:rPr>
              <a:t>www.1ppt.com/jieri/          PPT</a:t>
            </a:r>
            <a:r>
              <a:rPr lang="zh-CN" altLang="en-US" sz="100" dirty="0">
                <a:solidFill>
                  <a:srgbClr val="107621"/>
                </a:solidFill>
                <a:latin typeface="Calibri"/>
                <a:ea typeface="宋体"/>
              </a:rPr>
              <a:t>素材：</a:t>
            </a:r>
            <a:r>
              <a:rPr lang="en-US" altLang="zh-CN" sz="100" dirty="0">
                <a:solidFill>
                  <a:srgbClr val="107621"/>
                </a:solidFill>
                <a:latin typeface="Calibri"/>
                <a:ea typeface="宋体"/>
              </a:rPr>
              <a:t>www.1ppt.com/sucai/</a:t>
            </a:r>
          </a:p>
          <a:p>
            <a:r>
              <a:rPr lang="en-US" altLang="zh-CN" sz="100" dirty="0">
                <a:solidFill>
                  <a:srgbClr val="107621"/>
                </a:solidFill>
                <a:latin typeface="Calibri"/>
                <a:ea typeface="宋体"/>
              </a:rPr>
              <a:t>PPT</a:t>
            </a:r>
            <a:r>
              <a:rPr lang="zh-CN" altLang="en-US" sz="100" dirty="0">
                <a:solidFill>
                  <a:srgbClr val="107621"/>
                </a:solidFill>
                <a:latin typeface="Calibri"/>
                <a:ea typeface="宋体"/>
              </a:rPr>
              <a:t>背景图片：</a:t>
            </a:r>
            <a:r>
              <a:rPr lang="en-US" altLang="zh-CN" sz="100" dirty="0">
                <a:solidFill>
                  <a:srgbClr val="107621"/>
                </a:solidFill>
                <a:latin typeface="Calibri"/>
                <a:ea typeface="宋体"/>
              </a:rPr>
              <a:t>www.1ppt.com/beijing/        PPT</a:t>
            </a:r>
            <a:r>
              <a:rPr lang="zh-CN" altLang="en-US" sz="100" dirty="0">
                <a:solidFill>
                  <a:srgbClr val="107621"/>
                </a:solidFill>
                <a:latin typeface="Calibri"/>
                <a:ea typeface="宋体"/>
              </a:rPr>
              <a:t>图表：</a:t>
            </a:r>
            <a:r>
              <a:rPr lang="en-US" altLang="zh-CN" sz="100" dirty="0">
                <a:solidFill>
                  <a:srgbClr val="107621"/>
                </a:solidFill>
                <a:latin typeface="Calibri"/>
                <a:ea typeface="宋体"/>
              </a:rPr>
              <a:t>www.1ppt.com/tubiao/      </a:t>
            </a:r>
          </a:p>
          <a:p>
            <a:r>
              <a:rPr lang="zh-CN" altLang="en-US" sz="100" dirty="0">
                <a:solidFill>
                  <a:srgbClr val="107621"/>
                </a:solidFill>
                <a:latin typeface="Calibri"/>
                <a:ea typeface="宋体"/>
              </a:rPr>
              <a:t>精美</a:t>
            </a:r>
            <a:r>
              <a:rPr lang="en-US" altLang="zh-CN" sz="100" dirty="0">
                <a:solidFill>
                  <a:srgbClr val="107621"/>
                </a:solidFill>
                <a:latin typeface="Calibri"/>
                <a:ea typeface="宋体"/>
              </a:rPr>
              <a:t>PPT</a:t>
            </a:r>
            <a:r>
              <a:rPr lang="zh-CN" altLang="en-US" sz="100" dirty="0">
                <a:solidFill>
                  <a:srgbClr val="107621"/>
                </a:solidFill>
                <a:latin typeface="Calibri"/>
                <a:ea typeface="宋体"/>
              </a:rPr>
              <a:t>下载：</a:t>
            </a:r>
            <a:r>
              <a:rPr lang="en-US" altLang="zh-CN" sz="100" dirty="0">
                <a:solidFill>
                  <a:srgbClr val="107621"/>
                </a:solidFill>
                <a:latin typeface="Calibri"/>
                <a:ea typeface="宋体"/>
              </a:rPr>
              <a:t>www.1ppt.com/xiazai/         PPT</a:t>
            </a:r>
            <a:r>
              <a:rPr lang="zh-CN" altLang="en-US" sz="100" dirty="0">
                <a:solidFill>
                  <a:srgbClr val="107621"/>
                </a:solidFill>
                <a:latin typeface="Calibri"/>
                <a:ea typeface="宋体"/>
              </a:rPr>
              <a:t>教程： </a:t>
            </a:r>
            <a:r>
              <a:rPr lang="en-US" altLang="zh-CN" sz="100" dirty="0">
                <a:solidFill>
                  <a:srgbClr val="107621"/>
                </a:solidFill>
                <a:latin typeface="Calibri"/>
                <a:ea typeface="宋体"/>
              </a:rPr>
              <a:t>www.1ppt.com/powerpoint/      </a:t>
            </a:r>
          </a:p>
          <a:p>
            <a:r>
              <a:rPr lang="en-US" altLang="zh-CN" sz="100" dirty="0">
                <a:solidFill>
                  <a:srgbClr val="107621"/>
                </a:solidFill>
                <a:latin typeface="Calibri"/>
                <a:ea typeface="宋体"/>
              </a:rPr>
              <a:t>PPT</a:t>
            </a:r>
            <a:r>
              <a:rPr lang="zh-CN" altLang="en-US" sz="100" dirty="0">
                <a:solidFill>
                  <a:srgbClr val="107621"/>
                </a:solidFill>
                <a:latin typeface="Calibri"/>
                <a:ea typeface="宋体"/>
              </a:rPr>
              <a:t>课件：</a:t>
            </a:r>
            <a:r>
              <a:rPr lang="en-US" altLang="zh-CN" sz="100" dirty="0">
                <a:solidFill>
                  <a:srgbClr val="107621"/>
                </a:solidFill>
                <a:latin typeface="Calibri"/>
                <a:ea typeface="宋体"/>
              </a:rPr>
              <a:t>www.1ppt.com/kejian/             </a:t>
            </a:r>
            <a:r>
              <a:rPr lang="zh-CN" altLang="en-US" sz="100" dirty="0">
                <a:solidFill>
                  <a:srgbClr val="107621"/>
                </a:solidFill>
                <a:latin typeface="Calibri"/>
                <a:ea typeface="宋体"/>
              </a:rPr>
              <a:t>字体下载：</a:t>
            </a:r>
            <a:r>
              <a:rPr lang="en-US" altLang="zh-CN" sz="100" dirty="0">
                <a:solidFill>
                  <a:srgbClr val="107621"/>
                </a:solidFill>
                <a:latin typeface="Calibri"/>
                <a:ea typeface="宋体"/>
              </a:rPr>
              <a:t>www.1ppt.com/ziti/</a:t>
            </a:r>
          </a:p>
          <a:p>
            <a:r>
              <a:rPr lang="zh-CN" altLang="en-US" sz="100" dirty="0">
                <a:solidFill>
                  <a:srgbClr val="107621"/>
                </a:solidFill>
                <a:latin typeface="Calibri"/>
                <a:ea typeface="宋体"/>
              </a:rPr>
              <a:t>工作总结</a:t>
            </a:r>
            <a:r>
              <a:rPr lang="en-US" altLang="zh-CN" sz="100" dirty="0">
                <a:solidFill>
                  <a:srgbClr val="107621"/>
                </a:solidFill>
                <a:latin typeface="Calibri"/>
                <a:ea typeface="宋体"/>
              </a:rPr>
              <a:t>PPT</a:t>
            </a:r>
            <a:r>
              <a:rPr lang="zh-CN" altLang="en-US" sz="100" dirty="0">
                <a:solidFill>
                  <a:srgbClr val="107621"/>
                </a:solidFill>
                <a:latin typeface="Calibri"/>
                <a:ea typeface="宋体"/>
              </a:rPr>
              <a:t>：</a:t>
            </a:r>
            <a:r>
              <a:rPr lang="en-US" altLang="zh-CN" sz="100" dirty="0">
                <a:solidFill>
                  <a:srgbClr val="107621"/>
                </a:solidFill>
                <a:latin typeface="Calibri"/>
                <a:ea typeface="宋体"/>
              </a:rPr>
              <a:t>www.1ppt.com/xiazai/zongjie/ </a:t>
            </a:r>
            <a:r>
              <a:rPr lang="zh-CN" altLang="en-US" sz="100" dirty="0">
                <a:solidFill>
                  <a:srgbClr val="107621"/>
                </a:solidFill>
                <a:latin typeface="Calibri"/>
                <a:ea typeface="宋体"/>
              </a:rPr>
              <a:t>工作计划：</a:t>
            </a:r>
            <a:r>
              <a:rPr lang="en-US" altLang="zh-CN" sz="100" dirty="0">
                <a:solidFill>
                  <a:srgbClr val="107621"/>
                </a:solidFill>
                <a:latin typeface="Calibri"/>
                <a:ea typeface="宋体"/>
              </a:rPr>
              <a:t>www.1ppt.com/xiazai/jihua/</a:t>
            </a:r>
          </a:p>
          <a:p>
            <a:r>
              <a:rPr lang="zh-CN" altLang="en-US" sz="100" dirty="0">
                <a:solidFill>
                  <a:srgbClr val="107621"/>
                </a:solidFill>
                <a:latin typeface="Calibri"/>
                <a:ea typeface="宋体"/>
              </a:rPr>
              <a:t>商务</a:t>
            </a:r>
            <a:r>
              <a:rPr lang="en-US" altLang="zh-CN" sz="100" dirty="0">
                <a:solidFill>
                  <a:srgbClr val="107621"/>
                </a:solidFill>
                <a:latin typeface="Calibri"/>
                <a:ea typeface="宋体"/>
              </a:rPr>
              <a:t>PPT</a:t>
            </a:r>
            <a:r>
              <a:rPr lang="zh-CN" altLang="en-US" sz="100" dirty="0">
                <a:solidFill>
                  <a:srgbClr val="107621"/>
                </a:solidFill>
                <a:latin typeface="Calibri"/>
                <a:ea typeface="宋体"/>
              </a:rPr>
              <a:t>模板：</a:t>
            </a:r>
            <a:r>
              <a:rPr lang="en-US" altLang="zh-CN" sz="100" dirty="0">
                <a:solidFill>
                  <a:srgbClr val="107621"/>
                </a:solidFill>
                <a:latin typeface="Calibri"/>
                <a:ea typeface="宋体"/>
              </a:rPr>
              <a:t>www.1ppt.com/moban/shangwu/  </a:t>
            </a:r>
            <a:r>
              <a:rPr lang="zh-CN" altLang="en-US" sz="100" dirty="0">
                <a:solidFill>
                  <a:srgbClr val="107621"/>
                </a:solidFill>
                <a:latin typeface="Calibri"/>
                <a:ea typeface="宋体"/>
              </a:rPr>
              <a:t>个人简历</a:t>
            </a:r>
            <a:r>
              <a:rPr lang="en-US" altLang="zh-CN" sz="100" dirty="0">
                <a:solidFill>
                  <a:srgbClr val="107621"/>
                </a:solidFill>
                <a:latin typeface="Calibri"/>
                <a:ea typeface="宋体"/>
              </a:rPr>
              <a:t>PPT</a:t>
            </a:r>
            <a:r>
              <a:rPr lang="zh-CN" altLang="en-US" sz="100" dirty="0">
                <a:solidFill>
                  <a:srgbClr val="107621"/>
                </a:solidFill>
                <a:latin typeface="Calibri"/>
                <a:ea typeface="宋体"/>
              </a:rPr>
              <a:t>：</a:t>
            </a:r>
            <a:r>
              <a:rPr lang="en-US" altLang="zh-CN" sz="100" dirty="0">
                <a:solidFill>
                  <a:srgbClr val="107621"/>
                </a:solidFill>
                <a:latin typeface="Calibri"/>
                <a:ea typeface="宋体"/>
              </a:rPr>
              <a:t>www.1ppt.com/xiazai/jianli/  </a:t>
            </a:r>
          </a:p>
          <a:p>
            <a:r>
              <a:rPr lang="zh-CN" altLang="en-US" sz="100" dirty="0">
                <a:solidFill>
                  <a:srgbClr val="107621"/>
                </a:solidFill>
                <a:latin typeface="Calibri"/>
                <a:ea typeface="宋体"/>
              </a:rPr>
              <a:t>毕业答辩</a:t>
            </a:r>
            <a:r>
              <a:rPr lang="en-US" altLang="zh-CN" sz="100" dirty="0">
                <a:solidFill>
                  <a:srgbClr val="107621"/>
                </a:solidFill>
                <a:latin typeface="Calibri"/>
                <a:ea typeface="宋体"/>
              </a:rPr>
              <a:t>PPT</a:t>
            </a:r>
            <a:r>
              <a:rPr lang="zh-CN" altLang="en-US" sz="100" dirty="0">
                <a:solidFill>
                  <a:srgbClr val="107621"/>
                </a:solidFill>
                <a:latin typeface="Calibri"/>
                <a:ea typeface="宋体"/>
              </a:rPr>
              <a:t>：</a:t>
            </a:r>
            <a:r>
              <a:rPr lang="en-US" altLang="zh-CN" sz="100" dirty="0">
                <a:solidFill>
                  <a:srgbClr val="107621"/>
                </a:solidFill>
                <a:latin typeface="Calibri"/>
                <a:ea typeface="宋体"/>
              </a:rPr>
              <a:t>www.1ppt.com/xiazai/dabian/  </a:t>
            </a:r>
            <a:r>
              <a:rPr lang="zh-CN" altLang="en-US" sz="100" dirty="0">
                <a:solidFill>
                  <a:srgbClr val="107621"/>
                </a:solidFill>
                <a:latin typeface="Calibri"/>
                <a:ea typeface="宋体"/>
              </a:rPr>
              <a:t>工作汇报</a:t>
            </a:r>
            <a:r>
              <a:rPr lang="en-US" altLang="zh-CN" sz="100" dirty="0">
                <a:solidFill>
                  <a:srgbClr val="107621"/>
                </a:solidFill>
                <a:latin typeface="Calibri"/>
                <a:ea typeface="宋体"/>
              </a:rPr>
              <a:t>PPT</a:t>
            </a:r>
            <a:r>
              <a:rPr lang="zh-CN" altLang="en-US" sz="100" dirty="0">
                <a:solidFill>
                  <a:srgbClr val="107621"/>
                </a:solidFill>
                <a:latin typeface="Calibri"/>
                <a:ea typeface="宋体"/>
              </a:rPr>
              <a:t>：</a:t>
            </a:r>
            <a:r>
              <a:rPr lang="en-US" altLang="zh-CN" sz="100" dirty="0">
                <a:solidFill>
                  <a:srgbClr val="107621"/>
                </a:solidFill>
                <a:latin typeface="Calibri"/>
                <a:ea typeface="宋体"/>
              </a:rPr>
              <a:t>www.1ppt.com/xiazai/huibao/    </a:t>
            </a:r>
          </a:p>
          <a:p>
            <a:r>
              <a:rPr lang="en-US" altLang="zh-CN" sz="100" dirty="0">
                <a:solidFill>
                  <a:srgbClr val="107621"/>
                </a:solidFill>
                <a:latin typeface="Calibri"/>
                <a:ea typeface="宋体"/>
              </a:rPr>
              <a:t> </a:t>
            </a:r>
          </a:p>
        </p:txBody>
      </p:sp>
    </p:spTree>
    <p:extLst>
      <p:ext uri="{BB962C8B-B14F-4D97-AF65-F5344CB8AC3E}">
        <p14:creationId xmlns:p14="http://schemas.microsoft.com/office/powerpoint/2010/main" xmlns="" val="1438570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571704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3400860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4180357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3250122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2342808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1509579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9B0304-BD04-4789-8499-84BEAB9DF89A}" type="datetimeFigureOut">
              <a:rPr lang="zh-CN" altLang="en-US" smtClean="0"/>
              <a:pPr/>
              <a:t>2020/9/30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1432263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3">
                <a:lumMod val="50000"/>
              </a:schemeClr>
            </a:gs>
            <a:gs pos="50000">
              <a:schemeClr val="accent3">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B0304-BD04-4789-8499-84BEAB9DF89A}" type="datetimeFigureOut">
              <a:rPr lang="zh-CN" altLang="en-US" smtClean="0"/>
              <a:pPr/>
              <a:t>2020/9/30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E9997-22EA-4F25-85D0-16841EC829DA}" type="slidenum">
              <a:rPr lang="zh-CN" altLang="en-US" smtClean="0"/>
              <a:pPr/>
              <a:t>‹#›</a:t>
            </a:fld>
            <a:endParaRPr lang="zh-CN" altLang="en-US"/>
          </a:p>
        </p:txBody>
      </p:sp>
    </p:spTree>
    <p:extLst>
      <p:ext uri="{BB962C8B-B14F-4D97-AF65-F5344CB8AC3E}">
        <p14:creationId xmlns:p14="http://schemas.microsoft.com/office/powerpoint/2010/main" xmlns="" val="4003403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15" name="矩形 14"/>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34" name="文本框 33"/>
          <p:cNvSpPr txBox="1"/>
          <p:nvPr/>
        </p:nvSpPr>
        <p:spPr>
          <a:xfrm>
            <a:off x="2689598" y="831758"/>
            <a:ext cx="6596678" cy="1015663"/>
          </a:xfrm>
          <a:prstGeom prst="rect">
            <a:avLst/>
          </a:prstGeom>
          <a:noFill/>
        </p:spPr>
        <p:txBody>
          <a:bodyPr wrap="none" rtlCol="0">
            <a:spAutoFit/>
          </a:bodyPr>
          <a:lstStyle/>
          <a:p>
            <a:pPr algn="ctr"/>
            <a:r>
              <a:rPr lang="zh-CN" altLang="en-US" sz="6000" b="1" dirty="0" smtClean="0">
                <a:gradFill flip="none" rotWithShape="1">
                  <a:gsLst>
                    <a:gs pos="100000">
                      <a:schemeClr val="accent3">
                        <a:lumMod val="20000"/>
                        <a:lumOff val="80000"/>
                      </a:schemeClr>
                    </a:gs>
                    <a:gs pos="50000">
                      <a:schemeClr val="bg1"/>
                    </a:gs>
                  </a:gsLst>
                  <a:path path="circle">
                    <a:fillToRect l="50000" t="50000" r="50000" b="50000"/>
                  </a:path>
                  <a:tileRect/>
                </a:gradFill>
                <a:effectLst>
                  <a:outerShdw blurRad="38100" dist="38100" dir="2700000" algn="tl">
                    <a:srgbClr val="000000">
                      <a:alpha val="43137"/>
                    </a:srgbClr>
                  </a:outerShdw>
                </a:effectLst>
                <a:cs typeface="+mn-ea"/>
                <a:sym typeface="+mn-lt"/>
              </a:rPr>
              <a:t>低碳环保 绿色出行</a:t>
            </a:r>
            <a:endParaRPr lang="en-US" altLang="zh-CN" sz="6000" b="1" dirty="0">
              <a:gradFill flip="none" rotWithShape="1">
                <a:gsLst>
                  <a:gs pos="100000">
                    <a:schemeClr val="accent3">
                      <a:lumMod val="20000"/>
                      <a:lumOff val="80000"/>
                    </a:schemeClr>
                  </a:gs>
                  <a:gs pos="50000">
                    <a:schemeClr val="bg1"/>
                  </a:gs>
                </a:gsLst>
                <a:path path="circle">
                  <a:fillToRect l="50000" t="50000" r="50000" b="50000"/>
                </a:path>
                <a:tileRect/>
              </a:gradFill>
              <a:effectLst>
                <a:outerShdw blurRad="38100" dist="38100" dir="2700000" algn="tl">
                  <a:srgbClr val="000000">
                    <a:alpha val="43137"/>
                  </a:srgbClr>
                </a:outerShdw>
              </a:effectLst>
              <a:cs typeface="+mn-ea"/>
              <a:sym typeface="+mn-lt"/>
            </a:endParaRPr>
          </a:p>
        </p:txBody>
      </p:sp>
      <p:grpSp>
        <p:nvGrpSpPr>
          <p:cNvPr id="4" name="组合 3"/>
          <p:cNvGrpSpPr/>
          <p:nvPr/>
        </p:nvGrpSpPr>
        <p:grpSpPr>
          <a:xfrm>
            <a:off x="0" y="2227810"/>
            <a:ext cx="12191999" cy="5029197"/>
            <a:chOff x="-155133" y="2078182"/>
            <a:chExt cx="12474132" cy="5145576"/>
          </a:xfrm>
        </p:grpSpPr>
        <p:grpSp>
          <p:nvGrpSpPr>
            <p:cNvPr id="3" name="组合 2"/>
            <p:cNvGrpSpPr/>
            <p:nvPr/>
          </p:nvGrpSpPr>
          <p:grpSpPr>
            <a:xfrm>
              <a:off x="951100" y="2078182"/>
              <a:ext cx="11367899" cy="5145576"/>
              <a:chOff x="-174781" y="889460"/>
              <a:chExt cx="12524898" cy="5669281"/>
            </a:xfrm>
          </p:grpSpPr>
          <p:pic>
            <p:nvPicPr>
              <p:cNvPr id="2" name="图片 1"/>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748147" y="889460"/>
                <a:ext cx="10064829" cy="5669281"/>
              </a:xfrm>
              <a:prstGeom prst="rect">
                <a:avLst/>
              </a:prstGeom>
            </p:spPr>
          </p:pic>
          <p:pic>
            <p:nvPicPr>
              <p:cNvPr id="19" name="图片 18"/>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74781" y="5478086"/>
                <a:ext cx="1006055" cy="731521"/>
              </a:xfrm>
              <a:prstGeom prst="rect">
                <a:avLst/>
              </a:prstGeom>
            </p:spPr>
          </p:pic>
          <p:pic>
            <p:nvPicPr>
              <p:cNvPr id="21" name="图片 20"/>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10763098" y="5519652"/>
                <a:ext cx="1236714" cy="1039089"/>
              </a:xfrm>
              <a:prstGeom prst="rect">
                <a:avLst/>
              </a:prstGeom>
            </p:spPr>
          </p:pic>
          <p:pic>
            <p:nvPicPr>
              <p:cNvPr id="22" name="图片 21"/>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11815988" y="5519650"/>
                <a:ext cx="534129" cy="1039089"/>
              </a:xfrm>
              <a:prstGeom prst="rect">
                <a:avLst/>
              </a:prstGeom>
            </p:spPr>
          </p:pic>
        </p:grpSp>
        <p:pic>
          <p:nvPicPr>
            <p:cNvPr id="35" name="图片 34"/>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155133" y="6280654"/>
              <a:ext cx="1338610" cy="943102"/>
            </a:xfrm>
            <a:prstGeom prst="rect">
              <a:avLst/>
            </a:prstGeom>
          </p:spPr>
        </p:pic>
      </p:grpSp>
      <p:sp>
        <p:nvSpPr>
          <p:cNvPr id="36" name="文本框 35"/>
          <p:cNvSpPr txBox="1"/>
          <p:nvPr/>
        </p:nvSpPr>
        <p:spPr>
          <a:xfrm>
            <a:off x="3215770" y="2116706"/>
            <a:ext cx="4972836" cy="523220"/>
          </a:xfrm>
          <a:prstGeom prst="rect">
            <a:avLst/>
          </a:prstGeom>
          <a:noFill/>
        </p:spPr>
        <p:txBody>
          <a:bodyPr wrap="none" rtlCol="0">
            <a:spAutoFit/>
          </a:bodyPr>
          <a:lstStyle/>
          <a:p>
            <a:pPr algn="ctr"/>
            <a:r>
              <a:rPr lang="zh-CN" altLang="en-US" sz="2800" spc="300" dirty="0" smtClean="0">
                <a:solidFill>
                  <a:schemeClr val="bg1"/>
                </a:solidFill>
                <a:cs typeface="+mn-ea"/>
                <a:sym typeface="+mn-lt"/>
              </a:rPr>
              <a:t>环保行动活动策划</a:t>
            </a:r>
            <a:r>
              <a:rPr lang="en-US" altLang="zh-CN" sz="2800" spc="300" dirty="0" smtClean="0">
                <a:solidFill>
                  <a:schemeClr val="bg1"/>
                </a:solidFill>
                <a:cs typeface="+mn-ea"/>
                <a:sym typeface="+mn-lt"/>
              </a:rPr>
              <a:t>PPT</a:t>
            </a:r>
            <a:r>
              <a:rPr lang="zh-CN" altLang="en-US" sz="2800" spc="300" dirty="0" smtClean="0">
                <a:solidFill>
                  <a:schemeClr val="bg1"/>
                </a:solidFill>
                <a:cs typeface="+mn-ea"/>
                <a:sym typeface="+mn-lt"/>
              </a:rPr>
              <a:t>模板</a:t>
            </a:r>
            <a:endParaRPr lang="en-US" altLang="zh-CN" sz="2800" spc="300" dirty="0">
              <a:solidFill>
                <a:schemeClr val="bg1"/>
              </a:solidFill>
              <a:cs typeface="+mn-ea"/>
              <a:sym typeface="+mn-lt"/>
            </a:endParaRPr>
          </a:p>
        </p:txBody>
      </p:sp>
    </p:spTree>
    <p:extLst>
      <p:ext uri="{BB962C8B-B14F-4D97-AF65-F5344CB8AC3E}">
        <p14:creationId xmlns:p14="http://schemas.microsoft.com/office/powerpoint/2010/main" xmlns="" val="205736112"/>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9"/>
          <p:cNvSpPr/>
          <p:nvPr/>
        </p:nvSpPr>
        <p:spPr>
          <a:xfrm>
            <a:off x="-1952414" y="1349556"/>
            <a:ext cx="9854414" cy="5508444"/>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4413837 w 11014364"/>
              <a:gd name="connsiteY0" fmla="*/ 0 h 5171432"/>
              <a:gd name="connsiteX1" fmla="*/ 11014364 w 11014364"/>
              <a:gd name="connsiteY1" fmla="*/ 2536752 h 5171432"/>
              <a:gd name="connsiteX2" fmla="*/ 9383868 w 11014364"/>
              <a:gd name="connsiteY2" fmla="*/ 5171432 h 5171432"/>
              <a:gd name="connsiteX3" fmla="*/ 0 w 11014364"/>
              <a:gd name="connsiteY3" fmla="*/ 5171432 h 5171432"/>
              <a:gd name="connsiteX4" fmla="*/ 0 w 11014364"/>
              <a:gd name="connsiteY4" fmla="*/ 795209 h 5171432"/>
              <a:gd name="connsiteX5" fmla="*/ 4413837 w 11014364"/>
              <a:gd name="connsiteY5" fmla="*/ 0 h 5171432"/>
              <a:gd name="connsiteX0" fmla="*/ 4413837 w 9383868"/>
              <a:gd name="connsiteY0" fmla="*/ 0 h 5171432"/>
              <a:gd name="connsiteX1" fmla="*/ 7466933 w 9383868"/>
              <a:gd name="connsiteY1" fmla="*/ 2536752 h 5171432"/>
              <a:gd name="connsiteX2" fmla="*/ 9383868 w 9383868"/>
              <a:gd name="connsiteY2" fmla="*/ 5171432 h 5171432"/>
              <a:gd name="connsiteX3" fmla="*/ 0 w 9383868"/>
              <a:gd name="connsiteY3" fmla="*/ 5171432 h 5171432"/>
              <a:gd name="connsiteX4" fmla="*/ 0 w 9383868"/>
              <a:gd name="connsiteY4" fmla="*/ 795209 h 5171432"/>
              <a:gd name="connsiteX5" fmla="*/ 4413837 w 9383868"/>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0 w 7466933"/>
              <a:gd name="connsiteY4" fmla="*/ 795209 h 5171432"/>
              <a:gd name="connsiteX5" fmla="*/ 4413837 w 7466933"/>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11017 w 7466933"/>
              <a:gd name="connsiteY4" fmla="*/ 3064683 h 5171432"/>
              <a:gd name="connsiteX5" fmla="*/ 4413837 w 7466933"/>
              <a:gd name="connsiteY5" fmla="*/ 0 h 5171432"/>
              <a:gd name="connsiteX0" fmla="*/ 4402820 w 7466933"/>
              <a:gd name="connsiteY0" fmla="*/ 0 h 5667191"/>
              <a:gd name="connsiteX1" fmla="*/ 7466933 w 7466933"/>
              <a:gd name="connsiteY1" fmla="*/ 3032511 h 5667191"/>
              <a:gd name="connsiteX2" fmla="*/ 5263560 w 7466933"/>
              <a:gd name="connsiteY2" fmla="*/ 5667191 h 5667191"/>
              <a:gd name="connsiteX3" fmla="*/ 0 w 7466933"/>
              <a:gd name="connsiteY3" fmla="*/ 5667191 h 5667191"/>
              <a:gd name="connsiteX4" fmla="*/ 11017 w 7466933"/>
              <a:gd name="connsiteY4" fmla="*/ 3560442 h 5667191"/>
              <a:gd name="connsiteX5" fmla="*/ 4402820 w 7466933"/>
              <a:gd name="connsiteY5" fmla="*/ 0 h 5667191"/>
              <a:gd name="connsiteX0" fmla="*/ 4402820 w 7466933"/>
              <a:gd name="connsiteY0" fmla="*/ 0 h 5777360"/>
              <a:gd name="connsiteX1" fmla="*/ 7466933 w 7466933"/>
              <a:gd name="connsiteY1" fmla="*/ 3142680 h 5777360"/>
              <a:gd name="connsiteX2" fmla="*/ 5263560 w 7466933"/>
              <a:gd name="connsiteY2" fmla="*/ 5777360 h 5777360"/>
              <a:gd name="connsiteX3" fmla="*/ 0 w 7466933"/>
              <a:gd name="connsiteY3" fmla="*/ 5777360 h 5777360"/>
              <a:gd name="connsiteX4" fmla="*/ 11017 w 7466933"/>
              <a:gd name="connsiteY4" fmla="*/ 3670611 h 5777360"/>
              <a:gd name="connsiteX5" fmla="*/ 4402820 w 7466933"/>
              <a:gd name="connsiteY5" fmla="*/ 0 h 5777360"/>
              <a:gd name="connsiteX0" fmla="*/ 4402820 w 7466933"/>
              <a:gd name="connsiteY0" fmla="*/ 0 h 5791215"/>
              <a:gd name="connsiteX1" fmla="*/ 7466933 w 7466933"/>
              <a:gd name="connsiteY1" fmla="*/ 3142680 h 5791215"/>
              <a:gd name="connsiteX2" fmla="*/ 4473851 w 7466933"/>
              <a:gd name="connsiteY2" fmla="*/ 5791215 h 5791215"/>
              <a:gd name="connsiteX3" fmla="*/ 0 w 7466933"/>
              <a:gd name="connsiteY3" fmla="*/ 5777360 h 5791215"/>
              <a:gd name="connsiteX4" fmla="*/ 11017 w 7466933"/>
              <a:gd name="connsiteY4" fmla="*/ 3670611 h 5791215"/>
              <a:gd name="connsiteX5" fmla="*/ 4402820 w 7466933"/>
              <a:gd name="connsiteY5" fmla="*/ 0 h 5791215"/>
              <a:gd name="connsiteX0" fmla="*/ 4402820 w 7466933"/>
              <a:gd name="connsiteY0" fmla="*/ 0 h 5781978"/>
              <a:gd name="connsiteX1" fmla="*/ 7466933 w 7466933"/>
              <a:gd name="connsiteY1" fmla="*/ 3142680 h 5781978"/>
              <a:gd name="connsiteX2" fmla="*/ 4834069 w 7466933"/>
              <a:gd name="connsiteY2" fmla="*/ 5781978 h 5781978"/>
              <a:gd name="connsiteX3" fmla="*/ 0 w 7466933"/>
              <a:gd name="connsiteY3" fmla="*/ 5777360 h 5781978"/>
              <a:gd name="connsiteX4" fmla="*/ 11017 w 7466933"/>
              <a:gd name="connsiteY4" fmla="*/ 3670611 h 5781978"/>
              <a:gd name="connsiteX5" fmla="*/ 4402820 w 7466933"/>
              <a:gd name="connsiteY5" fmla="*/ 0 h 5781978"/>
              <a:gd name="connsiteX0" fmla="*/ 4402820 w 7466933"/>
              <a:gd name="connsiteY0" fmla="*/ 0 h 5778900"/>
              <a:gd name="connsiteX1" fmla="*/ 7466933 w 7466933"/>
              <a:gd name="connsiteY1" fmla="*/ 3142680 h 5778900"/>
              <a:gd name="connsiteX2" fmla="*/ 4834069 w 7466933"/>
              <a:gd name="connsiteY2" fmla="*/ 5778900 h 5778900"/>
              <a:gd name="connsiteX3" fmla="*/ 0 w 7466933"/>
              <a:gd name="connsiteY3" fmla="*/ 5777360 h 5778900"/>
              <a:gd name="connsiteX4" fmla="*/ 11017 w 7466933"/>
              <a:gd name="connsiteY4" fmla="*/ 3670611 h 5778900"/>
              <a:gd name="connsiteX5" fmla="*/ 4402820 w 7466933"/>
              <a:gd name="connsiteY5" fmla="*/ 0 h 5778900"/>
              <a:gd name="connsiteX0" fmla="*/ 4402820 w 7466933"/>
              <a:gd name="connsiteY0" fmla="*/ 0 h 5508444"/>
              <a:gd name="connsiteX1" fmla="*/ 7466933 w 7466933"/>
              <a:gd name="connsiteY1" fmla="*/ 2872224 h 5508444"/>
              <a:gd name="connsiteX2" fmla="*/ 4834069 w 7466933"/>
              <a:gd name="connsiteY2" fmla="*/ 5508444 h 5508444"/>
              <a:gd name="connsiteX3" fmla="*/ 0 w 7466933"/>
              <a:gd name="connsiteY3" fmla="*/ 5506904 h 5508444"/>
              <a:gd name="connsiteX4" fmla="*/ 11017 w 7466933"/>
              <a:gd name="connsiteY4" fmla="*/ 3400155 h 5508444"/>
              <a:gd name="connsiteX5" fmla="*/ 4402820 w 7466933"/>
              <a:gd name="connsiteY5" fmla="*/ 0 h 5508444"/>
              <a:gd name="connsiteX0" fmla="*/ 4402820 w 7763148"/>
              <a:gd name="connsiteY0" fmla="*/ 0 h 5508444"/>
              <a:gd name="connsiteX1" fmla="*/ 7763148 w 7763148"/>
              <a:gd name="connsiteY1" fmla="*/ 3335864 h 5508444"/>
              <a:gd name="connsiteX2" fmla="*/ 4834069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4211524 h 5508444"/>
              <a:gd name="connsiteX5" fmla="*/ 4402820 w 7763148"/>
              <a:gd name="connsiteY5" fmla="*/ 0 h 5508444"/>
              <a:gd name="connsiteX0" fmla="*/ 4402820 w 9854414"/>
              <a:gd name="connsiteY0" fmla="*/ 0 h 5508444"/>
              <a:gd name="connsiteX1" fmla="*/ 9854414 w 9854414"/>
              <a:gd name="connsiteY1" fmla="*/ 5503330 h 5508444"/>
              <a:gd name="connsiteX2" fmla="*/ 5993168 w 9854414"/>
              <a:gd name="connsiteY2" fmla="*/ 5508444 h 5508444"/>
              <a:gd name="connsiteX3" fmla="*/ 0 w 9854414"/>
              <a:gd name="connsiteY3" fmla="*/ 5506904 h 5508444"/>
              <a:gd name="connsiteX4" fmla="*/ 11017 w 9854414"/>
              <a:gd name="connsiteY4" fmla="*/ 4211524 h 5508444"/>
              <a:gd name="connsiteX5" fmla="*/ 4402820 w 9854414"/>
              <a:gd name="connsiteY5" fmla="*/ 0 h 55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54414" h="5508444">
                <a:moveTo>
                  <a:pt x="4402820" y="0"/>
                </a:moveTo>
                <a:lnTo>
                  <a:pt x="9854414" y="5503330"/>
                </a:lnTo>
                <a:lnTo>
                  <a:pt x="5993168" y="5508444"/>
                </a:lnTo>
                <a:lnTo>
                  <a:pt x="0" y="5506904"/>
                </a:lnTo>
                <a:cubicBezTo>
                  <a:pt x="3672" y="4804654"/>
                  <a:pt x="7345" y="4913774"/>
                  <a:pt x="11017" y="4211524"/>
                </a:cubicBezTo>
                <a:lnTo>
                  <a:pt x="4402820" y="0"/>
                </a:lnTo>
                <a:close/>
              </a:path>
            </a:pathLst>
          </a:custGeom>
          <a:gradFill flip="none" rotWithShape="0">
            <a:gsLst>
              <a:gs pos="0">
                <a:schemeClr val="tx1">
                  <a:alpha val="3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文本框 5"/>
          <p:cNvSpPr txBox="1"/>
          <p:nvPr/>
        </p:nvSpPr>
        <p:spPr>
          <a:xfrm>
            <a:off x="1557414" y="887891"/>
            <a:ext cx="1776448" cy="92333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sz="5400" b="1" dirty="0" smtClean="0">
                <a:solidFill>
                  <a:schemeClr val="bg1"/>
                </a:solidFill>
                <a:latin typeface="+mn-lt"/>
                <a:ea typeface="+mn-ea"/>
                <a:cs typeface="+mn-ea"/>
                <a:sym typeface="+mn-lt"/>
              </a:rPr>
              <a:t>目 录</a:t>
            </a:r>
            <a:endParaRPr lang="en-US" altLang="zh-CN" sz="5400" b="1" dirty="0">
              <a:solidFill>
                <a:schemeClr val="bg1"/>
              </a:solidFill>
              <a:latin typeface="+mn-lt"/>
              <a:ea typeface="+mn-ea"/>
              <a:cs typeface="+mn-ea"/>
              <a:sym typeface="+mn-lt"/>
            </a:endParaRPr>
          </a:p>
        </p:txBody>
      </p:sp>
      <p:grpSp>
        <p:nvGrpSpPr>
          <p:cNvPr id="7" name="组合 6"/>
          <p:cNvGrpSpPr/>
          <p:nvPr/>
        </p:nvGrpSpPr>
        <p:grpSpPr>
          <a:xfrm>
            <a:off x="3268131" y="2160534"/>
            <a:ext cx="523399" cy="523399"/>
            <a:chOff x="4252200" y="1511191"/>
            <a:chExt cx="3688718" cy="3688718"/>
          </a:xfrm>
        </p:grpSpPr>
        <p:sp>
          <p:nvSpPr>
            <p:cNvPr id="8" name="矩形 7"/>
            <p:cNvSpPr/>
            <p:nvPr/>
          </p:nvSpPr>
          <p:spPr>
            <a:xfrm>
              <a:off x="4252200" y="1511191"/>
              <a:ext cx="3688718" cy="3688718"/>
            </a:xfrm>
            <a:prstGeom prst="rect">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1A94A2"/>
                </a:solidFill>
                <a:cs typeface="+mn-ea"/>
                <a:sym typeface="+mn-lt"/>
              </a:endParaRPr>
            </a:p>
          </p:txBody>
        </p:sp>
        <p:sp>
          <p:nvSpPr>
            <p:cNvPr id="9" name="矩形 8"/>
            <p:cNvSpPr/>
            <p:nvPr/>
          </p:nvSpPr>
          <p:spPr>
            <a:xfrm>
              <a:off x="4490746" y="1749737"/>
              <a:ext cx="3211627" cy="3211627"/>
            </a:xfrm>
            <a:prstGeom prst="rect">
              <a:avLst/>
            </a:prstGeom>
            <a:gradFill flip="none" rotWithShape="1">
              <a:gsLst>
                <a:gs pos="100000">
                  <a:srgbClr val="D0D8CD"/>
                </a:gs>
                <a:gs pos="0">
                  <a:srgbClr val="FFFFFF"/>
                </a:gs>
                <a:gs pos="50000">
                  <a:srgbClr val="F4F4F4"/>
                </a:gs>
              </a:gsLst>
              <a:lin ang="16200000" scaled="1"/>
              <a:tileRect/>
            </a:gradFill>
            <a:ln w="12700">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b="1" dirty="0">
                  <a:solidFill>
                    <a:srgbClr val="5B9E47"/>
                  </a:solidFill>
                  <a:effectLst>
                    <a:innerShdw blurRad="63500" dist="50800" dir="16200000">
                      <a:prstClr val="black">
                        <a:alpha val="50000"/>
                      </a:prstClr>
                    </a:innerShdw>
                  </a:effectLst>
                  <a:cs typeface="+mn-ea"/>
                  <a:sym typeface="+mn-lt"/>
                </a:rPr>
                <a:t>1</a:t>
              </a:r>
            </a:p>
          </p:txBody>
        </p:sp>
      </p:grpSp>
      <p:grpSp>
        <p:nvGrpSpPr>
          <p:cNvPr id="10" name="组合 9"/>
          <p:cNvGrpSpPr/>
          <p:nvPr/>
        </p:nvGrpSpPr>
        <p:grpSpPr>
          <a:xfrm>
            <a:off x="4047064" y="2973333"/>
            <a:ext cx="523399" cy="523399"/>
            <a:chOff x="4252200" y="1511191"/>
            <a:chExt cx="3688718" cy="3688718"/>
          </a:xfrm>
        </p:grpSpPr>
        <p:sp>
          <p:nvSpPr>
            <p:cNvPr id="11" name="矩形 10"/>
            <p:cNvSpPr/>
            <p:nvPr/>
          </p:nvSpPr>
          <p:spPr>
            <a:xfrm>
              <a:off x="4252200" y="1511191"/>
              <a:ext cx="3688718" cy="3688718"/>
            </a:xfrm>
            <a:prstGeom prst="rect">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1A94A2"/>
                </a:solidFill>
                <a:cs typeface="+mn-ea"/>
                <a:sym typeface="+mn-lt"/>
              </a:endParaRPr>
            </a:p>
          </p:txBody>
        </p:sp>
        <p:sp>
          <p:nvSpPr>
            <p:cNvPr id="12" name="矩形 11"/>
            <p:cNvSpPr/>
            <p:nvPr/>
          </p:nvSpPr>
          <p:spPr>
            <a:xfrm>
              <a:off x="4490746" y="1749737"/>
              <a:ext cx="3211627" cy="3211627"/>
            </a:xfrm>
            <a:prstGeom prst="rect">
              <a:avLst/>
            </a:prstGeom>
            <a:gradFill flip="none" rotWithShape="1">
              <a:gsLst>
                <a:gs pos="100000">
                  <a:srgbClr val="D0D8CD"/>
                </a:gs>
                <a:gs pos="0">
                  <a:srgbClr val="FFFFFF"/>
                </a:gs>
                <a:gs pos="50000">
                  <a:srgbClr val="F4F4F4"/>
                </a:gs>
              </a:gsLst>
              <a:lin ang="16200000" scaled="1"/>
              <a:tileRect/>
            </a:gradFill>
            <a:ln w="12700">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b="1" dirty="0" smtClean="0">
                  <a:solidFill>
                    <a:srgbClr val="5B9E47"/>
                  </a:solidFill>
                  <a:effectLst>
                    <a:innerShdw blurRad="63500" dist="50800" dir="16200000">
                      <a:prstClr val="black">
                        <a:alpha val="50000"/>
                      </a:prstClr>
                    </a:innerShdw>
                  </a:effectLst>
                  <a:cs typeface="+mn-ea"/>
                  <a:sym typeface="+mn-lt"/>
                </a:rPr>
                <a:t>2</a:t>
              </a:r>
              <a:endParaRPr lang="en-US" altLang="zh-CN" sz="3600" b="1" dirty="0">
                <a:solidFill>
                  <a:srgbClr val="5B9E47"/>
                </a:solidFill>
                <a:effectLst>
                  <a:innerShdw blurRad="63500" dist="50800" dir="16200000">
                    <a:prstClr val="black">
                      <a:alpha val="50000"/>
                    </a:prstClr>
                  </a:innerShdw>
                </a:effectLst>
                <a:cs typeface="+mn-ea"/>
                <a:sym typeface="+mn-lt"/>
              </a:endParaRPr>
            </a:p>
          </p:txBody>
        </p:sp>
      </p:grpSp>
      <p:grpSp>
        <p:nvGrpSpPr>
          <p:cNvPr id="13" name="组合 12"/>
          <p:cNvGrpSpPr/>
          <p:nvPr/>
        </p:nvGrpSpPr>
        <p:grpSpPr>
          <a:xfrm>
            <a:off x="4969932" y="3904668"/>
            <a:ext cx="523399" cy="523399"/>
            <a:chOff x="4252200" y="1511191"/>
            <a:chExt cx="3688718" cy="3688718"/>
          </a:xfrm>
        </p:grpSpPr>
        <p:sp>
          <p:nvSpPr>
            <p:cNvPr id="14" name="矩形 13"/>
            <p:cNvSpPr/>
            <p:nvPr/>
          </p:nvSpPr>
          <p:spPr>
            <a:xfrm>
              <a:off x="4252200" y="1511191"/>
              <a:ext cx="3688718" cy="3688718"/>
            </a:xfrm>
            <a:prstGeom prst="rect">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1A94A2"/>
                </a:solidFill>
                <a:cs typeface="+mn-ea"/>
                <a:sym typeface="+mn-lt"/>
              </a:endParaRPr>
            </a:p>
          </p:txBody>
        </p:sp>
        <p:sp>
          <p:nvSpPr>
            <p:cNvPr id="15" name="矩形 14"/>
            <p:cNvSpPr/>
            <p:nvPr/>
          </p:nvSpPr>
          <p:spPr>
            <a:xfrm>
              <a:off x="4490746" y="1749737"/>
              <a:ext cx="3211627" cy="3211627"/>
            </a:xfrm>
            <a:prstGeom prst="rect">
              <a:avLst/>
            </a:prstGeom>
            <a:gradFill flip="none" rotWithShape="1">
              <a:gsLst>
                <a:gs pos="100000">
                  <a:srgbClr val="D0D8CD"/>
                </a:gs>
                <a:gs pos="0">
                  <a:srgbClr val="FFFFFF"/>
                </a:gs>
                <a:gs pos="50000">
                  <a:srgbClr val="F4F4F4"/>
                </a:gs>
              </a:gsLst>
              <a:lin ang="16200000" scaled="1"/>
              <a:tileRect/>
            </a:gradFill>
            <a:ln w="12700">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b="1" dirty="0" smtClean="0">
                  <a:solidFill>
                    <a:srgbClr val="5B9E47"/>
                  </a:solidFill>
                  <a:effectLst>
                    <a:innerShdw blurRad="63500" dist="50800" dir="16200000">
                      <a:prstClr val="black">
                        <a:alpha val="50000"/>
                      </a:prstClr>
                    </a:innerShdw>
                  </a:effectLst>
                  <a:cs typeface="+mn-ea"/>
                  <a:sym typeface="+mn-lt"/>
                </a:rPr>
                <a:t>3</a:t>
              </a:r>
              <a:endParaRPr lang="en-US" altLang="zh-CN" sz="3600" b="1" dirty="0">
                <a:solidFill>
                  <a:srgbClr val="5B9E47"/>
                </a:solidFill>
                <a:effectLst>
                  <a:innerShdw blurRad="63500" dist="50800" dir="16200000">
                    <a:prstClr val="black">
                      <a:alpha val="50000"/>
                    </a:prstClr>
                  </a:innerShdw>
                </a:effectLst>
                <a:cs typeface="+mn-ea"/>
                <a:sym typeface="+mn-lt"/>
              </a:endParaRPr>
            </a:p>
          </p:txBody>
        </p:sp>
      </p:grpSp>
      <p:grpSp>
        <p:nvGrpSpPr>
          <p:cNvPr id="16" name="组合 15"/>
          <p:cNvGrpSpPr/>
          <p:nvPr/>
        </p:nvGrpSpPr>
        <p:grpSpPr>
          <a:xfrm>
            <a:off x="5816598" y="4734402"/>
            <a:ext cx="523399" cy="523399"/>
            <a:chOff x="4252200" y="1511191"/>
            <a:chExt cx="3688718" cy="3688718"/>
          </a:xfrm>
        </p:grpSpPr>
        <p:sp>
          <p:nvSpPr>
            <p:cNvPr id="17" name="矩形 16"/>
            <p:cNvSpPr/>
            <p:nvPr/>
          </p:nvSpPr>
          <p:spPr>
            <a:xfrm>
              <a:off x="4252200" y="1511191"/>
              <a:ext cx="3688718" cy="3688718"/>
            </a:xfrm>
            <a:prstGeom prst="rect">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srgbClr val="1A94A2"/>
                </a:solidFill>
                <a:cs typeface="+mn-ea"/>
                <a:sym typeface="+mn-lt"/>
              </a:endParaRPr>
            </a:p>
          </p:txBody>
        </p:sp>
        <p:sp>
          <p:nvSpPr>
            <p:cNvPr id="18" name="矩形 17"/>
            <p:cNvSpPr/>
            <p:nvPr/>
          </p:nvSpPr>
          <p:spPr>
            <a:xfrm>
              <a:off x="4490746" y="1749737"/>
              <a:ext cx="3211627" cy="3211627"/>
            </a:xfrm>
            <a:prstGeom prst="rect">
              <a:avLst/>
            </a:prstGeom>
            <a:gradFill flip="none" rotWithShape="1">
              <a:gsLst>
                <a:gs pos="100000">
                  <a:srgbClr val="D0D8CD"/>
                </a:gs>
                <a:gs pos="0">
                  <a:srgbClr val="FFFFFF"/>
                </a:gs>
                <a:gs pos="50000">
                  <a:srgbClr val="F4F4F4"/>
                </a:gs>
              </a:gsLst>
              <a:lin ang="16200000" scaled="1"/>
              <a:tileRect/>
            </a:gradFill>
            <a:ln w="12700">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b="1" dirty="0" smtClean="0">
                  <a:solidFill>
                    <a:srgbClr val="5B9E47"/>
                  </a:solidFill>
                  <a:effectLst>
                    <a:innerShdw blurRad="63500" dist="50800" dir="16200000">
                      <a:prstClr val="black">
                        <a:alpha val="50000"/>
                      </a:prstClr>
                    </a:innerShdw>
                  </a:effectLst>
                  <a:cs typeface="+mn-ea"/>
                  <a:sym typeface="+mn-lt"/>
                </a:rPr>
                <a:t>4</a:t>
              </a:r>
              <a:endParaRPr lang="en-US" altLang="zh-CN" sz="3600" b="1" dirty="0">
                <a:solidFill>
                  <a:srgbClr val="5B9E47"/>
                </a:solidFill>
                <a:effectLst>
                  <a:innerShdw blurRad="63500" dist="50800" dir="16200000">
                    <a:prstClr val="black">
                      <a:alpha val="50000"/>
                    </a:prstClr>
                  </a:innerShdw>
                </a:effectLst>
                <a:cs typeface="+mn-ea"/>
                <a:sym typeface="+mn-lt"/>
              </a:endParaRPr>
            </a:p>
          </p:txBody>
        </p:sp>
      </p:grpSp>
      <p:sp>
        <p:nvSpPr>
          <p:cNvPr id="19" name="文本框 18"/>
          <p:cNvSpPr txBox="1"/>
          <p:nvPr/>
        </p:nvSpPr>
        <p:spPr>
          <a:xfrm>
            <a:off x="4024015" y="2197581"/>
            <a:ext cx="3877985" cy="584775"/>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sz="3200" b="1" dirty="0">
                <a:solidFill>
                  <a:schemeClr val="bg1"/>
                </a:solidFill>
                <a:latin typeface="+mn-lt"/>
                <a:ea typeface="+mn-ea"/>
                <a:cs typeface="+mn-ea"/>
                <a:sym typeface="+mn-lt"/>
              </a:rPr>
              <a:t>点击添加主标题文本</a:t>
            </a:r>
            <a:endParaRPr lang="en-US" altLang="zh-CN" sz="3200" b="1" dirty="0">
              <a:solidFill>
                <a:schemeClr val="bg1"/>
              </a:solidFill>
              <a:latin typeface="+mn-lt"/>
              <a:ea typeface="+mn-ea"/>
              <a:cs typeface="+mn-ea"/>
              <a:sym typeface="+mn-lt"/>
            </a:endParaRPr>
          </a:p>
        </p:txBody>
      </p:sp>
      <p:sp>
        <p:nvSpPr>
          <p:cNvPr id="20" name="文本框 19"/>
          <p:cNvSpPr txBox="1"/>
          <p:nvPr/>
        </p:nvSpPr>
        <p:spPr>
          <a:xfrm>
            <a:off x="4735215" y="2998714"/>
            <a:ext cx="3877985" cy="584775"/>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sz="3200" b="1" dirty="0">
                <a:solidFill>
                  <a:schemeClr val="bg1"/>
                </a:solidFill>
                <a:latin typeface="+mn-lt"/>
                <a:ea typeface="+mn-ea"/>
                <a:cs typeface="+mn-ea"/>
                <a:sym typeface="+mn-lt"/>
              </a:rPr>
              <a:t>点击添加主标题文本</a:t>
            </a:r>
            <a:endParaRPr lang="en-US" altLang="zh-CN" sz="3200" b="1" dirty="0">
              <a:solidFill>
                <a:schemeClr val="bg1"/>
              </a:solidFill>
              <a:latin typeface="+mn-lt"/>
              <a:ea typeface="+mn-ea"/>
              <a:cs typeface="+mn-ea"/>
              <a:sym typeface="+mn-lt"/>
            </a:endParaRPr>
          </a:p>
        </p:txBody>
      </p:sp>
      <p:sp>
        <p:nvSpPr>
          <p:cNvPr id="21" name="文本框 20"/>
          <p:cNvSpPr txBox="1"/>
          <p:nvPr/>
        </p:nvSpPr>
        <p:spPr>
          <a:xfrm>
            <a:off x="5611865" y="3913115"/>
            <a:ext cx="3877985" cy="584775"/>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sz="3200" b="1" dirty="0">
                <a:solidFill>
                  <a:schemeClr val="bg1"/>
                </a:solidFill>
                <a:latin typeface="+mn-lt"/>
                <a:ea typeface="+mn-ea"/>
                <a:cs typeface="+mn-ea"/>
                <a:sym typeface="+mn-lt"/>
              </a:rPr>
              <a:t>点击添加主标题文本</a:t>
            </a:r>
            <a:endParaRPr lang="en-US" altLang="zh-CN" sz="3200" b="1" dirty="0">
              <a:solidFill>
                <a:schemeClr val="bg1"/>
              </a:solidFill>
              <a:latin typeface="+mn-lt"/>
              <a:ea typeface="+mn-ea"/>
              <a:cs typeface="+mn-ea"/>
              <a:sym typeface="+mn-lt"/>
            </a:endParaRPr>
          </a:p>
        </p:txBody>
      </p:sp>
      <p:sp>
        <p:nvSpPr>
          <p:cNvPr id="22" name="文本框 21"/>
          <p:cNvSpPr txBox="1"/>
          <p:nvPr/>
        </p:nvSpPr>
        <p:spPr>
          <a:xfrm>
            <a:off x="6441599" y="4761318"/>
            <a:ext cx="3877985" cy="584775"/>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sz="3200" b="1" dirty="0">
                <a:solidFill>
                  <a:schemeClr val="bg1"/>
                </a:solidFill>
                <a:latin typeface="+mn-lt"/>
                <a:ea typeface="+mn-ea"/>
                <a:cs typeface="+mn-ea"/>
                <a:sym typeface="+mn-lt"/>
              </a:rPr>
              <a:t>点击添加主标题文本</a:t>
            </a:r>
            <a:endParaRPr lang="en-US" altLang="zh-CN" sz="3200" b="1" dirty="0">
              <a:solidFill>
                <a:schemeClr val="bg1"/>
              </a:solidFill>
              <a:latin typeface="+mn-lt"/>
              <a:ea typeface="+mn-ea"/>
              <a:cs typeface="+mn-ea"/>
              <a:sym typeface="+mn-lt"/>
            </a:endParaRPr>
          </a:p>
        </p:txBody>
      </p:sp>
    </p:spTree>
    <p:extLst>
      <p:ext uri="{BB962C8B-B14F-4D97-AF65-F5344CB8AC3E}">
        <p14:creationId xmlns:p14="http://schemas.microsoft.com/office/powerpoint/2010/main" xmlns="" val="22171644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9"/>
          <p:cNvSpPr/>
          <p:nvPr/>
        </p:nvSpPr>
        <p:spPr>
          <a:xfrm>
            <a:off x="0" y="1351096"/>
            <a:ext cx="7763148" cy="5508444"/>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4413837 w 11014364"/>
              <a:gd name="connsiteY0" fmla="*/ 0 h 5171432"/>
              <a:gd name="connsiteX1" fmla="*/ 11014364 w 11014364"/>
              <a:gd name="connsiteY1" fmla="*/ 2536752 h 5171432"/>
              <a:gd name="connsiteX2" fmla="*/ 9383868 w 11014364"/>
              <a:gd name="connsiteY2" fmla="*/ 5171432 h 5171432"/>
              <a:gd name="connsiteX3" fmla="*/ 0 w 11014364"/>
              <a:gd name="connsiteY3" fmla="*/ 5171432 h 5171432"/>
              <a:gd name="connsiteX4" fmla="*/ 0 w 11014364"/>
              <a:gd name="connsiteY4" fmla="*/ 795209 h 5171432"/>
              <a:gd name="connsiteX5" fmla="*/ 4413837 w 11014364"/>
              <a:gd name="connsiteY5" fmla="*/ 0 h 5171432"/>
              <a:gd name="connsiteX0" fmla="*/ 4413837 w 9383868"/>
              <a:gd name="connsiteY0" fmla="*/ 0 h 5171432"/>
              <a:gd name="connsiteX1" fmla="*/ 7466933 w 9383868"/>
              <a:gd name="connsiteY1" fmla="*/ 2536752 h 5171432"/>
              <a:gd name="connsiteX2" fmla="*/ 9383868 w 9383868"/>
              <a:gd name="connsiteY2" fmla="*/ 5171432 h 5171432"/>
              <a:gd name="connsiteX3" fmla="*/ 0 w 9383868"/>
              <a:gd name="connsiteY3" fmla="*/ 5171432 h 5171432"/>
              <a:gd name="connsiteX4" fmla="*/ 0 w 9383868"/>
              <a:gd name="connsiteY4" fmla="*/ 795209 h 5171432"/>
              <a:gd name="connsiteX5" fmla="*/ 4413837 w 9383868"/>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0 w 7466933"/>
              <a:gd name="connsiteY4" fmla="*/ 795209 h 5171432"/>
              <a:gd name="connsiteX5" fmla="*/ 4413837 w 7466933"/>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11017 w 7466933"/>
              <a:gd name="connsiteY4" fmla="*/ 3064683 h 5171432"/>
              <a:gd name="connsiteX5" fmla="*/ 4413837 w 7466933"/>
              <a:gd name="connsiteY5" fmla="*/ 0 h 5171432"/>
              <a:gd name="connsiteX0" fmla="*/ 4402820 w 7466933"/>
              <a:gd name="connsiteY0" fmla="*/ 0 h 5667191"/>
              <a:gd name="connsiteX1" fmla="*/ 7466933 w 7466933"/>
              <a:gd name="connsiteY1" fmla="*/ 3032511 h 5667191"/>
              <a:gd name="connsiteX2" fmla="*/ 5263560 w 7466933"/>
              <a:gd name="connsiteY2" fmla="*/ 5667191 h 5667191"/>
              <a:gd name="connsiteX3" fmla="*/ 0 w 7466933"/>
              <a:gd name="connsiteY3" fmla="*/ 5667191 h 5667191"/>
              <a:gd name="connsiteX4" fmla="*/ 11017 w 7466933"/>
              <a:gd name="connsiteY4" fmla="*/ 3560442 h 5667191"/>
              <a:gd name="connsiteX5" fmla="*/ 4402820 w 7466933"/>
              <a:gd name="connsiteY5" fmla="*/ 0 h 5667191"/>
              <a:gd name="connsiteX0" fmla="*/ 4402820 w 7466933"/>
              <a:gd name="connsiteY0" fmla="*/ 0 h 5777360"/>
              <a:gd name="connsiteX1" fmla="*/ 7466933 w 7466933"/>
              <a:gd name="connsiteY1" fmla="*/ 3142680 h 5777360"/>
              <a:gd name="connsiteX2" fmla="*/ 5263560 w 7466933"/>
              <a:gd name="connsiteY2" fmla="*/ 5777360 h 5777360"/>
              <a:gd name="connsiteX3" fmla="*/ 0 w 7466933"/>
              <a:gd name="connsiteY3" fmla="*/ 5777360 h 5777360"/>
              <a:gd name="connsiteX4" fmla="*/ 11017 w 7466933"/>
              <a:gd name="connsiteY4" fmla="*/ 3670611 h 5777360"/>
              <a:gd name="connsiteX5" fmla="*/ 4402820 w 7466933"/>
              <a:gd name="connsiteY5" fmla="*/ 0 h 5777360"/>
              <a:gd name="connsiteX0" fmla="*/ 4402820 w 7466933"/>
              <a:gd name="connsiteY0" fmla="*/ 0 h 5791215"/>
              <a:gd name="connsiteX1" fmla="*/ 7466933 w 7466933"/>
              <a:gd name="connsiteY1" fmla="*/ 3142680 h 5791215"/>
              <a:gd name="connsiteX2" fmla="*/ 4473851 w 7466933"/>
              <a:gd name="connsiteY2" fmla="*/ 5791215 h 5791215"/>
              <a:gd name="connsiteX3" fmla="*/ 0 w 7466933"/>
              <a:gd name="connsiteY3" fmla="*/ 5777360 h 5791215"/>
              <a:gd name="connsiteX4" fmla="*/ 11017 w 7466933"/>
              <a:gd name="connsiteY4" fmla="*/ 3670611 h 5791215"/>
              <a:gd name="connsiteX5" fmla="*/ 4402820 w 7466933"/>
              <a:gd name="connsiteY5" fmla="*/ 0 h 5791215"/>
              <a:gd name="connsiteX0" fmla="*/ 4402820 w 7466933"/>
              <a:gd name="connsiteY0" fmla="*/ 0 h 5781978"/>
              <a:gd name="connsiteX1" fmla="*/ 7466933 w 7466933"/>
              <a:gd name="connsiteY1" fmla="*/ 3142680 h 5781978"/>
              <a:gd name="connsiteX2" fmla="*/ 4834069 w 7466933"/>
              <a:gd name="connsiteY2" fmla="*/ 5781978 h 5781978"/>
              <a:gd name="connsiteX3" fmla="*/ 0 w 7466933"/>
              <a:gd name="connsiteY3" fmla="*/ 5777360 h 5781978"/>
              <a:gd name="connsiteX4" fmla="*/ 11017 w 7466933"/>
              <a:gd name="connsiteY4" fmla="*/ 3670611 h 5781978"/>
              <a:gd name="connsiteX5" fmla="*/ 4402820 w 7466933"/>
              <a:gd name="connsiteY5" fmla="*/ 0 h 5781978"/>
              <a:gd name="connsiteX0" fmla="*/ 4402820 w 7466933"/>
              <a:gd name="connsiteY0" fmla="*/ 0 h 5778900"/>
              <a:gd name="connsiteX1" fmla="*/ 7466933 w 7466933"/>
              <a:gd name="connsiteY1" fmla="*/ 3142680 h 5778900"/>
              <a:gd name="connsiteX2" fmla="*/ 4834069 w 7466933"/>
              <a:gd name="connsiteY2" fmla="*/ 5778900 h 5778900"/>
              <a:gd name="connsiteX3" fmla="*/ 0 w 7466933"/>
              <a:gd name="connsiteY3" fmla="*/ 5777360 h 5778900"/>
              <a:gd name="connsiteX4" fmla="*/ 11017 w 7466933"/>
              <a:gd name="connsiteY4" fmla="*/ 3670611 h 5778900"/>
              <a:gd name="connsiteX5" fmla="*/ 4402820 w 7466933"/>
              <a:gd name="connsiteY5" fmla="*/ 0 h 5778900"/>
              <a:gd name="connsiteX0" fmla="*/ 4402820 w 7466933"/>
              <a:gd name="connsiteY0" fmla="*/ 0 h 5508444"/>
              <a:gd name="connsiteX1" fmla="*/ 7466933 w 7466933"/>
              <a:gd name="connsiteY1" fmla="*/ 2872224 h 5508444"/>
              <a:gd name="connsiteX2" fmla="*/ 4834069 w 7466933"/>
              <a:gd name="connsiteY2" fmla="*/ 5508444 h 5508444"/>
              <a:gd name="connsiteX3" fmla="*/ 0 w 7466933"/>
              <a:gd name="connsiteY3" fmla="*/ 5506904 h 5508444"/>
              <a:gd name="connsiteX4" fmla="*/ 11017 w 7466933"/>
              <a:gd name="connsiteY4" fmla="*/ 3400155 h 5508444"/>
              <a:gd name="connsiteX5" fmla="*/ 4402820 w 7466933"/>
              <a:gd name="connsiteY5" fmla="*/ 0 h 5508444"/>
              <a:gd name="connsiteX0" fmla="*/ 4402820 w 7763148"/>
              <a:gd name="connsiteY0" fmla="*/ 0 h 5508444"/>
              <a:gd name="connsiteX1" fmla="*/ 7763148 w 7763148"/>
              <a:gd name="connsiteY1" fmla="*/ 3335864 h 5508444"/>
              <a:gd name="connsiteX2" fmla="*/ 4834069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4211524 h 5508444"/>
              <a:gd name="connsiteX5" fmla="*/ 4402820 w 7763148"/>
              <a:gd name="connsiteY5" fmla="*/ 0 h 55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3148" h="5508444">
                <a:moveTo>
                  <a:pt x="4402820" y="0"/>
                </a:moveTo>
                <a:lnTo>
                  <a:pt x="7763148" y="3335864"/>
                </a:lnTo>
                <a:lnTo>
                  <a:pt x="5993168" y="5508444"/>
                </a:lnTo>
                <a:lnTo>
                  <a:pt x="0" y="5506904"/>
                </a:lnTo>
                <a:cubicBezTo>
                  <a:pt x="3672" y="4804654"/>
                  <a:pt x="7345" y="4913774"/>
                  <a:pt x="11017" y="4211524"/>
                </a:cubicBezTo>
                <a:lnTo>
                  <a:pt x="4402820" y="0"/>
                </a:lnTo>
                <a:close/>
              </a:path>
            </a:pathLst>
          </a:custGeom>
          <a:gradFill flip="none" rotWithShape="0">
            <a:gsLst>
              <a:gs pos="0">
                <a:schemeClr val="tx1">
                  <a:alpha val="3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3464512" y="4915542"/>
            <a:ext cx="5262980" cy="769441"/>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sz="4400" b="1" dirty="0">
                <a:solidFill>
                  <a:schemeClr val="bg1"/>
                </a:solidFill>
                <a:latin typeface="+mn-lt"/>
                <a:ea typeface="+mn-ea"/>
                <a:cs typeface="+mn-ea"/>
                <a:sym typeface="+mn-lt"/>
              </a:rPr>
              <a:t>点击添加主标题文本</a:t>
            </a:r>
            <a:endParaRPr lang="en-US" altLang="zh-CN" sz="4400" b="1" dirty="0">
              <a:solidFill>
                <a:schemeClr val="bg1"/>
              </a:solidFill>
              <a:latin typeface="+mn-lt"/>
              <a:ea typeface="+mn-ea"/>
              <a:cs typeface="+mn-ea"/>
              <a:sym typeface="+mn-lt"/>
            </a:endParaRPr>
          </a:p>
        </p:txBody>
      </p:sp>
      <p:sp>
        <p:nvSpPr>
          <p:cNvPr id="15" name="文本框 14"/>
          <p:cNvSpPr txBox="1"/>
          <p:nvPr/>
        </p:nvSpPr>
        <p:spPr>
          <a:xfrm>
            <a:off x="2376873" y="5679998"/>
            <a:ext cx="7438255" cy="400110"/>
          </a:xfrm>
          <a:prstGeom prst="rect">
            <a:avLst/>
          </a:prstGeom>
          <a:noFill/>
        </p:spPr>
        <p:txBody>
          <a:bodyPr wrap="none" rtlCol="0">
            <a:spAutoFit/>
          </a:bodyPr>
          <a:lstStyle/>
          <a:p>
            <a:pPr algn="ctr"/>
            <a:r>
              <a:rPr lang="en-US" altLang="zh-CN" sz="2000" dirty="0">
                <a:solidFill>
                  <a:schemeClr val="bg1"/>
                </a:solidFill>
                <a:effectLst>
                  <a:outerShdw blurRad="50800" dist="38100" dir="8100000" algn="tr" rotWithShape="0">
                    <a:prstClr val="black">
                      <a:alpha val="40000"/>
                    </a:prstClr>
                  </a:outerShdw>
                </a:effectLst>
                <a:cs typeface="+mn-ea"/>
                <a:sym typeface="+mn-lt"/>
              </a:rPr>
              <a:t>Thought for customer service "is the sacred mission of hi design</a:t>
            </a:r>
          </a:p>
        </p:txBody>
      </p:sp>
      <p:grpSp>
        <p:nvGrpSpPr>
          <p:cNvPr id="16" name="组合 15"/>
          <p:cNvGrpSpPr/>
          <p:nvPr/>
        </p:nvGrpSpPr>
        <p:grpSpPr>
          <a:xfrm>
            <a:off x="4881561" y="971256"/>
            <a:ext cx="2428879" cy="367940"/>
            <a:chOff x="4190571" y="942574"/>
            <a:chExt cx="3798624" cy="575437"/>
          </a:xfrm>
        </p:grpSpPr>
        <p:sp>
          <p:nvSpPr>
            <p:cNvPr id="17" name="等腰三角形 16"/>
            <p:cNvSpPr/>
            <p:nvPr/>
          </p:nvSpPr>
          <p:spPr>
            <a:xfrm>
              <a:off x="4190571" y="942574"/>
              <a:ext cx="3786389" cy="575437"/>
            </a:xfrm>
            <a:prstGeom prst="triangle">
              <a:avLst/>
            </a:pr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等腰三角形 17"/>
            <p:cNvSpPr/>
            <p:nvPr/>
          </p:nvSpPr>
          <p:spPr>
            <a:xfrm>
              <a:off x="4202806" y="942574"/>
              <a:ext cx="3786389" cy="57543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9" name="平行四边形 10"/>
          <p:cNvSpPr/>
          <p:nvPr/>
        </p:nvSpPr>
        <p:spPr>
          <a:xfrm>
            <a:off x="5795463" y="937491"/>
            <a:ext cx="429770" cy="401704"/>
          </a:xfrm>
          <a:custGeom>
            <a:avLst/>
            <a:gdLst>
              <a:gd name="connsiteX0" fmla="*/ 0 w 635985"/>
              <a:gd name="connsiteY0" fmla="*/ 615334 h 615334"/>
              <a:gd name="connsiteX1" fmla="*/ 224172 w 635985"/>
              <a:gd name="connsiteY1" fmla="*/ 0 h 615334"/>
              <a:gd name="connsiteX2" fmla="*/ 635985 w 635985"/>
              <a:gd name="connsiteY2" fmla="*/ 0 h 615334"/>
              <a:gd name="connsiteX3" fmla="*/ 411813 w 635985"/>
              <a:gd name="connsiteY3" fmla="*/ 615334 h 615334"/>
              <a:gd name="connsiteX4" fmla="*/ 0 w 635985"/>
              <a:gd name="connsiteY4" fmla="*/ 615334 h 615334"/>
              <a:gd name="connsiteX0" fmla="*/ 0 w 616447"/>
              <a:gd name="connsiteY0" fmla="*/ 615334 h 615334"/>
              <a:gd name="connsiteX1" fmla="*/ 224172 w 616447"/>
              <a:gd name="connsiteY1" fmla="*/ 0 h 615334"/>
              <a:gd name="connsiteX2" fmla="*/ 616447 w 616447"/>
              <a:gd name="connsiteY2" fmla="*/ 85970 h 615334"/>
              <a:gd name="connsiteX3" fmla="*/ 411813 w 616447"/>
              <a:gd name="connsiteY3" fmla="*/ 615334 h 615334"/>
              <a:gd name="connsiteX4" fmla="*/ 0 w 616447"/>
              <a:gd name="connsiteY4" fmla="*/ 615334 h 615334"/>
              <a:gd name="connsiteX0" fmla="*/ 0 w 616447"/>
              <a:gd name="connsiteY0" fmla="*/ 580801 h 580801"/>
              <a:gd name="connsiteX1" fmla="*/ 238972 w 616447"/>
              <a:gd name="connsiteY1" fmla="*/ 0 h 580801"/>
              <a:gd name="connsiteX2" fmla="*/ 616447 w 616447"/>
              <a:gd name="connsiteY2" fmla="*/ 51437 h 580801"/>
              <a:gd name="connsiteX3" fmla="*/ 411813 w 616447"/>
              <a:gd name="connsiteY3" fmla="*/ 580801 h 580801"/>
              <a:gd name="connsiteX4" fmla="*/ 0 w 616447"/>
              <a:gd name="connsiteY4" fmla="*/ 580801 h 580801"/>
              <a:gd name="connsiteX0" fmla="*/ 0 w 621380"/>
              <a:gd name="connsiteY0" fmla="*/ 580801 h 580801"/>
              <a:gd name="connsiteX1" fmla="*/ 238972 w 621380"/>
              <a:gd name="connsiteY1" fmla="*/ 0 h 580801"/>
              <a:gd name="connsiteX2" fmla="*/ 621380 w 621380"/>
              <a:gd name="connsiteY2" fmla="*/ 100768 h 580801"/>
              <a:gd name="connsiteX3" fmla="*/ 411813 w 621380"/>
              <a:gd name="connsiteY3" fmla="*/ 580801 h 580801"/>
              <a:gd name="connsiteX4" fmla="*/ 0 w 621380"/>
              <a:gd name="connsiteY4" fmla="*/ 580801 h 580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380" h="580801">
                <a:moveTo>
                  <a:pt x="0" y="580801"/>
                </a:moveTo>
                <a:lnTo>
                  <a:pt x="238972" y="0"/>
                </a:lnTo>
                <a:lnTo>
                  <a:pt x="621380" y="100768"/>
                </a:lnTo>
                <a:lnTo>
                  <a:pt x="411813" y="580801"/>
                </a:lnTo>
                <a:lnTo>
                  <a:pt x="0" y="580801"/>
                </a:lnTo>
                <a:close/>
              </a:path>
            </a:pathLst>
          </a:cu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a:off x="5953803" y="815033"/>
            <a:ext cx="284395" cy="284395"/>
            <a:chOff x="5890405" y="551849"/>
            <a:chExt cx="411191" cy="411191"/>
          </a:xfrm>
        </p:grpSpPr>
        <p:sp>
          <p:nvSpPr>
            <p:cNvPr id="21" name="椭圆 20"/>
            <p:cNvSpPr/>
            <p:nvPr/>
          </p:nvSpPr>
          <p:spPr>
            <a:xfrm>
              <a:off x="5890405" y="551849"/>
              <a:ext cx="411191" cy="411191"/>
            </a:xfrm>
            <a:prstGeom prst="ellipse">
              <a:avLst/>
            </a:prstGeom>
            <a:gradFill flip="none" rotWithShape="1">
              <a:gsLst>
                <a:gs pos="0">
                  <a:schemeClr val="bg1"/>
                </a:gs>
                <a:gs pos="100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5969694" y="631138"/>
              <a:ext cx="252614" cy="252614"/>
            </a:xfrm>
            <a:prstGeom prst="ellipse">
              <a:avLst/>
            </a:prstGeom>
            <a:gradFill flip="none" rotWithShape="1">
              <a:gsLst>
                <a:gs pos="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4" name="组合 33"/>
          <p:cNvGrpSpPr/>
          <p:nvPr/>
        </p:nvGrpSpPr>
        <p:grpSpPr>
          <a:xfrm>
            <a:off x="4408984" y="1322569"/>
            <a:ext cx="3374032" cy="3374032"/>
            <a:chOff x="4252200" y="1511191"/>
            <a:chExt cx="3688718" cy="3688718"/>
          </a:xfrm>
        </p:grpSpPr>
        <p:sp>
          <p:nvSpPr>
            <p:cNvPr id="35" name="矩形 34"/>
            <p:cNvSpPr/>
            <p:nvPr/>
          </p:nvSpPr>
          <p:spPr>
            <a:xfrm>
              <a:off x="4252200" y="1511191"/>
              <a:ext cx="3688718" cy="3688718"/>
            </a:xfrm>
            <a:prstGeom prst="rect">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a:solidFill>
                  <a:srgbClr val="1A94A2"/>
                </a:solidFill>
                <a:cs typeface="+mn-ea"/>
                <a:sym typeface="+mn-lt"/>
              </a:endParaRPr>
            </a:p>
          </p:txBody>
        </p:sp>
        <p:sp>
          <p:nvSpPr>
            <p:cNvPr id="36" name="矩形 35"/>
            <p:cNvSpPr/>
            <p:nvPr/>
          </p:nvSpPr>
          <p:spPr>
            <a:xfrm>
              <a:off x="4490746" y="1749737"/>
              <a:ext cx="3211627" cy="3211627"/>
            </a:xfrm>
            <a:prstGeom prst="rect">
              <a:avLst/>
            </a:prstGeom>
            <a:gradFill flip="none" rotWithShape="1">
              <a:gsLst>
                <a:gs pos="100000">
                  <a:srgbClr val="D0D8CD"/>
                </a:gs>
                <a:gs pos="0">
                  <a:srgbClr val="FFFFFF"/>
                </a:gs>
                <a:gs pos="50000">
                  <a:srgbClr val="F4F4F4"/>
                </a:gs>
              </a:gsLst>
              <a:lin ang="16200000" scaled="1"/>
              <a:tileRect/>
            </a:gradFill>
            <a:ln w="57150">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9900" b="1" dirty="0">
                  <a:solidFill>
                    <a:srgbClr val="5B9E47"/>
                  </a:solidFill>
                  <a:effectLst>
                    <a:innerShdw blurRad="63500" dist="50800" dir="16200000">
                      <a:prstClr val="black">
                        <a:alpha val="50000"/>
                      </a:prstClr>
                    </a:innerShdw>
                  </a:effectLst>
                  <a:cs typeface="+mn-ea"/>
                  <a:sym typeface="+mn-lt"/>
                </a:rPr>
                <a:t>1</a:t>
              </a:r>
            </a:p>
          </p:txBody>
        </p:sp>
      </p:grpSp>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Tree>
    <p:extLst>
      <p:ext uri="{BB962C8B-B14F-4D97-AF65-F5344CB8AC3E}">
        <p14:creationId xmlns:p14="http://schemas.microsoft.com/office/powerpoint/2010/main" xmlns="" val="380200059"/>
      </p:ext>
    </p:extLst>
  </p:cSld>
  <p:clrMapOvr>
    <a:masterClrMapping/>
  </p:clrMapOvr>
  <mc:AlternateContent xmlns:mc="http://schemas.openxmlformats.org/markup-compatibility/2006">
    <mc:Choice xmlns=""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5" name="矩形 24"/>
          <p:cNvSpPr/>
          <p:nvPr/>
        </p:nvSpPr>
        <p:spPr>
          <a:xfrm>
            <a:off x="3528350" y="46022"/>
            <a:ext cx="5135317" cy="646331"/>
          </a:xfrm>
          <a:prstGeom prst="rect">
            <a:avLst/>
          </a:prstGeom>
        </p:spPr>
        <p:txBody>
          <a:bodyPr wrap="none">
            <a:spAutoFit/>
          </a:bodyPr>
          <a:lstStyle/>
          <a:p>
            <a:pPr algn="ctr"/>
            <a:r>
              <a:rPr lang="en-US" altLang="zh-CN" sz="3600" dirty="0" smtClean="0">
                <a:solidFill>
                  <a:schemeClr val="bg1"/>
                </a:solidFill>
                <a:effectLst>
                  <a:outerShdw blurRad="38100" dist="38100" dir="2700000" algn="tl">
                    <a:srgbClr val="000000">
                      <a:alpha val="43137"/>
                    </a:srgbClr>
                  </a:outerShdw>
                </a:effectLst>
                <a:cs typeface="+mn-ea"/>
                <a:sym typeface="+mn-lt"/>
              </a:rPr>
              <a:t>Add Your Headline Here</a:t>
            </a:r>
            <a:endParaRPr lang="en-US" altLang="zh-CN" sz="3600" dirty="0">
              <a:solidFill>
                <a:schemeClr val="bg1"/>
              </a:solidFill>
              <a:effectLst>
                <a:outerShdw blurRad="38100" dist="38100" dir="2700000" algn="tl">
                  <a:srgbClr val="000000">
                    <a:alpha val="43137"/>
                  </a:srgbClr>
                </a:outerShdw>
              </a:effectLst>
              <a:cs typeface="+mn-ea"/>
              <a:sym typeface="+mn-lt"/>
            </a:endParaRPr>
          </a:p>
        </p:txBody>
      </p:sp>
      <p:sp>
        <p:nvSpPr>
          <p:cNvPr id="26" name="矩形 25"/>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27" name="圆角矩形 26"/>
          <p:cNvSpPr/>
          <p:nvPr/>
        </p:nvSpPr>
        <p:spPr>
          <a:xfrm>
            <a:off x="411979" y="980987"/>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0" b="1" dirty="0">
              <a:solidFill>
                <a:srgbClr val="6298BF"/>
              </a:solidFill>
              <a:effectLst>
                <a:innerShdw blurRad="63500" dist="50800" dir="16200000">
                  <a:prstClr val="black">
                    <a:alpha val="50000"/>
                  </a:prstClr>
                </a:innerShdw>
              </a:effectLst>
              <a:cs typeface="+mn-ea"/>
              <a:sym typeface="+mn-lt"/>
            </a:endParaRPr>
          </a:p>
        </p:txBody>
      </p:sp>
      <p:sp>
        <p:nvSpPr>
          <p:cNvPr id="17" name="矩形 16"/>
          <p:cNvSpPr/>
          <p:nvPr/>
        </p:nvSpPr>
        <p:spPr>
          <a:xfrm>
            <a:off x="1318232" y="3794158"/>
            <a:ext cx="2304271" cy="230427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nvGrpSpPr>
          <p:cNvPr id="3" name="组合 2"/>
          <p:cNvGrpSpPr/>
          <p:nvPr/>
        </p:nvGrpSpPr>
        <p:grpSpPr>
          <a:xfrm>
            <a:off x="1681342" y="4353842"/>
            <a:ext cx="1578050" cy="1184903"/>
            <a:chOff x="1681342" y="4280428"/>
            <a:chExt cx="1578050" cy="1184903"/>
          </a:xfrm>
        </p:grpSpPr>
        <p:sp>
          <p:nvSpPr>
            <p:cNvPr id="19" name="文本框 18"/>
            <p:cNvSpPr txBox="1"/>
            <p:nvPr/>
          </p:nvSpPr>
          <p:spPr>
            <a:xfrm>
              <a:off x="1681342" y="4280428"/>
              <a:ext cx="1578050" cy="646331"/>
            </a:xfrm>
            <a:prstGeom prst="rect">
              <a:avLst/>
            </a:prstGeom>
            <a:noFill/>
          </p:spPr>
          <p:txBody>
            <a:bodyPr wrap="square" rtlCol="0" anchor="ctr">
              <a:spAutoFit/>
            </a:bodyPr>
            <a:lstStyle/>
            <a:p>
              <a:pPr algn="ctr"/>
              <a:r>
                <a:rPr lang="en-US" altLang="zh-CN" sz="3600" dirty="0" smtClean="0">
                  <a:solidFill>
                    <a:schemeClr val="bg1"/>
                  </a:solidFill>
                  <a:cs typeface="+mn-ea"/>
                  <a:sym typeface="+mn-lt"/>
                </a:rPr>
                <a:t>34%</a:t>
              </a:r>
              <a:endParaRPr lang="zh-CN" altLang="en-US" sz="3600" dirty="0">
                <a:solidFill>
                  <a:schemeClr val="bg1"/>
                </a:solidFill>
                <a:cs typeface="+mn-ea"/>
                <a:sym typeface="+mn-lt"/>
              </a:endParaRPr>
            </a:p>
          </p:txBody>
        </p:sp>
        <p:cxnSp>
          <p:nvCxnSpPr>
            <p:cNvPr id="20" name="直接连接符 19"/>
            <p:cNvCxnSpPr/>
            <p:nvPr/>
          </p:nvCxnSpPr>
          <p:spPr>
            <a:xfrm>
              <a:off x="1885016" y="5042156"/>
              <a:ext cx="1170704"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81342" y="5157554"/>
              <a:ext cx="1578050" cy="307777"/>
            </a:xfrm>
            <a:prstGeom prst="rect">
              <a:avLst/>
            </a:prstGeom>
            <a:noFill/>
          </p:spPr>
          <p:txBody>
            <a:bodyPr wrap="square" rtlCol="0">
              <a:spAutoFit/>
            </a:bodyPr>
            <a:lstStyle/>
            <a:p>
              <a:pPr algn="ctr"/>
              <a:r>
                <a:rPr lang="en-US" altLang="zh-CN" sz="1400" b="1" dirty="0" smtClean="0">
                  <a:solidFill>
                    <a:schemeClr val="bg1"/>
                  </a:solidFill>
                  <a:cs typeface="+mn-ea"/>
                  <a:sym typeface="+mn-lt"/>
                </a:rPr>
                <a:t>From 2020 </a:t>
              </a:r>
              <a:endParaRPr lang="zh-CN" altLang="en-US" sz="1400" b="1" dirty="0">
                <a:solidFill>
                  <a:schemeClr val="bg1"/>
                </a:solidFill>
                <a:cs typeface="+mn-ea"/>
                <a:sym typeface="+mn-lt"/>
              </a:endParaRPr>
            </a:p>
          </p:txBody>
        </p:sp>
      </p:grpSp>
      <p:sp>
        <p:nvSpPr>
          <p:cNvPr id="28" name="矩形 27"/>
          <p:cNvSpPr/>
          <p:nvPr/>
        </p:nvSpPr>
        <p:spPr>
          <a:xfrm>
            <a:off x="8569500" y="1385005"/>
            <a:ext cx="2304271" cy="230427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nvGrpSpPr>
          <p:cNvPr id="4" name="组合 3"/>
          <p:cNvGrpSpPr/>
          <p:nvPr/>
        </p:nvGrpSpPr>
        <p:grpSpPr>
          <a:xfrm>
            <a:off x="8932610" y="1944689"/>
            <a:ext cx="1578050" cy="1184903"/>
            <a:chOff x="8932610" y="1871274"/>
            <a:chExt cx="1578050" cy="1184903"/>
          </a:xfrm>
        </p:grpSpPr>
        <p:sp>
          <p:nvSpPr>
            <p:cNvPr id="30" name="文本框 29"/>
            <p:cNvSpPr txBox="1"/>
            <p:nvPr/>
          </p:nvSpPr>
          <p:spPr>
            <a:xfrm>
              <a:off x="8932610" y="1871274"/>
              <a:ext cx="1578050" cy="646331"/>
            </a:xfrm>
            <a:prstGeom prst="rect">
              <a:avLst/>
            </a:prstGeom>
            <a:noFill/>
          </p:spPr>
          <p:txBody>
            <a:bodyPr wrap="square" rtlCol="0">
              <a:spAutoFit/>
            </a:bodyPr>
            <a:lstStyle/>
            <a:p>
              <a:pPr algn="ctr"/>
              <a:r>
                <a:rPr lang="en-US" altLang="zh-CN" sz="3600" dirty="0" smtClean="0">
                  <a:solidFill>
                    <a:schemeClr val="bg1"/>
                  </a:solidFill>
                  <a:cs typeface="+mn-ea"/>
                  <a:sym typeface="+mn-lt"/>
                </a:rPr>
                <a:t>59%</a:t>
              </a:r>
              <a:endParaRPr lang="zh-CN" altLang="en-US" sz="3600" dirty="0">
                <a:solidFill>
                  <a:schemeClr val="bg1"/>
                </a:solidFill>
                <a:cs typeface="+mn-ea"/>
                <a:sym typeface="+mn-lt"/>
              </a:endParaRPr>
            </a:p>
          </p:txBody>
        </p:sp>
        <p:cxnSp>
          <p:nvCxnSpPr>
            <p:cNvPr id="31" name="直接连接符 30"/>
            <p:cNvCxnSpPr/>
            <p:nvPr/>
          </p:nvCxnSpPr>
          <p:spPr>
            <a:xfrm>
              <a:off x="9136284" y="2633002"/>
              <a:ext cx="1170704"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8932610" y="2748400"/>
              <a:ext cx="1578050" cy="307777"/>
            </a:xfrm>
            <a:prstGeom prst="rect">
              <a:avLst/>
            </a:prstGeom>
            <a:noFill/>
          </p:spPr>
          <p:txBody>
            <a:bodyPr wrap="square" rtlCol="0">
              <a:spAutoFit/>
            </a:bodyPr>
            <a:lstStyle/>
            <a:p>
              <a:pPr algn="ctr"/>
              <a:r>
                <a:rPr lang="en-US" altLang="zh-CN" sz="1400" b="1" dirty="0">
                  <a:solidFill>
                    <a:schemeClr val="bg1"/>
                  </a:solidFill>
                  <a:cs typeface="+mn-ea"/>
                  <a:sym typeface="+mn-lt"/>
                </a:rPr>
                <a:t>From </a:t>
              </a:r>
              <a:r>
                <a:rPr lang="en-US" altLang="zh-CN" sz="1400" b="1" dirty="0" smtClean="0">
                  <a:solidFill>
                    <a:schemeClr val="bg1"/>
                  </a:solidFill>
                  <a:cs typeface="+mn-ea"/>
                  <a:sym typeface="+mn-lt"/>
                </a:rPr>
                <a:t>2020 </a:t>
              </a:r>
              <a:endParaRPr lang="zh-CN" altLang="en-US" sz="1400" b="1" dirty="0">
                <a:solidFill>
                  <a:schemeClr val="bg1"/>
                </a:solidFill>
                <a:cs typeface="+mn-ea"/>
                <a:sym typeface="+mn-lt"/>
              </a:endParaRPr>
            </a:p>
          </p:txBody>
        </p:sp>
      </p:grpSp>
      <p:sp>
        <p:nvSpPr>
          <p:cNvPr id="34" name="矩形 33"/>
          <p:cNvSpPr/>
          <p:nvPr/>
        </p:nvSpPr>
        <p:spPr>
          <a:xfrm>
            <a:off x="3735322" y="1385005"/>
            <a:ext cx="2304271" cy="230427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nvGrpSpPr>
          <p:cNvPr id="35" name="组合 34"/>
          <p:cNvGrpSpPr/>
          <p:nvPr/>
        </p:nvGrpSpPr>
        <p:grpSpPr>
          <a:xfrm>
            <a:off x="3792164" y="1757471"/>
            <a:ext cx="2190587" cy="1731161"/>
            <a:chOff x="2700301" y="1332022"/>
            <a:chExt cx="1779691" cy="1406441"/>
          </a:xfrm>
        </p:grpSpPr>
        <p:sp>
          <p:nvSpPr>
            <p:cNvPr id="36"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900">
                <a:cs typeface="+mn-ea"/>
                <a:sym typeface="+mn-lt"/>
              </a:endParaRPr>
            </a:p>
          </p:txBody>
        </p:sp>
        <p:sp>
          <p:nvSpPr>
            <p:cNvPr id="42" name="矩形 55"/>
            <p:cNvSpPr/>
            <p:nvPr/>
          </p:nvSpPr>
          <p:spPr>
            <a:xfrm>
              <a:off x="2700301" y="2063339"/>
              <a:ext cx="1779691" cy="675124"/>
            </a:xfrm>
            <a:prstGeom prst="rect">
              <a:avLst/>
            </a:prstGeom>
          </p:spPr>
          <p:txBody>
            <a:bodyPr wrap="square">
              <a:spAutoFit/>
            </a:bodyPr>
            <a:lstStyle/>
            <a:p>
              <a:pPr algn="ctr">
                <a:lnSpc>
                  <a:spcPct val="120000"/>
                </a:lnSpc>
              </a:pPr>
              <a:r>
                <a:rPr lang="zh-CN" altLang="zh-CN" sz="1000" dirty="0">
                  <a:solidFill>
                    <a:schemeClr val="bg1"/>
                  </a:solidFill>
                  <a:cs typeface="+mn-ea"/>
                  <a:sym typeface="+mn-lt"/>
                </a:rPr>
                <a:t>Lorem ipsum dolor sit amet, consectetur adipisicing elit, sed do eiusmod tempor incididunt ut labore et dolore magna</a:t>
              </a:r>
              <a:endParaRPr lang="zh-CN" altLang="en-US" sz="1000" dirty="0">
                <a:solidFill>
                  <a:schemeClr val="bg1"/>
                </a:solidFill>
                <a:cs typeface="+mn-ea"/>
                <a:sym typeface="+mn-lt"/>
              </a:endParaRPr>
            </a:p>
          </p:txBody>
        </p:sp>
      </p:grpSp>
      <p:sp>
        <p:nvSpPr>
          <p:cNvPr id="44" name="矩形 43"/>
          <p:cNvSpPr/>
          <p:nvPr/>
        </p:nvSpPr>
        <p:spPr>
          <a:xfrm>
            <a:off x="6152411" y="3794158"/>
            <a:ext cx="2304271" cy="230427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nvGrpSpPr>
          <p:cNvPr id="45" name="组合 44"/>
          <p:cNvGrpSpPr/>
          <p:nvPr/>
        </p:nvGrpSpPr>
        <p:grpSpPr>
          <a:xfrm>
            <a:off x="6209253" y="4170986"/>
            <a:ext cx="2190587" cy="1722436"/>
            <a:chOff x="4664008" y="3300636"/>
            <a:chExt cx="1779691" cy="1399353"/>
          </a:xfrm>
        </p:grpSpPr>
        <p:grpSp>
          <p:nvGrpSpPr>
            <p:cNvPr id="46" name="组合 45"/>
            <p:cNvGrpSpPr>
              <a:grpSpLocks noChangeAspect="1"/>
            </p:cNvGrpSpPr>
            <p:nvPr/>
          </p:nvGrpSpPr>
          <p:grpSpPr>
            <a:xfrm>
              <a:off x="5165110" y="3300636"/>
              <a:ext cx="777487" cy="687441"/>
              <a:chOff x="3676115" y="1160462"/>
              <a:chExt cx="5659574" cy="5004107"/>
            </a:xfrm>
            <a:solidFill>
              <a:schemeClr val="bg1"/>
            </a:solidFill>
          </p:grpSpPr>
          <p:sp>
            <p:nvSpPr>
              <p:cNvPr id="48" name="任意多边形 47"/>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cs typeface="+mn-ea"/>
                  <a:sym typeface="+mn-lt"/>
                </a:endParaRPr>
              </a:p>
            </p:txBody>
          </p:sp>
          <p:sp>
            <p:nvSpPr>
              <p:cNvPr id="49" name="圆角矩形 48"/>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cs typeface="+mn-ea"/>
                  <a:sym typeface="+mn-lt"/>
                </a:endParaRPr>
              </a:p>
            </p:txBody>
          </p:sp>
          <p:sp>
            <p:nvSpPr>
              <p:cNvPr id="50" name="任意多边形 49"/>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cs typeface="+mn-ea"/>
                  <a:sym typeface="+mn-lt"/>
                </a:endParaRPr>
              </a:p>
            </p:txBody>
          </p:sp>
          <p:sp>
            <p:nvSpPr>
              <p:cNvPr id="51" name="任意多边形 50"/>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cs typeface="+mn-ea"/>
                  <a:sym typeface="+mn-lt"/>
                </a:endParaRPr>
              </a:p>
            </p:txBody>
          </p:sp>
        </p:grpSp>
        <p:sp>
          <p:nvSpPr>
            <p:cNvPr id="47" name="矩形 55"/>
            <p:cNvSpPr/>
            <p:nvPr/>
          </p:nvSpPr>
          <p:spPr>
            <a:xfrm>
              <a:off x="4664008" y="4024865"/>
              <a:ext cx="1779691" cy="675124"/>
            </a:xfrm>
            <a:prstGeom prst="rect">
              <a:avLst/>
            </a:prstGeom>
          </p:spPr>
          <p:txBody>
            <a:bodyPr wrap="square">
              <a:spAutoFit/>
            </a:bodyPr>
            <a:lstStyle/>
            <a:p>
              <a:pPr algn="ctr">
                <a:lnSpc>
                  <a:spcPct val="120000"/>
                </a:lnSpc>
              </a:pPr>
              <a:r>
                <a:rPr lang="zh-CN" altLang="zh-CN" sz="1000" dirty="0">
                  <a:solidFill>
                    <a:schemeClr val="bg1"/>
                  </a:solidFill>
                  <a:cs typeface="+mn-ea"/>
                  <a:sym typeface="+mn-lt"/>
                </a:rPr>
                <a:t>Lorem ipsum dolor sit amet, consectetur adipisicing elit, sed do eiusmod tempor incididunt ut labore et dolore magna</a:t>
              </a:r>
              <a:endParaRPr lang="zh-CN" altLang="en-US" sz="1000" dirty="0">
                <a:solidFill>
                  <a:schemeClr val="bg1"/>
                </a:solidFill>
                <a:cs typeface="+mn-ea"/>
                <a:sym typeface="+mn-lt"/>
              </a:endParaRPr>
            </a:p>
          </p:txBody>
        </p:sp>
      </p:grpSp>
      <p:pic>
        <p:nvPicPr>
          <p:cNvPr id="5" name="图片 4"/>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321410" y="1385006"/>
            <a:ext cx="2301094" cy="2316424"/>
          </a:xfrm>
          <a:prstGeom prst="rect">
            <a:avLst/>
          </a:prstGeom>
        </p:spPr>
      </p:pic>
      <p:pic>
        <p:nvPicPr>
          <p:cNvPr id="43" name="图片 42"/>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6154056" y="1400840"/>
            <a:ext cx="2302626" cy="2310765"/>
          </a:xfrm>
          <a:prstGeom prst="rect">
            <a:avLst/>
          </a:prstGeom>
        </p:spPr>
      </p:pic>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3735321" y="3794158"/>
            <a:ext cx="2304272" cy="2304271"/>
          </a:xfrm>
          <a:prstGeom prst="rect">
            <a:avLst/>
          </a:prstGeom>
        </p:spPr>
      </p:pic>
      <p:pic>
        <p:nvPicPr>
          <p:cNvPr id="7" name="图片 6"/>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569499" y="3790603"/>
            <a:ext cx="2304271" cy="2322033"/>
          </a:xfrm>
          <a:prstGeom prst="rect">
            <a:avLst/>
          </a:prstGeom>
        </p:spPr>
      </p:pic>
    </p:spTree>
    <p:extLst>
      <p:ext uri="{BB962C8B-B14F-4D97-AF65-F5344CB8AC3E}">
        <p14:creationId xmlns:p14="http://schemas.microsoft.com/office/powerpoint/2010/main" xmlns="" val="4088819895"/>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advClick="0" advTm="2000">
        <p15:prstTrans prst="peelOff"/>
      </p:transition>
    </mc:Choice>
    <mc:Fallback>
      <p:transition spd="slow" advClick="0" advTm="2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grpSp>
        <p:nvGrpSpPr>
          <p:cNvPr id="2" name="组合 1"/>
          <p:cNvGrpSpPr/>
          <p:nvPr/>
        </p:nvGrpSpPr>
        <p:grpSpPr>
          <a:xfrm>
            <a:off x="934171" y="1540716"/>
            <a:ext cx="5105150" cy="3640845"/>
            <a:chOff x="482940" y="1431113"/>
            <a:chExt cx="5551425" cy="3959115"/>
          </a:xfrm>
        </p:grpSpPr>
        <p:pic>
          <p:nvPicPr>
            <p:cNvPr id="15" name="图片 14"/>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482940" y="1431113"/>
              <a:ext cx="2714078" cy="395911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grpSp>
          <p:nvGrpSpPr>
            <p:cNvPr id="18" name="组合 17"/>
            <p:cNvGrpSpPr/>
            <p:nvPr/>
          </p:nvGrpSpPr>
          <p:grpSpPr>
            <a:xfrm>
              <a:off x="3320287" y="1431113"/>
              <a:ext cx="2714078" cy="3959115"/>
              <a:chOff x="3320287" y="1160656"/>
              <a:chExt cx="2714078" cy="3959115"/>
            </a:xfrm>
            <a:gradFill>
              <a:gsLst>
                <a:gs pos="0">
                  <a:srgbClr val="2A53C4"/>
                </a:gs>
                <a:gs pos="100000">
                  <a:srgbClr val="F72862">
                    <a:alpha val="70000"/>
                  </a:srgbClr>
                </a:gs>
              </a:gsLst>
              <a:lin ang="5400000" scaled="1"/>
            </a:gradFill>
          </p:grpSpPr>
          <p:sp>
            <p:nvSpPr>
              <p:cNvPr id="19" name="矩形 18"/>
              <p:cNvSpPr/>
              <p:nvPr/>
            </p:nvSpPr>
            <p:spPr>
              <a:xfrm>
                <a:off x="3320287" y="1160656"/>
                <a:ext cx="2714078" cy="395911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3799099" y="1519521"/>
                <a:ext cx="1756454" cy="836703"/>
              </a:xfrm>
              <a:prstGeom prst="rect">
                <a:avLst/>
              </a:prstGeom>
              <a:noFill/>
            </p:spPr>
            <p:txBody>
              <a:bodyPr wrap="square" rtlCol="0" anchor="ctr">
                <a:spAutoFit/>
              </a:bodyPr>
              <a:lstStyle/>
              <a:p>
                <a:pPr algn="ctr"/>
                <a:r>
                  <a:rPr lang="en-US" altLang="zh-CN" sz="4400" dirty="0" smtClean="0">
                    <a:solidFill>
                      <a:schemeClr val="bg1"/>
                    </a:solidFill>
                    <a:cs typeface="+mn-ea"/>
                    <a:sym typeface="+mn-lt"/>
                  </a:rPr>
                  <a:t>34%</a:t>
                </a:r>
                <a:endParaRPr lang="zh-CN" altLang="en-US" sz="4400" dirty="0">
                  <a:solidFill>
                    <a:schemeClr val="bg1"/>
                  </a:solidFill>
                  <a:cs typeface="+mn-ea"/>
                  <a:sym typeface="+mn-lt"/>
                </a:endParaRPr>
              </a:p>
            </p:txBody>
          </p:sp>
          <p:cxnSp>
            <p:nvCxnSpPr>
              <p:cNvPr id="21" name="直接连接符 20"/>
              <p:cNvCxnSpPr/>
              <p:nvPr/>
            </p:nvCxnSpPr>
            <p:spPr>
              <a:xfrm>
                <a:off x="4025799" y="2475691"/>
                <a:ext cx="1303055" cy="0"/>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799099" y="2595157"/>
                <a:ext cx="1756454" cy="401618"/>
              </a:xfrm>
              <a:prstGeom prst="rect">
                <a:avLst/>
              </a:prstGeom>
              <a:noFill/>
            </p:spPr>
            <p:txBody>
              <a:bodyPr wrap="square" rtlCol="0" anchor="ctr">
                <a:spAutoFit/>
              </a:bodyPr>
              <a:lstStyle/>
              <a:p>
                <a:pPr algn="ctr"/>
                <a:r>
                  <a:rPr lang="en-US" altLang="zh-CN" b="1" dirty="0" smtClean="0">
                    <a:solidFill>
                      <a:schemeClr val="bg1"/>
                    </a:solidFill>
                    <a:cs typeface="+mn-ea"/>
                    <a:sym typeface="+mn-lt"/>
                  </a:rPr>
                  <a:t>From 2020 </a:t>
                </a:r>
                <a:endParaRPr lang="zh-CN" altLang="en-US" b="1" dirty="0">
                  <a:solidFill>
                    <a:schemeClr val="bg1"/>
                  </a:solidFill>
                  <a:cs typeface="+mn-ea"/>
                  <a:sym typeface="+mn-lt"/>
                </a:endParaRPr>
              </a:p>
            </p:txBody>
          </p:sp>
          <p:sp>
            <p:nvSpPr>
              <p:cNvPr id="28" name="矩形 27"/>
              <p:cNvSpPr/>
              <p:nvPr/>
            </p:nvSpPr>
            <p:spPr>
              <a:xfrm>
                <a:off x="3320288" y="3083557"/>
                <a:ext cx="2714076" cy="1626342"/>
              </a:xfrm>
              <a:prstGeom prst="rect">
                <a:avLst/>
              </a:prstGeom>
              <a:noFill/>
            </p:spPr>
            <p:txBody>
              <a:bodyPr wrap="square">
                <a:spAutoFit/>
              </a:bodyPr>
              <a:lstStyle/>
              <a:p>
                <a:pPr algn="ctr">
                  <a:lnSpc>
                    <a:spcPct val="120000"/>
                  </a:lnSpc>
                </a:pPr>
                <a:r>
                  <a:rPr lang="zh-CN" altLang="zh-CN" sz="1100" dirty="0">
                    <a:solidFill>
                      <a:schemeClr val="bg1"/>
                    </a:solidFill>
                    <a:cs typeface="+mn-ea"/>
                    <a:sym typeface="+mn-lt"/>
                  </a:rPr>
                  <a:t>Lorem ipsum dolor sit amet, consectetur adipisicing elit, sed do eiusmod tempor incididunt ut labore et dolore </a:t>
                </a:r>
                <a:r>
                  <a:rPr lang="zh-CN" altLang="zh-CN" sz="1100" dirty="0" smtClean="0">
                    <a:solidFill>
                      <a:schemeClr val="bg1"/>
                    </a:solidFill>
                    <a:cs typeface="+mn-ea"/>
                    <a:sym typeface="+mn-lt"/>
                  </a:rPr>
                  <a:t>magnaLorem ipsum dolor sit amet, consectetur adipisicing elit, sed do eiusmod tempor incididunt ut labore et dolore magna</a:t>
                </a:r>
                <a:endParaRPr lang="zh-CN" altLang="en-US" sz="1100" dirty="0" smtClean="0">
                  <a:solidFill>
                    <a:schemeClr val="bg1"/>
                  </a:solidFill>
                  <a:cs typeface="+mn-ea"/>
                  <a:sym typeface="+mn-lt"/>
                </a:endParaRPr>
              </a:p>
            </p:txBody>
          </p:sp>
        </p:grpSp>
      </p:grpSp>
      <p:sp>
        <p:nvSpPr>
          <p:cNvPr id="25" name="文本框 24"/>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
        <p:nvSpPr>
          <p:cNvPr id="3" name="矩形 2"/>
          <p:cNvSpPr/>
          <p:nvPr/>
        </p:nvSpPr>
        <p:spPr>
          <a:xfrm>
            <a:off x="885494" y="5368180"/>
            <a:ext cx="10421014" cy="923330"/>
          </a:xfrm>
          <a:prstGeom prst="rect">
            <a:avLst/>
          </a:prstGeom>
        </p:spPr>
        <p:txBody>
          <a:bodyPr wrap="square">
            <a:spAutoFit/>
          </a:bodyPr>
          <a:lstStyle/>
          <a:p>
            <a:pPr>
              <a:lnSpc>
                <a:spcPct val="150000"/>
              </a:lnSpc>
            </a:pPr>
            <a:r>
              <a:rPr lang="zh-CN" altLang="en-US" sz="1200" dirty="0">
                <a:cs typeface="+mn-ea"/>
                <a:sym typeface="+mn-lt"/>
              </a:rPr>
              <a:t>在出行中，主动采用能降低二氧化碳排放量的交通方式，谓之“低碳出行”。 其中包含了政府与旅行机构推出的相关环保低碳政策与低碳出行线路、个人出行中携带环保行李、住环保旅馆、选择二氧化碳排放较低的交通工具甚至是自行车与徒步等方面。低碳出行，是一</a:t>
            </a:r>
            <a:r>
              <a:rPr lang="zh-CN" altLang="en-US" sz="1200" dirty="0" smtClean="0">
                <a:cs typeface="+mn-ea"/>
                <a:sym typeface="+mn-lt"/>
              </a:rPr>
              <a:t>种低碳生活方式，</a:t>
            </a:r>
            <a:r>
              <a:rPr lang="zh-CN" altLang="en-US" sz="1200" dirty="0">
                <a:cs typeface="+mn-ea"/>
                <a:sym typeface="+mn-lt"/>
              </a:rPr>
              <a:t>应当成为我国新时期经济社会可持续发展的重要经济战略之一</a:t>
            </a:r>
            <a:r>
              <a:rPr lang="zh-CN" altLang="en-US" sz="1200" dirty="0" smtClean="0">
                <a:cs typeface="+mn-ea"/>
                <a:sym typeface="+mn-lt"/>
              </a:rPr>
              <a:t>。</a:t>
            </a:r>
            <a:endParaRPr lang="zh-CN" altLang="en-US" sz="1200" dirty="0">
              <a:cs typeface="+mn-ea"/>
              <a:sym typeface="+mn-lt"/>
            </a:endParaRPr>
          </a:p>
        </p:txBody>
      </p:sp>
      <p:pic>
        <p:nvPicPr>
          <p:cNvPr id="4" name="图片 3"/>
          <p:cNvPicPr>
            <a:picLocks noChangeAspect="1"/>
          </p:cNvPicPr>
          <p:nvPr/>
        </p:nvPicPr>
        <p:blipFill>
          <a:blip r:embed="rId4" cstate="print"/>
          <a:stretch>
            <a:fillRect/>
          </a:stretch>
        </p:blipFill>
        <p:spPr>
          <a:xfrm>
            <a:off x="6144678" y="1547478"/>
            <a:ext cx="2503898" cy="3640845"/>
          </a:xfrm>
          <a:prstGeom prst="rect">
            <a:avLst/>
          </a:prstGeom>
        </p:spPr>
      </p:pic>
      <p:pic>
        <p:nvPicPr>
          <p:cNvPr id="5" name="图片 4"/>
          <p:cNvPicPr>
            <a:picLocks noChangeAspect="1"/>
          </p:cNvPicPr>
          <p:nvPr/>
        </p:nvPicPr>
        <p:blipFill>
          <a:blip r:embed="rId5" cstate="print"/>
          <a:stretch>
            <a:fillRect/>
          </a:stretch>
        </p:blipFill>
        <p:spPr>
          <a:xfrm>
            <a:off x="8753246" y="1539860"/>
            <a:ext cx="2497106" cy="3640845"/>
          </a:xfrm>
          <a:prstGeom prst="rect">
            <a:avLst/>
          </a:prstGeom>
        </p:spPr>
      </p:pic>
    </p:spTree>
    <p:extLst>
      <p:ext uri="{BB962C8B-B14F-4D97-AF65-F5344CB8AC3E}">
        <p14:creationId xmlns:p14="http://schemas.microsoft.com/office/powerpoint/2010/main" xmlns="" val="3107316348"/>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14" name="矩形 55"/>
          <p:cNvSpPr/>
          <p:nvPr/>
        </p:nvSpPr>
        <p:spPr>
          <a:xfrm>
            <a:off x="1080779" y="4105813"/>
            <a:ext cx="2643324" cy="886205"/>
          </a:xfrm>
          <a:prstGeom prst="rect">
            <a:avLst/>
          </a:prstGeom>
        </p:spPr>
        <p:txBody>
          <a:bodyPr wrap="square">
            <a:spAutoFit/>
          </a:bodyPr>
          <a:lstStyle/>
          <a:p>
            <a:pPr>
              <a:lnSpc>
                <a:spcPct val="120000"/>
              </a:lnSpc>
            </a:pPr>
            <a:r>
              <a:rPr lang="zh-CN" altLang="zh-CN" sz="1100" dirty="0">
                <a:cs typeface="+mn-ea"/>
                <a:sym typeface="+mn-lt"/>
              </a:rPr>
              <a:t>Lorem ipsum dolor sit amet, consectetur </a:t>
            </a:r>
            <a:endParaRPr lang="en-US" altLang="zh-CN" sz="1100" dirty="0" smtClean="0">
              <a:cs typeface="+mn-ea"/>
              <a:sym typeface="+mn-lt"/>
            </a:endParaRPr>
          </a:p>
          <a:p>
            <a:pPr>
              <a:lnSpc>
                <a:spcPct val="120000"/>
              </a:lnSpc>
            </a:pPr>
            <a:r>
              <a:rPr lang="zh-CN" altLang="zh-CN" sz="1100" dirty="0" smtClean="0">
                <a:cs typeface="+mn-ea"/>
                <a:sym typeface="+mn-lt"/>
              </a:rPr>
              <a:t>adipisicing </a:t>
            </a:r>
            <a:r>
              <a:rPr lang="zh-CN" altLang="zh-CN" sz="1100" dirty="0">
                <a:cs typeface="+mn-ea"/>
                <a:sym typeface="+mn-lt"/>
              </a:rPr>
              <a:t>elit, sed do eiusmod tempor </a:t>
            </a:r>
            <a:endParaRPr lang="en-US" altLang="zh-CN" sz="1100" dirty="0" smtClean="0">
              <a:cs typeface="+mn-ea"/>
              <a:sym typeface="+mn-lt"/>
            </a:endParaRPr>
          </a:p>
          <a:p>
            <a:pPr>
              <a:lnSpc>
                <a:spcPct val="120000"/>
              </a:lnSpc>
            </a:pPr>
            <a:r>
              <a:rPr lang="zh-CN" altLang="zh-CN" sz="1100" dirty="0" smtClean="0">
                <a:cs typeface="+mn-ea"/>
                <a:sym typeface="+mn-lt"/>
              </a:rPr>
              <a:t>incididunt </a:t>
            </a:r>
            <a:r>
              <a:rPr lang="zh-CN" altLang="zh-CN" sz="1100" dirty="0">
                <a:cs typeface="+mn-ea"/>
                <a:sym typeface="+mn-lt"/>
              </a:rPr>
              <a:t>ut labore et dolore magna</a:t>
            </a:r>
            <a:endParaRPr lang="zh-CN" altLang="en-US" sz="1100" dirty="0">
              <a:cs typeface="+mn-ea"/>
              <a:sym typeface="+mn-lt"/>
            </a:endParaRPr>
          </a:p>
        </p:txBody>
      </p:sp>
      <p:cxnSp>
        <p:nvCxnSpPr>
          <p:cNvPr id="15" name="直接连接符 14"/>
          <p:cNvCxnSpPr/>
          <p:nvPr/>
        </p:nvCxnSpPr>
        <p:spPr>
          <a:xfrm>
            <a:off x="994819" y="5347409"/>
            <a:ext cx="2555939" cy="0"/>
          </a:xfrm>
          <a:prstGeom prst="line">
            <a:avLst/>
          </a:prstGeom>
          <a:ln>
            <a:solidFill>
              <a:srgbClr val="80D8A8"/>
            </a:solidFill>
            <a:prstDash val="sysDot"/>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847847" y="5541091"/>
            <a:ext cx="693398" cy="693398"/>
            <a:chOff x="1033538" y="3776927"/>
            <a:chExt cx="482721" cy="482721"/>
          </a:xfrm>
        </p:grpSpPr>
        <p:sp>
          <p:nvSpPr>
            <p:cNvPr id="17" name="Oval 59"/>
            <p:cNvSpPr/>
            <p:nvPr/>
          </p:nvSpPr>
          <p:spPr>
            <a:xfrm>
              <a:off x="1033538" y="3776927"/>
              <a:ext cx="482721" cy="482721"/>
            </a:xfrm>
            <a:prstGeom prst="ellipse">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Group 60"/>
            <p:cNvGrpSpPr/>
            <p:nvPr/>
          </p:nvGrpSpPr>
          <p:grpSpPr>
            <a:xfrm>
              <a:off x="1101203" y="3848357"/>
              <a:ext cx="347391" cy="411291"/>
              <a:chOff x="1375885" y="1198807"/>
              <a:chExt cx="1009650" cy="1195367"/>
            </a:xfrm>
            <a:solidFill>
              <a:srgbClr val="FFC000"/>
            </a:solidFill>
          </p:grpSpPr>
          <p:grpSp>
            <p:nvGrpSpPr>
              <p:cNvPr id="19" name="Group 61"/>
              <p:cNvGrpSpPr/>
              <p:nvPr/>
            </p:nvGrpSpPr>
            <p:grpSpPr>
              <a:xfrm>
                <a:off x="1375885" y="1198807"/>
                <a:ext cx="1009650" cy="1139826"/>
                <a:chOff x="1368786" y="1195986"/>
                <a:chExt cx="1009650" cy="1139826"/>
              </a:xfrm>
              <a:grpFill/>
            </p:grpSpPr>
            <p:sp>
              <p:nvSpPr>
                <p:cNvPr id="21"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0"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6" name="文本框 25"/>
          <p:cNvSpPr txBox="1"/>
          <p:nvPr/>
        </p:nvSpPr>
        <p:spPr>
          <a:xfrm>
            <a:off x="1579786" y="5595403"/>
            <a:ext cx="1841582" cy="584775"/>
          </a:xfrm>
          <a:prstGeom prst="rect">
            <a:avLst/>
          </a:prstGeom>
          <a:noFill/>
        </p:spPr>
        <p:txBody>
          <a:bodyPr wrap="square" rtlCol="0" anchor="ctr">
            <a:spAutoFit/>
          </a:bodyPr>
          <a:lstStyle/>
          <a:p>
            <a:r>
              <a:rPr lang="en-US" altLang="zh-CN" sz="3200" dirty="0" smtClean="0">
                <a:solidFill>
                  <a:srgbClr val="00B050"/>
                </a:solidFill>
                <a:cs typeface="+mn-ea"/>
                <a:sym typeface="+mn-lt"/>
              </a:rPr>
              <a:t>81,680</a:t>
            </a:r>
            <a:endParaRPr lang="zh-CN" altLang="en-US" sz="3200" dirty="0">
              <a:solidFill>
                <a:srgbClr val="00B050"/>
              </a:solidFill>
              <a:cs typeface="+mn-ea"/>
              <a:sym typeface="+mn-lt"/>
            </a:endParaRPr>
          </a:p>
        </p:txBody>
      </p:sp>
      <p:cxnSp>
        <p:nvCxnSpPr>
          <p:cNvPr id="29" name="直接连接符 28"/>
          <p:cNvCxnSpPr/>
          <p:nvPr/>
        </p:nvCxnSpPr>
        <p:spPr>
          <a:xfrm>
            <a:off x="4818031" y="5347409"/>
            <a:ext cx="2555939" cy="0"/>
          </a:xfrm>
          <a:prstGeom prst="line">
            <a:avLst/>
          </a:prstGeom>
          <a:ln>
            <a:solidFill>
              <a:srgbClr val="80D8A8"/>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641244" y="5347409"/>
            <a:ext cx="2555939" cy="0"/>
          </a:xfrm>
          <a:prstGeom prst="line">
            <a:avLst/>
          </a:prstGeom>
          <a:ln>
            <a:solidFill>
              <a:srgbClr val="80D8A8"/>
            </a:solidFill>
            <a:prstDash val="sysDot"/>
          </a:ln>
        </p:spPr>
        <p:style>
          <a:lnRef idx="1">
            <a:schemeClr val="accent1"/>
          </a:lnRef>
          <a:fillRef idx="0">
            <a:schemeClr val="accent1"/>
          </a:fillRef>
          <a:effectRef idx="0">
            <a:schemeClr val="accent1"/>
          </a:effectRef>
          <a:fontRef idx="minor">
            <a:schemeClr val="tx1"/>
          </a:fontRef>
        </p:style>
      </p:cxnSp>
      <p:sp>
        <p:nvSpPr>
          <p:cNvPr id="32" name="矩形 39"/>
          <p:cNvSpPr/>
          <p:nvPr/>
        </p:nvSpPr>
        <p:spPr>
          <a:xfrm>
            <a:off x="1166300" y="3495513"/>
            <a:ext cx="2159566" cy="307777"/>
          </a:xfrm>
          <a:prstGeom prst="rect">
            <a:avLst/>
          </a:prstGeom>
          <a:solidFill>
            <a:srgbClr val="00B050"/>
          </a:solidFill>
        </p:spPr>
        <p:txBody>
          <a:bodyPr wrap="none">
            <a:spAutoFit/>
          </a:bodyPr>
          <a:lstStyle/>
          <a:p>
            <a:r>
              <a:rPr lang="zh-CN" altLang="en-US" sz="1400" b="1" dirty="0">
                <a:solidFill>
                  <a:schemeClr val="bg1"/>
                </a:solidFill>
                <a:cs typeface="+mn-ea"/>
                <a:sym typeface="+mn-lt"/>
              </a:rPr>
              <a:t>点击此处添加主标题文本</a:t>
            </a:r>
          </a:p>
        </p:txBody>
      </p:sp>
      <p:grpSp>
        <p:nvGrpSpPr>
          <p:cNvPr id="43" name="组合 42"/>
          <p:cNvGrpSpPr/>
          <p:nvPr/>
        </p:nvGrpSpPr>
        <p:grpSpPr>
          <a:xfrm>
            <a:off x="4671059" y="5541091"/>
            <a:ext cx="693398" cy="693398"/>
            <a:chOff x="1033538" y="3776927"/>
            <a:chExt cx="482721" cy="482721"/>
          </a:xfrm>
        </p:grpSpPr>
        <p:sp>
          <p:nvSpPr>
            <p:cNvPr id="44" name="Oval 59"/>
            <p:cNvSpPr/>
            <p:nvPr/>
          </p:nvSpPr>
          <p:spPr>
            <a:xfrm>
              <a:off x="1033538" y="3776927"/>
              <a:ext cx="482721" cy="482721"/>
            </a:xfrm>
            <a:prstGeom prst="ellipse">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5" name="Group 60"/>
            <p:cNvGrpSpPr/>
            <p:nvPr/>
          </p:nvGrpSpPr>
          <p:grpSpPr>
            <a:xfrm>
              <a:off x="1101203" y="3848357"/>
              <a:ext cx="347391" cy="411291"/>
              <a:chOff x="1375885" y="1198807"/>
              <a:chExt cx="1009650" cy="1195367"/>
            </a:xfrm>
            <a:solidFill>
              <a:srgbClr val="FFC000"/>
            </a:solidFill>
          </p:grpSpPr>
          <p:grpSp>
            <p:nvGrpSpPr>
              <p:cNvPr id="46" name="Group 61"/>
              <p:cNvGrpSpPr/>
              <p:nvPr/>
            </p:nvGrpSpPr>
            <p:grpSpPr>
              <a:xfrm>
                <a:off x="1375885" y="1198807"/>
                <a:ext cx="1009650" cy="1139826"/>
                <a:chOff x="1368786" y="1195986"/>
                <a:chExt cx="1009650" cy="1139826"/>
              </a:xfrm>
              <a:grpFill/>
            </p:grpSpPr>
            <p:sp>
              <p:nvSpPr>
                <p:cNvPr id="4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7"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51" name="文本框 50"/>
          <p:cNvSpPr txBox="1"/>
          <p:nvPr/>
        </p:nvSpPr>
        <p:spPr>
          <a:xfrm>
            <a:off x="5402998" y="5595403"/>
            <a:ext cx="1841582" cy="584775"/>
          </a:xfrm>
          <a:prstGeom prst="rect">
            <a:avLst/>
          </a:prstGeom>
          <a:noFill/>
        </p:spPr>
        <p:txBody>
          <a:bodyPr wrap="square" rtlCol="0" anchor="ctr">
            <a:spAutoFit/>
          </a:bodyPr>
          <a:lstStyle/>
          <a:p>
            <a:r>
              <a:rPr lang="en-US" altLang="zh-CN" sz="3200" dirty="0" smtClean="0">
                <a:solidFill>
                  <a:srgbClr val="00B050"/>
                </a:solidFill>
                <a:cs typeface="+mn-ea"/>
                <a:sym typeface="+mn-lt"/>
              </a:rPr>
              <a:t>81,680</a:t>
            </a:r>
            <a:endParaRPr lang="zh-CN" altLang="en-US" sz="3200" dirty="0">
              <a:solidFill>
                <a:srgbClr val="00B050"/>
              </a:solidFill>
              <a:cs typeface="+mn-ea"/>
              <a:sym typeface="+mn-lt"/>
            </a:endParaRPr>
          </a:p>
        </p:txBody>
      </p:sp>
      <p:grpSp>
        <p:nvGrpSpPr>
          <p:cNvPr id="52" name="组合 51"/>
          <p:cNvGrpSpPr/>
          <p:nvPr/>
        </p:nvGrpSpPr>
        <p:grpSpPr>
          <a:xfrm>
            <a:off x="8494272" y="5541091"/>
            <a:ext cx="693398" cy="693398"/>
            <a:chOff x="1033538" y="3776927"/>
            <a:chExt cx="482721" cy="482721"/>
          </a:xfrm>
        </p:grpSpPr>
        <p:sp>
          <p:nvSpPr>
            <p:cNvPr id="53" name="Oval 59"/>
            <p:cNvSpPr/>
            <p:nvPr/>
          </p:nvSpPr>
          <p:spPr>
            <a:xfrm>
              <a:off x="1033538" y="3776927"/>
              <a:ext cx="482721" cy="482721"/>
            </a:xfrm>
            <a:prstGeom prst="ellipse">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4" name="Group 60"/>
            <p:cNvGrpSpPr/>
            <p:nvPr/>
          </p:nvGrpSpPr>
          <p:grpSpPr>
            <a:xfrm>
              <a:off x="1101203" y="3848357"/>
              <a:ext cx="347391" cy="411291"/>
              <a:chOff x="1375885" y="1198807"/>
              <a:chExt cx="1009650" cy="1195367"/>
            </a:xfrm>
            <a:solidFill>
              <a:srgbClr val="FFC000"/>
            </a:solidFill>
          </p:grpSpPr>
          <p:grpSp>
            <p:nvGrpSpPr>
              <p:cNvPr id="55" name="Group 61"/>
              <p:cNvGrpSpPr/>
              <p:nvPr/>
            </p:nvGrpSpPr>
            <p:grpSpPr>
              <a:xfrm>
                <a:off x="1375885" y="1198807"/>
                <a:ext cx="1009650" cy="1139826"/>
                <a:chOff x="1368786" y="1195986"/>
                <a:chExt cx="1009650" cy="1139826"/>
              </a:xfrm>
              <a:grpFill/>
            </p:grpSpPr>
            <p:sp>
              <p:nvSpPr>
                <p:cNvPr id="57"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56"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60" name="文本框 59"/>
          <p:cNvSpPr txBox="1"/>
          <p:nvPr/>
        </p:nvSpPr>
        <p:spPr>
          <a:xfrm>
            <a:off x="9226211" y="5595403"/>
            <a:ext cx="1841582" cy="584775"/>
          </a:xfrm>
          <a:prstGeom prst="rect">
            <a:avLst/>
          </a:prstGeom>
          <a:noFill/>
        </p:spPr>
        <p:txBody>
          <a:bodyPr wrap="square" rtlCol="0" anchor="ctr">
            <a:spAutoFit/>
          </a:bodyPr>
          <a:lstStyle/>
          <a:p>
            <a:r>
              <a:rPr lang="en-US" altLang="zh-CN" sz="3200" dirty="0" smtClean="0">
                <a:solidFill>
                  <a:srgbClr val="00B050"/>
                </a:solidFill>
                <a:cs typeface="+mn-ea"/>
                <a:sym typeface="+mn-lt"/>
              </a:rPr>
              <a:t>81,680</a:t>
            </a:r>
            <a:endParaRPr lang="zh-CN" altLang="en-US" sz="3200" dirty="0">
              <a:solidFill>
                <a:srgbClr val="00B050"/>
              </a:solidFill>
              <a:cs typeface="+mn-ea"/>
              <a:sym typeface="+mn-lt"/>
            </a:endParaRPr>
          </a:p>
        </p:txBody>
      </p:sp>
      <p:pic>
        <p:nvPicPr>
          <p:cNvPr id="61" name="图片 60"/>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910214" y="1596448"/>
            <a:ext cx="2725148" cy="1609483"/>
          </a:xfrm>
          <a:prstGeom prst="rect">
            <a:avLst/>
          </a:prstGeom>
        </p:spPr>
      </p:pic>
      <p:pic>
        <p:nvPicPr>
          <p:cNvPr id="62" name="图片 61"/>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4891936" y="1901274"/>
            <a:ext cx="2408129" cy="1304657"/>
          </a:xfrm>
          <a:prstGeom prst="rect">
            <a:avLst/>
          </a:prstGeom>
        </p:spPr>
      </p:pic>
      <p:pic>
        <p:nvPicPr>
          <p:cNvPr id="63" name="图片 62"/>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8742583" y="1248945"/>
            <a:ext cx="2353260" cy="1956986"/>
          </a:xfrm>
          <a:prstGeom prst="rect">
            <a:avLst/>
          </a:prstGeom>
        </p:spPr>
      </p:pic>
      <p:sp>
        <p:nvSpPr>
          <p:cNvPr id="64" name="文本框 63"/>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
        <p:nvSpPr>
          <p:cNvPr id="65" name="矩形 55"/>
          <p:cNvSpPr/>
          <p:nvPr/>
        </p:nvSpPr>
        <p:spPr>
          <a:xfrm>
            <a:off x="4858684" y="4042945"/>
            <a:ext cx="2643324" cy="886205"/>
          </a:xfrm>
          <a:prstGeom prst="rect">
            <a:avLst/>
          </a:prstGeom>
        </p:spPr>
        <p:txBody>
          <a:bodyPr wrap="square">
            <a:spAutoFit/>
          </a:bodyPr>
          <a:lstStyle/>
          <a:p>
            <a:pPr>
              <a:lnSpc>
                <a:spcPct val="120000"/>
              </a:lnSpc>
            </a:pPr>
            <a:r>
              <a:rPr lang="zh-CN" altLang="zh-CN" sz="1100" dirty="0">
                <a:cs typeface="+mn-ea"/>
                <a:sym typeface="+mn-lt"/>
              </a:rPr>
              <a:t>Lorem ipsum dolor sit amet, consectetur </a:t>
            </a:r>
            <a:endParaRPr lang="en-US" altLang="zh-CN" sz="1100" dirty="0" smtClean="0">
              <a:cs typeface="+mn-ea"/>
              <a:sym typeface="+mn-lt"/>
            </a:endParaRPr>
          </a:p>
          <a:p>
            <a:pPr>
              <a:lnSpc>
                <a:spcPct val="120000"/>
              </a:lnSpc>
            </a:pPr>
            <a:r>
              <a:rPr lang="zh-CN" altLang="zh-CN" sz="1100" dirty="0" smtClean="0">
                <a:cs typeface="+mn-ea"/>
                <a:sym typeface="+mn-lt"/>
              </a:rPr>
              <a:t>adipisicing </a:t>
            </a:r>
            <a:r>
              <a:rPr lang="zh-CN" altLang="zh-CN" sz="1100" dirty="0">
                <a:cs typeface="+mn-ea"/>
                <a:sym typeface="+mn-lt"/>
              </a:rPr>
              <a:t>elit, sed do eiusmod tempor </a:t>
            </a:r>
            <a:endParaRPr lang="en-US" altLang="zh-CN" sz="1100" dirty="0" smtClean="0">
              <a:cs typeface="+mn-ea"/>
              <a:sym typeface="+mn-lt"/>
            </a:endParaRPr>
          </a:p>
          <a:p>
            <a:pPr>
              <a:lnSpc>
                <a:spcPct val="120000"/>
              </a:lnSpc>
            </a:pPr>
            <a:r>
              <a:rPr lang="zh-CN" altLang="zh-CN" sz="1100" dirty="0" smtClean="0">
                <a:cs typeface="+mn-ea"/>
                <a:sym typeface="+mn-lt"/>
              </a:rPr>
              <a:t>incididunt </a:t>
            </a:r>
            <a:r>
              <a:rPr lang="zh-CN" altLang="zh-CN" sz="1100" dirty="0">
                <a:cs typeface="+mn-ea"/>
                <a:sym typeface="+mn-lt"/>
              </a:rPr>
              <a:t>ut labore et dolore magna</a:t>
            </a:r>
            <a:endParaRPr lang="zh-CN" altLang="en-US" sz="1100" dirty="0">
              <a:cs typeface="+mn-ea"/>
              <a:sym typeface="+mn-lt"/>
            </a:endParaRPr>
          </a:p>
        </p:txBody>
      </p:sp>
      <p:sp>
        <p:nvSpPr>
          <p:cNvPr id="66" name="矩形 39"/>
          <p:cNvSpPr/>
          <p:nvPr/>
        </p:nvSpPr>
        <p:spPr>
          <a:xfrm>
            <a:off x="4944205" y="3532399"/>
            <a:ext cx="2159566" cy="307777"/>
          </a:xfrm>
          <a:prstGeom prst="rect">
            <a:avLst/>
          </a:prstGeom>
          <a:solidFill>
            <a:srgbClr val="00B050"/>
          </a:solidFill>
        </p:spPr>
        <p:txBody>
          <a:bodyPr wrap="none">
            <a:spAutoFit/>
          </a:bodyPr>
          <a:lstStyle/>
          <a:p>
            <a:r>
              <a:rPr lang="zh-CN" altLang="en-US" sz="1400" b="1" dirty="0">
                <a:solidFill>
                  <a:schemeClr val="bg1"/>
                </a:solidFill>
                <a:cs typeface="+mn-ea"/>
                <a:sym typeface="+mn-lt"/>
              </a:rPr>
              <a:t>点击此处添加主标题文本</a:t>
            </a:r>
          </a:p>
        </p:txBody>
      </p:sp>
      <p:sp>
        <p:nvSpPr>
          <p:cNvPr id="67" name="矩形 55"/>
          <p:cNvSpPr/>
          <p:nvPr/>
        </p:nvSpPr>
        <p:spPr>
          <a:xfrm>
            <a:off x="8641244" y="3998799"/>
            <a:ext cx="2643324" cy="886205"/>
          </a:xfrm>
          <a:prstGeom prst="rect">
            <a:avLst/>
          </a:prstGeom>
        </p:spPr>
        <p:txBody>
          <a:bodyPr wrap="square">
            <a:spAutoFit/>
          </a:bodyPr>
          <a:lstStyle/>
          <a:p>
            <a:pPr>
              <a:lnSpc>
                <a:spcPct val="120000"/>
              </a:lnSpc>
            </a:pPr>
            <a:r>
              <a:rPr lang="zh-CN" altLang="zh-CN" sz="1100" dirty="0">
                <a:cs typeface="+mn-ea"/>
                <a:sym typeface="+mn-lt"/>
              </a:rPr>
              <a:t>Lorem ipsum dolor sit amet, consectetur </a:t>
            </a:r>
            <a:endParaRPr lang="en-US" altLang="zh-CN" sz="1100" dirty="0" smtClean="0">
              <a:cs typeface="+mn-ea"/>
              <a:sym typeface="+mn-lt"/>
            </a:endParaRPr>
          </a:p>
          <a:p>
            <a:pPr>
              <a:lnSpc>
                <a:spcPct val="120000"/>
              </a:lnSpc>
            </a:pPr>
            <a:r>
              <a:rPr lang="zh-CN" altLang="zh-CN" sz="1100" dirty="0" smtClean="0">
                <a:cs typeface="+mn-ea"/>
                <a:sym typeface="+mn-lt"/>
              </a:rPr>
              <a:t>adipisicing </a:t>
            </a:r>
            <a:r>
              <a:rPr lang="zh-CN" altLang="zh-CN" sz="1100" dirty="0">
                <a:cs typeface="+mn-ea"/>
                <a:sym typeface="+mn-lt"/>
              </a:rPr>
              <a:t>elit, sed do eiusmod tempor </a:t>
            </a:r>
            <a:endParaRPr lang="en-US" altLang="zh-CN" sz="1100" dirty="0" smtClean="0">
              <a:cs typeface="+mn-ea"/>
              <a:sym typeface="+mn-lt"/>
            </a:endParaRPr>
          </a:p>
          <a:p>
            <a:pPr>
              <a:lnSpc>
                <a:spcPct val="120000"/>
              </a:lnSpc>
            </a:pPr>
            <a:r>
              <a:rPr lang="zh-CN" altLang="zh-CN" sz="1100" dirty="0" smtClean="0">
                <a:cs typeface="+mn-ea"/>
                <a:sym typeface="+mn-lt"/>
              </a:rPr>
              <a:t>incididunt </a:t>
            </a:r>
            <a:r>
              <a:rPr lang="zh-CN" altLang="zh-CN" sz="1100" dirty="0">
                <a:cs typeface="+mn-ea"/>
                <a:sym typeface="+mn-lt"/>
              </a:rPr>
              <a:t>ut labore et dolore magna</a:t>
            </a:r>
            <a:endParaRPr lang="zh-CN" altLang="en-US" sz="1100" dirty="0">
              <a:cs typeface="+mn-ea"/>
              <a:sym typeface="+mn-lt"/>
            </a:endParaRPr>
          </a:p>
        </p:txBody>
      </p:sp>
      <p:sp>
        <p:nvSpPr>
          <p:cNvPr id="68" name="矩形 39"/>
          <p:cNvSpPr/>
          <p:nvPr/>
        </p:nvSpPr>
        <p:spPr>
          <a:xfrm>
            <a:off x="8726765" y="3488253"/>
            <a:ext cx="2159566" cy="307777"/>
          </a:xfrm>
          <a:prstGeom prst="rect">
            <a:avLst/>
          </a:prstGeom>
          <a:solidFill>
            <a:srgbClr val="00B050"/>
          </a:solidFill>
        </p:spPr>
        <p:txBody>
          <a:bodyPr wrap="none">
            <a:spAutoFit/>
          </a:bodyPr>
          <a:lstStyle/>
          <a:p>
            <a:r>
              <a:rPr lang="zh-CN" altLang="en-US" sz="1400" b="1" dirty="0">
                <a:solidFill>
                  <a:schemeClr val="bg1"/>
                </a:solidFill>
                <a:cs typeface="+mn-ea"/>
                <a:sym typeface="+mn-lt"/>
              </a:rPr>
              <a:t>点击此处添加主标题文本</a:t>
            </a:r>
          </a:p>
        </p:txBody>
      </p:sp>
      <p:pic>
        <p:nvPicPr>
          <p:cNvPr id="69" name="图片 68"/>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1248628" y="1679104"/>
            <a:ext cx="2012383" cy="1246976"/>
          </a:xfrm>
          <a:prstGeom prst="rect">
            <a:avLst/>
          </a:prstGeom>
        </p:spPr>
      </p:pic>
      <p:pic>
        <p:nvPicPr>
          <p:cNvPr id="70" name="图片 69"/>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5077880" y="2004531"/>
            <a:ext cx="1430985" cy="1021301"/>
          </a:xfrm>
          <a:prstGeom prst="rect">
            <a:avLst/>
          </a:prstGeom>
        </p:spPr>
      </p:pic>
      <p:pic>
        <p:nvPicPr>
          <p:cNvPr id="71" name="图片 70"/>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6841199" y="2361951"/>
            <a:ext cx="379294" cy="644598"/>
          </a:xfrm>
          <a:prstGeom prst="rect">
            <a:avLst/>
          </a:prstGeom>
        </p:spPr>
      </p:pic>
      <p:pic>
        <p:nvPicPr>
          <p:cNvPr id="72" name="图片 71"/>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885054" y="1339590"/>
            <a:ext cx="2079433" cy="1246976"/>
          </a:xfrm>
          <a:prstGeom prst="rect">
            <a:avLst/>
          </a:prstGeom>
        </p:spPr>
      </p:pic>
    </p:spTree>
    <p:extLst>
      <p:ext uri="{BB962C8B-B14F-4D97-AF65-F5344CB8AC3E}">
        <p14:creationId xmlns:p14="http://schemas.microsoft.com/office/powerpoint/2010/main" xmlns="" val="1935425458"/>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64" name="文本框 63"/>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pic>
        <p:nvPicPr>
          <p:cNvPr id="73" name="图片 72"/>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407324" y="1148618"/>
            <a:ext cx="12394277" cy="7469427"/>
          </a:xfrm>
          <a:prstGeom prst="rect">
            <a:avLst/>
          </a:prstGeom>
        </p:spPr>
      </p:pic>
    </p:spTree>
    <p:extLst>
      <p:ext uri="{BB962C8B-B14F-4D97-AF65-F5344CB8AC3E}">
        <p14:creationId xmlns:p14="http://schemas.microsoft.com/office/powerpoint/2010/main" xmlns="" val="2494164216"/>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9"/>
          <p:cNvSpPr/>
          <p:nvPr/>
        </p:nvSpPr>
        <p:spPr>
          <a:xfrm>
            <a:off x="0" y="1351096"/>
            <a:ext cx="7763148" cy="5508444"/>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4413837 w 11014364"/>
              <a:gd name="connsiteY0" fmla="*/ 0 h 5171432"/>
              <a:gd name="connsiteX1" fmla="*/ 11014364 w 11014364"/>
              <a:gd name="connsiteY1" fmla="*/ 2536752 h 5171432"/>
              <a:gd name="connsiteX2" fmla="*/ 9383868 w 11014364"/>
              <a:gd name="connsiteY2" fmla="*/ 5171432 h 5171432"/>
              <a:gd name="connsiteX3" fmla="*/ 0 w 11014364"/>
              <a:gd name="connsiteY3" fmla="*/ 5171432 h 5171432"/>
              <a:gd name="connsiteX4" fmla="*/ 0 w 11014364"/>
              <a:gd name="connsiteY4" fmla="*/ 795209 h 5171432"/>
              <a:gd name="connsiteX5" fmla="*/ 4413837 w 11014364"/>
              <a:gd name="connsiteY5" fmla="*/ 0 h 5171432"/>
              <a:gd name="connsiteX0" fmla="*/ 4413837 w 9383868"/>
              <a:gd name="connsiteY0" fmla="*/ 0 h 5171432"/>
              <a:gd name="connsiteX1" fmla="*/ 7466933 w 9383868"/>
              <a:gd name="connsiteY1" fmla="*/ 2536752 h 5171432"/>
              <a:gd name="connsiteX2" fmla="*/ 9383868 w 9383868"/>
              <a:gd name="connsiteY2" fmla="*/ 5171432 h 5171432"/>
              <a:gd name="connsiteX3" fmla="*/ 0 w 9383868"/>
              <a:gd name="connsiteY3" fmla="*/ 5171432 h 5171432"/>
              <a:gd name="connsiteX4" fmla="*/ 0 w 9383868"/>
              <a:gd name="connsiteY4" fmla="*/ 795209 h 5171432"/>
              <a:gd name="connsiteX5" fmla="*/ 4413837 w 9383868"/>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0 w 7466933"/>
              <a:gd name="connsiteY4" fmla="*/ 795209 h 5171432"/>
              <a:gd name="connsiteX5" fmla="*/ 4413837 w 7466933"/>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11017 w 7466933"/>
              <a:gd name="connsiteY4" fmla="*/ 3064683 h 5171432"/>
              <a:gd name="connsiteX5" fmla="*/ 4413837 w 7466933"/>
              <a:gd name="connsiteY5" fmla="*/ 0 h 5171432"/>
              <a:gd name="connsiteX0" fmla="*/ 4402820 w 7466933"/>
              <a:gd name="connsiteY0" fmla="*/ 0 h 5667191"/>
              <a:gd name="connsiteX1" fmla="*/ 7466933 w 7466933"/>
              <a:gd name="connsiteY1" fmla="*/ 3032511 h 5667191"/>
              <a:gd name="connsiteX2" fmla="*/ 5263560 w 7466933"/>
              <a:gd name="connsiteY2" fmla="*/ 5667191 h 5667191"/>
              <a:gd name="connsiteX3" fmla="*/ 0 w 7466933"/>
              <a:gd name="connsiteY3" fmla="*/ 5667191 h 5667191"/>
              <a:gd name="connsiteX4" fmla="*/ 11017 w 7466933"/>
              <a:gd name="connsiteY4" fmla="*/ 3560442 h 5667191"/>
              <a:gd name="connsiteX5" fmla="*/ 4402820 w 7466933"/>
              <a:gd name="connsiteY5" fmla="*/ 0 h 5667191"/>
              <a:gd name="connsiteX0" fmla="*/ 4402820 w 7466933"/>
              <a:gd name="connsiteY0" fmla="*/ 0 h 5777360"/>
              <a:gd name="connsiteX1" fmla="*/ 7466933 w 7466933"/>
              <a:gd name="connsiteY1" fmla="*/ 3142680 h 5777360"/>
              <a:gd name="connsiteX2" fmla="*/ 5263560 w 7466933"/>
              <a:gd name="connsiteY2" fmla="*/ 5777360 h 5777360"/>
              <a:gd name="connsiteX3" fmla="*/ 0 w 7466933"/>
              <a:gd name="connsiteY3" fmla="*/ 5777360 h 5777360"/>
              <a:gd name="connsiteX4" fmla="*/ 11017 w 7466933"/>
              <a:gd name="connsiteY4" fmla="*/ 3670611 h 5777360"/>
              <a:gd name="connsiteX5" fmla="*/ 4402820 w 7466933"/>
              <a:gd name="connsiteY5" fmla="*/ 0 h 5777360"/>
              <a:gd name="connsiteX0" fmla="*/ 4402820 w 7466933"/>
              <a:gd name="connsiteY0" fmla="*/ 0 h 5791215"/>
              <a:gd name="connsiteX1" fmla="*/ 7466933 w 7466933"/>
              <a:gd name="connsiteY1" fmla="*/ 3142680 h 5791215"/>
              <a:gd name="connsiteX2" fmla="*/ 4473851 w 7466933"/>
              <a:gd name="connsiteY2" fmla="*/ 5791215 h 5791215"/>
              <a:gd name="connsiteX3" fmla="*/ 0 w 7466933"/>
              <a:gd name="connsiteY3" fmla="*/ 5777360 h 5791215"/>
              <a:gd name="connsiteX4" fmla="*/ 11017 w 7466933"/>
              <a:gd name="connsiteY4" fmla="*/ 3670611 h 5791215"/>
              <a:gd name="connsiteX5" fmla="*/ 4402820 w 7466933"/>
              <a:gd name="connsiteY5" fmla="*/ 0 h 5791215"/>
              <a:gd name="connsiteX0" fmla="*/ 4402820 w 7466933"/>
              <a:gd name="connsiteY0" fmla="*/ 0 h 5781978"/>
              <a:gd name="connsiteX1" fmla="*/ 7466933 w 7466933"/>
              <a:gd name="connsiteY1" fmla="*/ 3142680 h 5781978"/>
              <a:gd name="connsiteX2" fmla="*/ 4834069 w 7466933"/>
              <a:gd name="connsiteY2" fmla="*/ 5781978 h 5781978"/>
              <a:gd name="connsiteX3" fmla="*/ 0 w 7466933"/>
              <a:gd name="connsiteY3" fmla="*/ 5777360 h 5781978"/>
              <a:gd name="connsiteX4" fmla="*/ 11017 w 7466933"/>
              <a:gd name="connsiteY4" fmla="*/ 3670611 h 5781978"/>
              <a:gd name="connsiteX5" fmla="*/ 4402820 w 7466933"/>
              <a:gd name="connsiteY5" fmla="*/ 0 h 5781978"/>
              <a:gd name="connsiteX0" fmla="*/ 4402820 w 7466933"/>
              <a:gd name="connsiteY0" fmla="*/ 0 h 5778900"/>
              <a:gd name="connsiteX1" fmla="*/ 7466933 w 7466933"/>
              <a:gd name="connsiteY1" fmla="*/ 3142680 h 5778900"/>
              <a:gd name="connsiteX2" fmla="*/ 4834069 w 7466933"/>
              <a:gd name="connsiteY2" fmla="*/ 5778900 h 5778900"/>
              <a:gd name="connsiteX3" fmla="*/ 0 w 7466933"/>
              <a:gd name="connsiteY3" fmla="*/ 5777360 h 5778900"/>
              <a:gd name="connsiteX4" fmla="*/ 11017 w 7466933"/>
              <a:gd name="connsiteY4" fmla="*/ 3670611 h 5778900"/>
              <a:gd name="connsiteX5" fmla="*/ 4402820 w 7466933"/>
              <a:gd name="connsiteY5" fmla="*/ 0 h 5778900"/>
              <a:gd name="connsiteX0" fmla="*/ 4402820 w 7466933"/>
              <a:gd name="connsiteY0" fmla="*/ 0 h 5508444"/>
              <a:gd name="connsiteX1" fmla="*/ 7466933 w 7466933"/>
              <a:gd name="connsiteY1" fmla="*/ 2872224 h 5508444"/>
              <a:gd name="connsiteX2" fmla="*/ 4834069 w 7466933"/>
              <a:gd name="connsiteY2" fmla="*/ 5508444 h 5508444"/>
              <a:gd name="connsiteX3" fmla="*/ 0 w 7466933"/>
              <a:gd name="connsiteY3" fmla="*/ 5506904 h 5508444"/>
              <a:gd name="connsiteX4" fmla="*/ 11017 w 7466933"/>
              <a:gd name="connsiteY4" fmla="*/ 3400155 h 5508444"/>
              <a:gd name="connsiteX5" fmla="*/ 4402820 w 7466933"/>
              <a:gd name="connsiteY5" fmla="*/ 0 h 5508444"/>
              <a:gd name="connsiteX0" fmla="*/ 4402820 w 7763148"/>
              <a:gd name="connsiteY0" fmla="*/ 0 h 5508444"/>
              <a:gd name="connsiteX1" fmla="*/ 7763148 w 7763148"/>
              <a:gd name="connsiteY1" fmla="*/ 3335864 h 5508444"/>
              <a:gd name="connsiteX2" fmla="*/ 4834069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4211524 h 5508444"/>
              <a:gd name="connsiteX5" fmla="*/ 4402820 w 7763148"/>
              <a:gd name="connsiteY5" fmla="*/ 0 h 55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3148" h="5508444">
                <a:moveTo>
                  <a:pt x="4402820" y="0"/>
                </a:moveTo>
                <a:lnTo>
                  <a:pt x="7763148" y="3335864"/>
                </a:lnTo>
                <a:lnTo>
                  <a:pt x="5993168" y="5508444"/>
                </a:lnTo>
                <a:lnTo>
                  <a:pt x="0" y="5506904"/>
                </a:lnTo>
                <a:cubicBezTo>
                  <a:pt x="3672" y="4804654"/>
                  <a:pt x="7345" y="4913774"/>
                  <a:pt x="11017" y="4211524"/>
                </a:cubicBezTo>
                <a:lnTo>
                  <a:pt x="4402820" y="0"/>
                </a:lnTo>
                <a:close/>
              </a:path>
            </a:pathLst>
          </a:custGeom>
          <a:gradFill flip="none" rotWithShape="0">
            <a:gsLst>
              <a:gs pos="0">
                <a:schemeClr val="tx1">
                  <a:alpha val="3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4881561" y="971256"/>
            <a:ext cx="2428879" cy="367940"/>
            <a:chOff x="4190571" y="942574"/>
            <a:chExt cx="3798624" cy="575437"/>
          </a:xfrm>
        </p:grpSpPr>
        <p:sp>
          <p:nvSpPr>
            <p:cNvPr id="17" name="等腰三角形 16"/>
            <p:cNvSpPr/>
            <p:nvPr/>
          </p:nvSpPr>
          <p:spPr>
            <a:xfrm>
              <a:off x="4190571" y="942574"/>
              <a:ext cx="3786389" cy="575437"/>
            </a:xfrm>
            <a:prstGeom prst="triangle">
              <a:avLst/>
            </a:pr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等腰三角形 17"/>
            <p:cNvSpPr/>
            <p:nvPr/>
          </p:nvSpPr>
          <p:spPr>
            <a:xfrm>
              <a:off x="4202806" y="942574"/>
              <a:ext cx="3786389" cy="57543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9" name="平行四边形 10"/>
          <p:cNvSpPr/>
          <p:nvPr/>
        </p:nvSpPr>
        <p:spPr>
          <a:xfrm>
            <a:off x="5795463" y="937491"/>
            <a:ext cx="429770" cy="401704"/>
          </a:xfrm>
          <a:custGeom>
            <a:avLst/>
            <a:gdLst>
              <a:gd name="connsiteX0" fmla="*/ 0 w 635985"/>
              <a:gd name="connsiteY0" fmla="*/ 615334 h 615334"/>
              <a:gd name="connsiteX1" fmla="*/ 224172 w 635985"/>
              <a:gd name="connsiteY1" fmla="*/ 0 h 615334"/>
              <a:gd name="connsiteX2" fmla="*/ 635985 w 635985"/>
              <a:gd name="connsiteY2" fmla="*/ 0 h 615334"/>
              <a:gd name="connsiteX3" fmla="*/ 411813 w 635985"/>
              <a:gd name="connsiteY3" fmla="*/ 615334 h 615334"/>
              <a:gd name="connsiteX4" fmla="*/ 0 w 635985"/>
              <a:gd name="connsiteY4" fmla="*/ 615334 h 615334"/>
              <a:gd name="connsiteX0" fmla="*/ 0 w 616447"/>
              <a:gd name="connsiteY0" fmla="*/ 615334 h 615334"/>
              <a:gd name="connsiteX1" fmla="*/ 224172 w 616447"/>
              <a:gd name="connsiteY1" fmla="*/ 0 h 615334"/>
              <a:gd name="connsiteX2" fmla="*/ 616447 w 616447"/>
              <a:gd name="connsiteY2" fmla="*/ 85970 h 615334"/>
              <a:gd name="connsiteX3" fmla="*/ 411813 w 616447"/>
              <a:gd name="connsiteY3" fmla="*/ 615334 h 615334"/>
              <a:gd name="connsiteX4" fmla="*/ 0 w 616447"/>
              <a:gd name="connsiteY4" fmla="*/ 615334 h 615334"/>
              <a:gd name="connsiteX0" fmla="*/ 0 w 616447"/>
              <a:gd name="connsiteY0" fmla="*/ 580801 h 580801"/>
              <a:gd name="connsiteX1" fmla="*/ 238972 w 616447"/>
              <a:gd name="connsiteY1" fmla="*/ 0 h 580801"/>
              <a:gd name="connsiteX2" fmla="*/ 616447 w 616447"/>
              <a:gd name="connsiteY2" fmla="*/ 51437 h 580801"/>
              <a:gd name="connsiteX3" fmla="*/ 411813 w 616447"/>
              <a:gd name="connsiteY3" fmla="*/ 580801 h 580801"/>
              <a:gd name="connsiteX4" fmla="*/ 0 w 616447"/>
              <a:gd name="connsiteY4" fmla="*/ 580801 h 580801"/>
              <a:gd name="connsiteX0" fmla="*/ 0 w 621380"/>
              <a:gd name="connsiteY0" fmla="*/ 580801 h 580801"/>
              <a:gd name="connsiteX1" fmla="*/ 238972 w 621380"/>
              <a:gd name="connsiteY1" fmla="*/ 0 h 580801"/>
              <a:gd name="connsiteX2" fmla="*/ 621380 w 621380"/>
              <a:gd name="connsiteY2" fmla="*/ 100768 h 580801"/>
              <a:gd name="connsiteX3" fmla="*/ 411813 w 621380"/>
              <a:gd name="connsiteY3" fmla="*/ 580801 h 580801"/>
              <a:gd name="connsiteX4" fmla="*/ 0 w 621380"/>
              <a:gd name="connsiteY4" fmla="*/ 580801 h 580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380" h="580801">
                <a:moveTo>
                  <a:pt x="0" y="580801"/>
                </a:moveTo>
                <a:lnTo>
                  <a:pt x="238972" y="0"/>
                </a:lnTo>
                <a:lnTo>
                  <a:pt x="621380" y="100768"/>
                </a:lnTo>
                <a:lnTo>
                  <a:pt x="411813" y="580801"/>
                </a:lnTo>
                <a:lnTo>
                  <a:pt x="0" y="580801"/>
                </a:lnTo>
                <a:close/>
              </a:path>
            </a:pathLst>
          </a:cu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a:off x="5953803" y="815033"/>
            <a:ext cx="284395" cy="284395"/>
            <a:chOff x="5890405" y="551849"/>
            <a:chExt cx="411191" cy="411191"/>
          </a:xfrm>
        </p:grpSpPr>
        <p:sp>
          <p:nvSpPr>
            <p:cNvPr id="21" name="椭圆 20"/>
            <p:cNvSpPr/>
            <p:nvPr/>
          </p:nvSpPr>
          <p:spPr>
            <a:xfrm>
              <a:off x="5890405" y="551849"/>
              <a:ext cx="411191" cy="411191"/>
            </a:xfrm>
            <a:prstGeom prst="ellipse">
              <a:avLst/>
            </a:prstGeom>
            <a:gradFill flip="none" rotWithShape="1">
              <a:gsLst>
                <a:gs pos="0">
                  <a:schemeClr val="bg1"/>
                </a:gs>
                <a:gs pos="100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5969694" y="631138"/>
              <a:ext cx="252614" cy="252614"/>
            </a:xfrm>
            <a:prstGeom prst="ellipse">
              <a:avLst/>
            </a:prstGeom>
            <a:gradFill flip="none" rotWithShape="1">
              <a:gsLst>
                <a:gs pos="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4" name="组合 33"/>
          <p:cNvGrpSpPr/>
          <p:nvPr/>
        </p:nvGrpSpPr>
        <p:grpSpPr>
          <a:xfrm>
            <a:off x="4408984" y="1322569"/>
            <a:ext cx="3374032" cy="3374032"/>
            <a:chOff x="4252200" y="1511191"/>
            <a:chExt cx="3688718" cy="3688718"/>
          </a:xfrm>
        </p:grpSpPr>
        <p:sp>
          <p:nvSpPr>
            <p:cNvPr id="35" name="矩形 34"/>
            <p:cNvSpPr/>
            <p:nvPr/>
          </p:nvSpPr>
          <p:spPr>
            <a:xfrm>
              <a:off x="4252200" y="1511191"/>
              <a:ext cx="3688718" cy="3688718"/>
            </a:xfrm>
            <a:prstGeom prst="rect">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a:solidFill>
                  <a:srgbClr val="1A94A2"/>
                </a:solidFill>
                <a:cs typeface="+mn-ea"/>
                <a:sym typeface="+mn-lt"/>
              </a:endParaRPr>
            </a:p>
          </p:txBody>
        </p:sp>
        <p:sp>
          <p:nvSpPr>
            <p:cNvPr id="36" name="矩形 35"/>
            <p:cNvSpPr/>
            <p:nvPr/>
          </p:nvSpPr>
          <p:spPr>
            <a:xfrm>
              <a:off x="4490746" y="1749737"/>
              <a:ext cx="3211627" cy="3211627"/>
            </a:xfrm>
            <a:prstGeom prst="rect">
              <a:avLst/>
            </a:prstGeom>
            <a:gradFill flip="none" rotWithShape="1">
              <a:gsLst>
                <a:gs pos="100000">
                  <a:srgbClr val="D0D8CD"/>
                </a:gs>
                <a:gs pos="0">
                  <a:srgbClr val="FFFFFF"/>
                </a:gs>
                <a:gs pos="50000">
                  <a:srgbClr val="F4F4F4"/>
                </a:gs>
              </a:gsLst>
              <a:lin ang="16200000" scaled="1"/>
              <a:tileRect/>
            </a:gradFill>
            <a:ln w="57150">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9900" b="1" dirty="0" smtClean="0">
                  <a:solidFill>
                    <a:srgbClr val="5B9E47"/>
                  </a:solidFill>
                  <a:effectLst>
                    <a:innerShdw blurRad="63500" dist="50800" dir="16200000">
                      <a:prstClr val="black">
                        <a:alpha val="50000"/>
                      </a:prstClr>
                    </a:innerShdw>
                  </a:effectLst>
                  <a:cs typeface="+mn-ea"/>
                  <a:sym typeface="+mn-lt"/>
                </a:rPr>
                <a:t>2</a:t>
              </a:r>
              <a:endParaRPr lang="en-US" altLang="zh-CN" sz="19900" b="1" dirty="0">
                <a:solidFill>
                  <a:srgbClr val="5B9E47"/>
                </a:solidFill>
                <a:effectLst>
                  <a:innerShdw blurRad="63500" dist="50800" dir="16200000">
                    <a:prstClr val="black">
                      <a:alpha val="50000"/>
                    </a:prstClr>
                  </a:innerShdw>
                </a:effectLst>
                <a:cs typeface="+mn-ea"/>
                <a:sym typeface="+mn-lt"/>
              </a:endParaRPr>
            </a:p>
          </p:txBody>
        </p:sp>
      </p:grpSp>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4" name="文本框 23"/>
          <p:cNvSpPr txBox="1"/>
          <p:nvPr/>
        </p:nvSpPr>
        <p:spPr>
          <a:xfrm>
            <a:off x="2376873" y="5679998"/>
            <a:ext cx="7438255" cy="400110"/>
          </a:xfrm>
          <a:prstGeom prst="rect">
            <a:avLst/>
          </a:prstGeom>
          <a:noFill/>
        </p:spPr>
        <p:txBody>
          <a:bodyPr wrap="none" rtlCol="0">
            <a:spAutoFit/>
          </a:bodyPr>
          <a:lstStyle/>
          <a:p>
            <a:pPr algn="ctr"/>
            <a:r>
              <a:rPr lang="en-US" altLang="zh-CN" sz="2000" dirty="0">
                <a:solidFill>
                  <a:schemeClr val="bg1"/>
                </a:solidFill>
                <a:effectLst>
                  <a:outerShdw blurRad="50800" dist="38100" dir="8100000" algn="tr" rotWithShape="0">
                    <a:prstClr val="black">
                      <a:alpha val="40000"/>
                    </a:prstClr>
                  </a:outerShdw>
                </a:effectLst>
                <a:cs typeface="+mn-ea"/>
                <a:sym typeface="+mn-lt"/>
              </a:rPr>
              <a:t>Thought for customer service "is the sacred mission of hi design</a:t>
            </a:r>
          </a:p>
        </p:txBody>
      </p:sp>
      <p:sp>
        <p:nvSpPr>
          <p:cNvPr id="25" name="文本框 24"/>
          <p:cNvSpPr txBox="1"/>
          <p:nvPr/>
        </p:nvSpPr>
        <p:spPr>
          <a:xfrm>
            <a:off x="3464512" y="4915542"/>
            <a:ext cx="5262980" cy="769441"/>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sz="4400" b="1" dirty="0">
                <a:solidFill>
                  <a:schemeClr val="bg1"/>
                </a:solidFill>
                <a:latin typeface="+mn-lt"/>
                <a:ea typeface="+mn-ea"/>
                <a:cs typeface="+mn-ea"/>
                <a:sym typeface="+mn-lt"/>
              </a:rPr>
              <a:t>点击添加主标题文本</a:t>
            </a:r>
            <a:endParaRPr lang="en-US" altLang="zh-CN" sz="4400" b="1" dirty="0">
              <a:solidFill>
                <a:schemeClr val="bg1"/>
              </a:solidFill>
              <a:latin typeface="+mn-lt"/>
              <a:ea typeface="+mn-ea"/>
              <a:cs typeface="+mn-ea"/>
              <a:sym typeface="+mn-lt"/>
            </a:endParaRPr>
          </a:p>
        </p:txBody>
      </p:sp>
    </p:spTree>
    <p:extLst>
      <p:ext uri="{BB962C8B-B14F-4D97-AF65-F5344CB8AC3E}">
        <p14:creationId xmlns:p14="http://schemas.microsoft.com/office/powerpoint/2010/main" xmlns="" val="1233728370"/>
      </p:ext>
    </p:extLst>
  </p:cSld>
  <p:clrMapOvr>
    <a:masterClrMapping/>
  </p:clrMapOvr>
  <mc:AlternateContent xmlns:mc="http://schemas.openxmlformats.org/markup-compatibility/2006">
    <mc:Choice xmlns=""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64" name="椭圆 63"/>
          <p:cNvSpPr/>
          <p:nvPr/>
        </p:nvSpPr>
        <p:spPr>
          <a:xfrm>
            <a:off x="966968" y="1673195"/>
            <a:ext cx="2240823" cy="2240824"/>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文本框 64"/>
          <p:cNvSpPr txBox="1"/>
          <p:nvPr/>
        </p:nvSpPr>
        <p:spPr>
          <a:xfrm>
            <a:off x="1121935" y="2318830"/>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solidFill>
                  <a:srgbClr val="00B050"/>
                </a:solidFill>
                <a:latin typeface="+mn-lt"/>
                <a:cs typeface="+mn-ea"/>
                <a:sym typeface="+mn-lt"/>
              </a:rPr>
              <a:t>9,300</a:t>
            </a:r>
            <a:endParaRPr lang="zh-CN" altLang="en-US" dirty="0">
              <a:solidFill>
                <a:srgbClr val="00B050"/>
              </a:solidFill>
              <a:latin typeface="+mn-lt"/>
              <a:cs typeface="+mn-ea"/>
              <a:sym typeface="+mn-lt"/>
            </a:endParaRPr>
          </a:p>
        </p:txBody>
      </p:sp>
      <p:sp>
        <p:nvSpPr>
          <p:cNvPr id="66" name="文本框 65"/>
          <p:cNvSpPr txBox="1"/>
          <p:nvPr/>
        </p:nvSpPr>
        <p:spPr>
          <a:xfrm>
            <a:off x="1526383" y="3045812"/>
            <a:ext cx="1121995" cy="400109"/>
          </a:xfrm>
          <a:prstGeom prst="rect">
            <a:avLst/>
          </a:prstGeom>
          <a:noFill/>
        </p:spPr>
        <p:txBody>
          <a:bodyPr wrap="square" rtlCol="0" anchor="ctr">
            <a:spAutoFit/>
          </a:bodyPr>
          <a:lstStyle/>
          <a:p>
            <a:pPr algn="ctr"/>
            <a:r>
              <a:rPr lang="en-US" altLang="zh-CN" sz="2000" dirty="0" smtClean="0">
                <a:cs typeface="+mn-ea"/>
                <a:sym typeface="+mn-lt"/>
              </a:rPr>
              <a:t>Million</a:t>
            </a:r>
            <a:endParaRPr lang="zh-CN" altLang="en-US" sz="2000" dirty="0">
              <a:cs typeface="+mn-ea"/>
              <a:sym typeface="+mn-lt"/>
            </a:endParaRPr>
          </a:p>
        </p:txBody>
      </p:sp>
      <p:sp>
        <p:nvSpPr>
          <p:cNvPr id="67" name="椭圆 66"/>
          <p:cNvSpPr/>
          <p:nvPr/>
        </p:nvSpPr>
        <p:spPr>
          <a:xfrm>
            <a:off x="4975588" y="1673195"/>
            <a:ext cx="2240823" cy="2240824"/>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8" name="文本框 67"/>
          <p:cNvSpPr txBox="1"/>
          <p:nvPr/>
        </p:nvSpPr>
        <p:spPr>
          <a:xfrm>
            <a:off x="5130555" y="2318830"/>
            <a:ext cx="1930890" cy="646330"/>
          </a:xfrm>
          <a:prstGeom prst="rect">
            <a:avLst/>
          </a:prstGeom>
          <a:noFill/>
        </p:spPr>
        <p:txBody>
          <a:bodyPr wrap="square" rtlCol="0" anchor="ctr">
            <a:spAutoFit/>
          </a:bodyPr>
          <a:lstStyle/>
          <a:p>
            <a:pPr algn="ctr"/>
            <a:r>
              <a:rPr lang="en-US" altLang="zh-CN" sz="3600" dirty="0" smtClean="0">
                <a:solidFill>
                  <a:srgbClr val="00B050"/>
                </a:solidFill>
                <a:cs typeface="+mn-ea"/>
                <a:sym typeface="+mn-lt"/>
              </a:rPr>
              <a:t>3,500</a:t>
            </a:r>
            <a:endParaRPr lang="zh-CN" altLang="en-US" sz="3600" dirty="0">
              <a:solidFill>
                <a:srgbClr val="00B050"/>
              </a:solidFill>
              <a:cs typeface="+mn-ea"/>
              <a:sym typeface="+mn-lt"/>
            </a:endParaRPr>
          </a:p>
        </p:txBody>
      </p:sp>
      <p:sp>
        <p:nvSpPr>
          <p:cNvPr id="69" name="文本框 68"/>
          <p:cNvSpPr txBox="1"/>
          <p:nvPr/>
        </p:nvSpPr>
        <p:spPr>
          <a:xfrm>
            <a:off x="5535003" y="3045812"/>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solidFill>
                  <a:schemeClr val="tx1"/>
                </a:solidFill>
                <a:latin typeface="+mn-lt"/>
                <a:cs typeface="+mn-ea"/>
                <a:sym typeface="+mn-lt"/>
              </a:rPr>
              <a:t>Million</a:t>
            </a:r>
            <a:endParaRPr lang="zh-CN" altLang="en-US" sz="2000" dirty="0">
              <a:solidFill>
                <a:schemeClr val="tx1"/>
              </a:solidFill>
              <a:latin typeface="+mn-lt"/>
              <a:cs typeface="+mn-ea"/>
              <a:sym typeface="+mn-lt"/>
            </a:endParaRPr>
          </a:p>
        </p:txBody>
      </p:sp>
      <p:sp>
        <p:nvSpPr>
          <p:cNvPr id="70" name="椭圆 69"/>
          <p:cNvSpPr/>
          <p:nvPr/>
        </p:nvSpPr>
        <p:spPr>
          <a:xfrm>
            <a:off x="8984208" y="1673195"/>
            <a:ext cx="2240823" cy="2240824"/>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1" name="文本框 70"/>
          <p:cNvSpPr txBox="1"/>
          <p:nvPr/>
        </p:nvSpPr>
        <p:spPr>
          <a:xfrm>
            <a:off x="9139175" y="2318830"/>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solidFill>
                  <a:srgbClr val="00B050"/>
                </a:solidFill>
                <a:latin typeface="+mn-lt"/>
                <a:cs typeface="+mn-ea"/>
                <a:sym typeface="+mn-lt"/>
              </a:rPr>
              <a:t>2,400</a:t>
            </a:r>
            <a:endParaRPr lang="zh-CN" altLang="en-US" dirty="0">
              <a:solidFill>
                <a:srgbClr val="00B050"/>
              </a:solidFill>
              <a:latin typeface="+mn-lt"/>
              <a:cs typeface="+mn-ea"/>
              <a:sym typeface="+mn-lt"/>
            </a:endParaRPr>
          </a:p>
        </p:txBody>
      </p:sp>
      <p:sp>
        <p:nvSpPr>
          <p:cNvPr id="72" name="文本框 71"/>
          <p:cNvSpPr txBox="1"/>
          <p:nvPr/>
        </p:nvSpPr>
        <p:spPr>
          <a:xfrm>
            <a:off x="9543623" y="3045812"/>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solidFill>
                  <a:schemeClr val="tx1"/>
                </a:solidFill>
                <a:latin typeface="+mn-lt"/>
                <a:cs typeface="+mn-ea"/>
                <a:sym typeface="+mn-lt"/>
              </a:rPr>
              <a:t>Million</a:t>
            </a:r>
            <a:endParaRPr lang="zh-CN" altLang="en-US" sz="2000" dirty="0">
              <a:solidFill>
                <a:schemeClr val="tx1"/>
              </a:solidFill>
              <a:latin typeface="+mn-lt"/>
              <a:cs typeface="+mn-ea"/>
              <a:sym typeface="+mn-lt"/>
            </a:endParaRPr>
          </a:p>
        </p:txBody>
      </p:sp>
      <p:sp>
        <p:nvSpPr>
          <p:cNvPr id="25" name="文本框 24"/>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
        <p:nvSpPr>
          <p:cNvPr id="26" name="矩形 25"/>
          <p:cNvSpPr/>
          <p:nvPr/>
        </p:nvSpPr>
        <p:spPr>
          <a:xfrm>
            <a:off x="1156059" y="4138021"/>
            <a:ext cx="2001854" cy="1200329"/>
          </a:xfrm>
          <a:prstGeom prst="rect">
            <a:avLst/>
          </a:prstGeom>
        </p:spPr>
        <p:txBody>
          <a:bodyPr wrap="square">
            <a:spAutoFit/>
          </a:bodyPr>
          <a:lstStyle/>
          <a:p>
            <a:pPr>
              <a:lnSpc>
                <a:spcPct val="150000"/>
              </a:lnSpc>
            </a:pPr>
            <a:r>
              <a:rPr lang="zh-CN" altLang="en-US" sz="1200" dirty="0">
                <a:cs typeface="+mn-ea"/>
                <a:sym typeface="+mn-lt"/>
              </a:rPr>
              <a:t>低碳出行，是一种低碳生活方式，应当成为我国新时期经济社会可持续发展的重要经济战略之一。</a:t>
            </a:r>
          </a:p>
        </p:txBody>
      </p:sp>
      <p:sp>
        <p:nvSpPr>
          <p:cNvPr id="28" name="矩形 27"/>
          <p:cNvSpPr/>
          <p:nvPr/>
        </p:nvSpPr>
        <p:spPr>
          <a:xfrm>
            <a:off x="5111698" y="4152929"/>
            <a:ext cx="2001854" cy="1200329"/>
          </a:xfrm>
          <a:prstGeom prst="rect">
            <a:avLst/>
          </a:prstGeom>
        </p:spPr>
        <p:txBody>
          <a:bodyPr wrap="square">
            <a:spAutoFit/>
          </a:bodyPr>
          <a:lstStyle/>
          <a:p>
            <a:pPr>
              <a:lnSpc>
                <a:spcPct val="150000"/>
              </a:lnSpc>
            </a:pPr>
            <a:r>
              <a:rPr lang="zh-CN" altLang="en-US" sz="1200" dirty="0" smtClean="0">
                <a:cs typeface="+mn-ea"/>
                <a:sym typeface="+mn-lt"/>
              </a:rPr>
              <a:t>低</a:t>
            </a:r>
            <a:r>
              <a:rPr lang="zh-CN" altLang="en-US" sz="1200" dirty="0">
                <a:cs typeface="+mn-ea"/>
                <a:sym typeface="+mn-lt"/>
              </a:rPr>
              <a:t>碳出行，是一</a:t>
            </a:r>
            <a:r>
              <a:rPr lang="zh-CN" altLang="en-US" sz="1200" dirty="0" smtClean="0">
                <a:cs typeface="+mn-ea"/>
                <a:sym typeface="+mn-lt"/>
              </a:rPr>
              <a:t>种低碳生活方式，</a:t>
            </a:r>
            <a:r>
              <a:rPr lang="zh-CN" altLang="en-US" sz="1200" dirty="0">
                <a:cs typeface="+mn-ea"/>
                <a:sym typeface="+mn-lt"/>
              </a:rPr>
              <a:t>应当成为我国新时期经济社会可持续发展的重要经济战略之一</a:t>
            </a:r>
            <a:r>
              <a:rPr lang="zh-CN" altLang="en-US" sz="1200" dirty="0" smtClean="0">
                <a:cs typeface="+mn-ea"/>
                <a:sym typeface="+mn-lt"/>
              </a:rPr>
              <a:t>。</a:t>
            </a:r>
            <a:endParaRPr lang="zh-CN" altLang="en-US" sz="1200" dirty="0">
              <a:cs typeface="+mn-ea"/>
              <a:sym typeface="+mn-lt"/>
            </a:endParaRPr>
          </a:p>
        </p:txBody>
      </p:sp>
      <p:sp>
        <p:nvSpPr>
          <p:cNvPr id="29" name="矩形 28"/>
          <p:cNvSpPr/>
          <p:nvPr/>
        </p:nvSpPr>
        <p:spPr>
          <a:xfrm>
            <a:off x="9254932" y="4211273"/>
            <a:ext cx="2001854" cy="1200329"/>
          </a:xfrm>
          <a:prstGeom prst="rect">
            <a:avLst/>
          </a:prstGeom>
        </p:spPr>
        <p:txBody>
          <a:bodyPr wrap="square">
            <a:spAutoFit/>
          </a:bodyPr>
          <a:lstStyle/>
          <a:p>
            <a:pPr>
              <a:lnSpc>
                <a:spcPct val="150000"/>
              </a:lnSpc>
            </a:pPr>
            <a:r>
              <a:rPr lang="zh-CN" altLang="en-US" sz="1200" dirty="0" smtClean="0">
                <a:cs typeface="+mn-ea"/>
                <a:sym typeface="+mn-lt"/>
              </a:rPr>
              <a:t>低</a:t>
            </a:r>
            <a:r>
              <a:rPr lang="zh-CN" altLang="en-US" sz="1200" dirty="0">
                <a:cs typeface="+mn-ea"/>
                <a:sym typeface="+mn-lt"/>
              </a:rPr>
              <a:t>碳出行，是一</a:t>
            </a:r>
            <a:r>
              <a:rPr lang="zh-CN" altLang="en-US" sz="1200" dirty="0" smtClean="0">
                <a:cs typeface="+mn-ea"/>
                <a:sym typeface="+mn-lt"/>
              </a:rPr>
              <a:t>种低碳生活方式，</a:t>
            </a:r>
            <a:r>
              <a:rPr lang="zh-CN" altLang="en-US" sz="1200" dirty="0">
                <a:cs typeface="+mn-ea"/>
                <a:sym typeface="+mn-lt"/>
              </a:rPr>
              <a:t>应当成为我国新时期经济社会可持续发展的重要经济战略之一</a:t>
            </a:r>
            <a:r>
              <a:rPr lang="zh-CN" altLang="en-US" sz="1200" dirty="0" smtClean="0">
                <a:cs typeface="+mn-ea"/>
                <a:sym typeface="+mn-lt"/>
              </a:rPr>
              <a:t>。</a:t>
            </a:r>
            <a:endParaRPr lang="zh-CN" altLang="en-US" sz="1200" dirty="0">
              <a:cs typeface="+mn-ea"/>
              <a:sym typeface="+mn-lt"/>
            </a:endParaRPr>
          </a:p>
        </p:txBody>
      </p:sp>
    </p:spTree>
    <p:extLst>
      <p:ext uri="{BB962C8B-B14F-4D97-AF65-F5344CB8AC3E}">
        <p14:creationId xmlns:p14="http://schemas.microsoft.com/office/powerpoint/2010/main" xmlns="" val="2413977206"/>
      </p:ext>
    </p:extLst>
  </p:cSld>
  <p:clrMapOvr>
    <a:masterClrMapping/>
  </p:clrMapOvr>
  <mc:AlternateContent xmlns:mc="http://schemas.openxmlformats.org/markup-compatibility/2006">
    <mc:Choice xmlns=""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grpSp>
        <p:nvGrpSpPr>
          <p:cNvPr id="14" name="组合 68"/>
          <p:cNvGrpSpPr/>
          <p:nvPr/>
        </p:nvGrpSpPr>
        <p:grpSpPr>
          <a:xfrm>
            <a:off x="7891323" y="2905728"/>
            <a:ext cx="1971346" cy="1875140"/>
            <a:chOff x="5929313" y="3817937"/>
            <a:chExt cx="1854201" cy="1763712"/>
          </a:xfrm>
          <a:solidFill>
            <a:srgbClr val="00B050"/>
          </a:solidFill>
        </p:grpSpPr>
        <p:sp>
          <p:nvSpPr>
            <p:cNvPr id="15" name="Freeform 30"/>
            <p:cNvSpPr>
              <a:spLocks/>
            </p:cNvSpPr>
            <p:nvPr/>
          </p:nvSpPr>
          <p:spPr bwMode="auto">
            <a:xfrm>
              <a:off x="6369051" y="3825874"/>
              <a:ext cx="395288" cy="187325"/>
            </a:xfrm>
            <a:custGeom>
              <a:avLst/>
              <a:gdLst>
                <a:gd name="T0" fmla="*/ 0 w 105"/>
                <a:gd name="T1" fmla="*/ 40 h 50"/>
                <a:gd name="T2" fmla="*/ 105 w 105"/>
                <a:gd name="T3" fmla="*/ 0 h 50"/>
                <a:gd name="T4" fmla="*/ 95 w 105"/>
                <a:gd name="T5" fmla="*/ 40 h 50"/>
                <a:gd name="T6" fmla="*/ 75 w 105"/>
                <a:gd name="T7" fmla="*/ 50 h 50"/>
                <a:gd name="T8" fmla="*/ 0 w 105"/>
                <a:gd name="T9" fmla="*/ 40 h 50"/>
              </a:gdLst>
              <a:ahLst/>
              <a:cxnLst>
                <a:cxn ang="0">
                  <a:pos x="T0" y="T1"/>
                </a:cxn>
                <a:cxn ang="0">
                  <a:pos x="T2" y="T3"/>
                </a:cxn>
                <a:cxn ang="0">
                  <a:pos x="T4" y="T5"/>
                </a:cxn>
                <a:cxn ang="0">
                  <a:pos x="T6" y="T7"/>
                </a:cxn>
                <a:cxn ang="0">
                  <a:pos x="T8" y="T9"/>
                </a:cxn>
              </a:cxnLst>
              <a:rect l="0" t="0" r="r" b="b"/>
              <a:pathLst>
                <a:path w="105" h="50">
                  <a:moveTo>
                    <a:pt x="0" y="40"/>
                  </a:moveTo>
                  <a:cubicBezTo>
                    <a:pt x="32" y="20"/>
                    <a:pt x="67" y="5"/>
                    <a:pt x="105" y="0"/>
                  </a:cubicBezTo>
                  <a:cubicBezTo>
                    <a:pt x="101" y="13"/>
                    <a:pt x="98" y="27"/>
                    <a:pt x="95" y="40"/>
                  </a:cubicBezTo>
                  <a:cubicBezTo>
                    <a:pt x="88" y="41"/>
                    <a:pt x="81" y="45"/>
                    <a:pt x="75" y="50"/>
                  </a:cubicBezTo>
                  <a:cubicBezTo>
                    <a:pt x="50" y="46"/>
                    <a:pt x="25" y="43"/>
                    <a:pt x="0"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31"/>
            <p:cNvSpPr>
              <a:spLocks/>
            </p:cNvSpPr>
            <p:nvPr/>
          </p:nvSpPr>
          <p:spPr bwMode="auto">
            <a:xfrm>
              <a:off x="6783388" y="3817937"/>
              <a:ext cx="288925" cy="176212"/>
            </a:xfrm>
            <a:custGeom>
              <a:avLst/>
              <a:gdLst>
                <a:gd name="T0" fmla="*/ 11 w 77"/>
                <a:gd name="T1" fmla="*/ 2 h 47"/>
                <a:gd name="T2" fmla="*/ 77 w 77"/>
                <a:gd name="T3" fmla="*/ 8 h 47"/>
                <a:gd name="T4" fmla="*/ 0 w 77"/>
                <a:gd name="T5" fmla="*/ 47 h 47"/>
                <a:gd name="T6" fmla="*/ 11 w 77"/>
                <a:gd name="T7" fmla="*/ 2 h 47"/>
              </a:gdLst>
              <a:ahLst/>
              <a:cxnLst>
                <a:cxn ang="0">
                  <a:pos x="T0" y="T1"/>
                </a:cxn>
                <a:cxn ang="0">
                  <a:pos x="T2" y="T3"/>
                </a:cxn>
                <a:cxn ang="0">
                  <a:pos x="T4" y="T5"/>
                </a:cxn>
                <a:cxn ang="0">
                  <a:pos x="T6" y="T7"/>
                </a:cxn>
              </a:cxnLst>
              <a:rect l="0" t="0" r="r" b="b"/>
              <a:pathLst>
                <a:path w="77" h="47">
                  <a:moveTo>
                    <a:pt x="11" y="2"/>
                  </a:moveTo>
                  <a:cubicBezTo>
                    <a:pt x="33" y="0"/>
                    <a:pt x="56" y="2"/>
                    <a:pt x="77" y="8"/>
                  </a:cubicBezTo>
                  <a:cubicBezTo>
                    <a:pt x="50" y="18"/>
                    <a:pt x="24" y="30"/>
                    <a:pt x="0" y="47"/>
                  </a:cubicBezTo>
                  <a:cubicBezTo>
                    <a:pt x="3" y="31"/>
                    <a:pt x="7" y="16"/>
                    <a:pt x="11"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33"/>
            <p:cNvSpPr>
              <a:spLocks/>
            </p:cNvSpPr>
            <p:nvPr/>
          </p:nvSpPr>
          <p:spPr bwMode="auto">
            <a:xfrm>
              <a:off x="6802438" y="3878262"/>
              <a:ext cx="661988" cy="511175"/>
            </a:xfrm>
            <a:custGeom>
              <a:avLst/>
              <a:gdLst>
                <a:gd name="T0" fmla="*/ 0 w 176"/>
                <a:gd name="T1" fmla="*/ 45 h 136"/>
                <a:gd name="T2" fmla="*/ 100 w 176"/>
                <a:gd name="T3" fmla="*/ 0 h 136"/>
                <a:gd name="T4" fmla="*/ 172 w 176"/>
                <a:gd name="T5" fmla="*/ 44 h 136"/>
                <a:gd name="T6" fmla="*/ 170 w 176"/>
                <a:gd name="T7" fmla="*/ 136 h 136"/>
                <a:gd name="T8" fmla="*/ 147 w 176"/>
                <a:gd name="T9" fmla="*/ 117 h 136"/>
                <a:gd name="T10" fmla="*/ 0 w 176"/>
                <a:gd name="T11" fmla="*/ 45 h 136"/>
              </a:gdLst>
              <a:ahLst/>
              <a:cxnLst>
                <a:cxn ang="0">
                  <a:pos x="T0" y="T1"/>
                </a:cxn>
                <a:cxn ang="0">
                  <a:pos x="T2" y="T3"/>
                </a:cxn>
                <a:cxn ang="0">
                  <a:pos x="T4" y="T5"/>
                </a:cxn>
                <a:cxn ang="0">
                  <a:pos x="T6" y="T7"/>
                </a:cxn>
                <a:cxn ang="0">
                  <a:pos x="T8" y="T9"/>
                </a:cxn>
                <a:cxn ang="0">
                  <a:pos x="T10" y="T11"/>
                </a:cxn>
              </a:cxnLst>
              <a:rect l="0" t="0" r="r" b="b"/>
              <a:pathLst>
                <a:path w="176" h="136">
                  <a:moveTo>
                    <a:pt x="0" y="45"/>
                  </a:moveTo>
                  <a:cubicBezTo>
                    <a:pt x="30" y="24"/>
                    <a:pt x="64" y="9"/>
                    <a:pt x="100" y="0"/>
                  </a:cubicBezTo>
                  <a:cubicBezTo>
                    <a:pt x="127" y="9"/>
                    <a:pt x="151" y="25"/>
                    <a:pt x="172" y="44"/>
                  </a:cubicBezTo>
                  <a:cubicBezTo>
                    <a:pt x="172" y="75"/>
                    <a:pt x="176" y="106"/>
                    <a:pt x="170" y="136"/>
                  </a:cubicBezTo>
                  <a:cubicBezTo>
                    <a:pt x="161" y="131"/>
                    <a:pt x="155" y="123"/>
                    <a:pt x="147" y="117"/>
                  </a:cubicBezTo>
                  <a:cubicBezTo>
                    <a:pt x="105" y="82"/>
                    <a:pt x="53" y="60"/>
                    <a:pt x="0" y="4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34"/>
            <p:cNvSpPr>
              <a:spLocks/>
            </p:cNvSpPr>
            <p:nvPr/>
          </p:nvSpPr>
          <p:spPr bwMode="auto">
            <a:xfrm>
              <a:off x="6113463" y="4032249"/>
              <a:ext cx="541338" cy="782637"/>
            </a:xfrm>
            <a:custGeom>
              <a:avLst/>
              <a:gdLst>
                <a:gd name="T0" fmla="*/ 0 w 144"/>
                <a:gd name="T1" fmla="*/ 62 h 208"/>
                <a:gd name="T2" fmla="*/ 48 w 144"/>
                <a:gd name="T3" fmla="*/ 2 h 208"/>
                <a:gd name="T4" fmla="*/ 140 w 144"/>
                <a:gd name="T5" fmla="*/ 10 h 208"/>
                <a:gd name="T6" fmla="*/ 128 w 144"/>
                <a:gd name="T7" fmla="*/ 34 h 208"/>
                <a:gd name="T8" fmla="*/ 46 w 144"/>
                <a:gd name="T9" fmla="*/ 208 h 208"/>
                <a:gd name="T10" fmla="*/ 0 w 144"/>
                <a:gd name="T11" fmla="*/ 62 h 208"/>
              </a:gdLst>
              <a:ahLst/>
              <a:cxnLst>
                <a:cxn ang="0">
                  <a:pos x="T0" y="T1"/>
                </a:cxn>
                <a:cxn ang="0">
                  <a:pos x="T2" y="T3"/>
                </a:cxn>
                <a:cxn ang="0">
                  <a:pos x="T4" y="T5"/>
                </a:cxn>
                <a:cxn ang="0">
                  <a:pos x="T6" y="T7"/>
                </a:cxn>
                <a:cxn ang="0">
                  <a:pos x="T8" y="T9"/>
                </a:cxn>
                <a:cxn ang="0">
                  <a:pos x="T10" y="T11"/>
                </a:cxn>
              </a:cxnLst>
              <a:rect l="0" t="0" r="r" b="b"/>
              <a:pathLst>
                <a:path w="144" h="208">
                  <a:moveTo>
                    <a:pt x="0" y="62"/>
                  </a:moveTo>
                  <a:cubicBezTo>
                    <a:pt x="12" y="39"/>
                    <a:pt x="29" y="19"/>
                    <a:pt x="48" y="2"/>
                  </a:cubicBezTo>
                  <a:cubicBezTo>
                    <a:pt x="79" y="0"/>
                    <a:pt x="110" y="5"/>
                    <a:pt x="140" y="10"/>
                  </a:cubicBezTo>
                  <a:cubicBezTo>
                    <a:pt x="144" y="21"/>
                    <a:pt x="134" y="27"/>
                    <a:pt x="128" y="34"/>
                  </a:cubicBezTo>
                  <a:cubicBezTo>
                    <a:pt x="84" y="82"/>
                    <a:pt x="60" y="145"/>
                    <a:pt x="46" y="208"/>
                  </a:cubicBezTo>
                  <a:cubicBezTo>
                    <a:pt x="16" y="166"/>
                    <a:pt x="2" y="113"/>
                    <a:pt x="0" y="6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37"/>
            <p:cNvSpPr>
              <a:spLocks/>
            </p:cNvSpPr>
            <p:nvPr/>
          </p:nvSpPr>
          <p:spPr bwMode="auto">
            <a:xfrm>
              <a:off x="6750051" y="4108449"/>
              <a:ext cx="673100" cy="923925"/>
            </a:xfrm>
            <a:custGeom>
              <a:avLst/>
              <a:gdLst>
                <a:gd name="T0" fmla="*/ 6 w 179"/>
                <a:gd name="T1" fmla="*/ 42 h 246"/>
                <a:gd name="T2" fmla="*/ 14 w 179"/>
                <a:gd name="T3" fmla="*/ 0 h 246"/>
                <a:gd name="T4" fmla="*/ 170 w 179"/>
                <a:gd name="T5" fmla="*/ 84 h 246"/>
                <a:gd name="T6" fmla="*/ 179 w 179"/>
                <a:gd name="T7" fmla="*/ 116 h 246"/>
                <a:gd name="T8" fmla="*/ 132 w 179"/>
                <a:gd name="T9" fmla="*/ 246 h 246"/>
                <a:gd name="T10" fmla="*/ 114 w 179"/>
                <a:gd name="T11" fmla="*/ 246 h 246"/>
                <a:gd name="T12" fmla="*/ 6 w 179"/>
                <a:gd name="T13" fmla="*/ 42 h 246"/>
              </a:gdLst>
              <a:ahLst/>
              <a:cxnLst>
                <a:cxn ang="0">
                  <a:pos x="T0" y="T1"/>
                </a:cxn>
                <a:cxn ang="0">
                  <a:pos x="T2" y="T3"/>
                </a:cxn>
                <a:cxn ang="0">
                  <a:pos x="T4" y="T5"/>
                </a:cxn>
                <a:cxn ang="0">
                  <a:pos x="T6" y="T7"/>
                </a:cxn>
                <a:cxn ang="0">
                  <a:pos x="T8" y="T9"/>
                </a:cxn>
                <a:cxn ang="0">
                  <a:pos x="T10" y="T11"/>
                </a:cxn>
                <a:cxn ang="0">
                  <a:pos x="T12" y="T13"/>
                </a:cxn>
              </a:cxnLst>
              <a:rect l="0" t="0" r="r" b="b"/>
              <a:pathLst>
                <a:path w="179" h="246">
                  <a:moveTo>
                    <a:pt x="6" y="42"/>
                  </a:moveTo>
                  <a:cubicBezTo>
                    <a:pt x="6" y="28"/>
                    <a:pt x="0" y="10"/>
                    <a:pt x="14" y="0"/>
                  </a:cubicBezTo>
                  <a:cubicBezTo>
                    <a:pt x="71" y="16"/>
                    <a:pt x="127" y="42"/>
                    <a:pt x="170" y="84"/>
                  </a:cubicBezTo>
                  <a:cubicBezTo>
                    <a:pt x="168" y="96"/>
                    <a:pt x="170" y="108"/>
                    <a:pt x="179" y="116"/>
                  </a:cubicBezTo>
                  <a:cubicBezTo>
                    <a:pt x="171" y="161"/>
                    <a:pt x="156" y="206"/>
                    <a:pt x="132" y="246"/>
                  </a:cubicBezTo>
                  <a:cubicBezTo>
                    <a:pt x="126" y="246"/>
                    <a:pt x="120" y="246"/>
                    <a:pt x="114" y="246"/>
                  </a:cubicBezTo>
                  <a:cubicBezTo>
                    <a:pt x="57" y="192"/>
                    <a:pt x="13" y="121"/>
                    <a:pt x="6" y="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38"/>
            <p:cNvSpPr>
              <a:spLocks/>
            </p:cNvSpPr>
            <p:nvPr/>
          </p:nvSpPr>
          <p:spPr bwMode="auto">
            <a:xfrm>
              <a:off x="7505701" y="4103687"/>
              <a:ext cx="277813" cy="766762"/>
            </a:xfrm>
            <a:custGeom>
              <a:avLst/>
              <a:gdLst>
                <a:gd name="T0" fmla="*/ 2 w 74"/>
                <a:gd name="T1" fmla="*/ 0 h 204"/>
                <a:gd name="T2" fmla="*/ 57 w 74"/>
                <a:gd name="T3" fmla="*/ 204 h 204"/>
                <a:gd name="T4" fmla="*/ 11 w 74"/>
                <a:gd name="T5" fmla="*/ 110 h 204"/>
                <a:gd name="T6" fmla="*/ 0 w 74"/>
                <a:gd name="T7" fmla="*/ 74 h 204"/>
                <a:gd name="T8" fmla="*/ 2 w 74"/>
                <a:gd name="T9" fmla="*/ 0 h 204"/>
              </a:gdLst>
              <a:ahLst/>
              <a:cxnLst>
                <a:cxn ang="0">
                  <a:pos x="T0" y="T1"/>
                </a:cxn>
                <a:cxn ang="0">
                  <a:pos x="T2" y="T3"/>
                </a:cxn>
                <a:cxn ang="0">
                  <a:pos x="T4" y="T5"/>
                </a:cxn>
                <a:cxn ang="0">
                  <a:pos x="T6" y="T7"/>
                </a:cxn>
                <a:cxn ang="0">
                  <a:pos x="T8" y="T9"/>
                </a:cxn>
              </a:cxnLst>
              <a:rect l="0" t="0" r="r" b="b"/>
              <a:pathLst>
                <a:path w="74" h="204">
                  <a:moveTo>
                    <a:pt x="2" y="0"/>
                  </a:moveTo>
                  <a:cubicBezTo>
                    <a:pt x="51" y="54"/>
                    <a:pt x="74" y="132"/>
                    <a:pt x="57" y="204"/>
                  </a:cubicBezTo>
                  <a:cubicBezTo>
                    <a:pt x="47" y="170"/>
                    <a:pt x="31" y="138"/>
                    <a:pt x="11" y="110"/>
                  </a:cubicBezTo>
                  <a:cubicBezTo>
                    <a:pt x="18" y="97"/>
                    <a:pt x="12" y="81"/>
                    <a:pt x="0" y="74"/>
                  </a:cubicBezTo>
                  <a:cubicBezTo>
                    <a:pt x="2" y="49"/>
                    <a:pt x="2" y="25"/>
                    <a:pt x="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41"/>
            <p:cNvSpPr>
              <a:spLocks/>
            </p:cNvSpPr>
            <p:nvPr/>
          </p:nvSpPr>
          <p:spPr bwMode="auto">
            <a:xfrm>
              <a:off x="6351588" y="4141787"/>
              <a:ext cx="796925" cy="1157287"/>
            </a:xfrm>
            <a:custGeom>
              <a:avLst/>
              <a:gdLst>
                <a:gd name="T0" fmla="*/ 83 w 212"/>
                <a:gd name="T1" fmla="*/ 7 h 308"/>
                <a:gd name="T2" fmla="*/ 96 w 212"/>
                <a:gd name="T3" fmla="*/ 0 h 308"/>
                <a:gd name="T4" fmla="*/ 158 w 212"/>
                <a:gd name="T5" fmla="*/ 189 h 308"/>
                <a:gd name="T6" fmla="*/ 208 w 212"/>
                <a:gd name="T7" fmla="*/ 247 h 308"/>
                <a:gd name="T8" fmla="*/ 212 w 212"/>
                <a:gd name="T9" fmla="*/ 273 h 308"/>
                <a:gd name="T10" fmla="*/ 180 w 212"/>
                <a:gd name="T11" fmla="*/ 304 h 308"/>
                <a:gd name="T12" fmla="*/ 151 w 212"/>
                <a:gd name="T13" fmla="*/ 308 h 308"/>
                <a:gd name="T14" fmla="*/ 8 w 212"/>
                <a:gd name="T15" fmla="*/ 211 h 308"/>
                <a:gd name="T16" fmla="*/ 0 w 212"/>
                <a:gd name="T17" fmla="*/ 178 h 308"/>
                <a:gd name="T18" fmla="*/ 83 w 212"/>
                <a:gd name="T19"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308">
                  <a:moveTo>
                    <a:pt x="83" y="7"/>
                  </a:moveTo>
                  <a:cubicBezTo>
                    <a:pt x="86" y="3"/>
                    <a:pt x="91" y="1"/>
                    <a:pt x="96" y="0"/>
                  </a:cubicBezTo>
                  <a:cubicBezTo>
                    <a:pt x="95" y="68"/>
                    <a:pt x="118" y="135"/>
                    <a:pt x="158" y="189"/>
                  </a:cubicBezTo>
                  <a:cubicBezTo>
                    <a:pt x="172" y="210"/>
                    <a:pt x="190" y="229"/>
                    <a:pt x="208" y="247"/>
                  </a:cubicBezTo>
                  <a:cubicBezTo>
                    <a:pt x="210" y="256"/>
                    <a:pt x="209" y="264"/>
                    <a:pt x="212" y="273"/>
                  </a:cubicBezTo>
                  <a:cubicBezTo>
                    <a:pt x="202" y="284"/>
                    <a:pt x="192" y="295"/>
                    <a:pt x="180" y="304"/>
                  </a:cubicBezTo>
                  <a:cubicBezTo>
                    <a:pt x="170" y="301"/>
                    <a:pt x="160" y="302"/>
                    <a:pt x="151" y="308"/>
                  </a:cubicBezTo>
                  <a:cubicBezTo>
                    <a:pt x="97" y="286"/>
                    <a:pt x="46" y="255"/>
                    <a:pt x="8" y="211"/>
                  </a:cubicBezTo>
                  <a:cubicBezTo>
                    <a:pt x="12" y="199"/>
                    <a:pt x="9" y="187"/>
                    <a:pt x="0" y="178"/>
                  </a:cubicBezTo>
                  <a:cubicBezTo>
                    <a:pt x="12" y="115"/>
                    <a:pt x="38" y="53"/>
                    <a:pt x="83"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44"/>
            <p:cNvSpPr>
              <a:spLocks/>
            </p:cNvSpPr>
            <p:nvPr/>
          </p:nvSpPr>
          <p:spPr bwMode="auto">
            <a:xfrm>
              <a:off x="5929313" y="4364037"/>
              <a:ext cx="334963" cy="942975"/>
            </a:xfrm>
            <a:custGeom>
              <a:avLst/>
              <a:gdLst>
                <a:gd name="T0" fmla="*/ 88 w 89"/>
                <a:gd name="T1" fmla="*/ 251 h 251"/>
                <a:gd name="T2" fmla="*/ 36 w 89"/>
                <a:gd name="T3" fmla="*/ 0 h 251"/>
                <a:gd name="T4" fmla="*/ 79 w 89"/>
                <a:gd name="T5" fmla="*/ 124 h 251"/>
                <a:gd name="T6" fmla="*/ 89 w 89"/>
                <a:gd name="T7" fmla="*/ 162 h 251"/>
                <a:gd name="T8" fmla="*/ 88 w 89"/>
                <a:gd name="T9" fmla="*/ 251 h 251"/>
              </a:gdLst>
              <a:ahLst/>
              <a:cxnLst>
                <a:cxn ang="0">
                  <a:pos x="T0" y="T1"/>
                </a:cxn>
                <a:cxn ang="0">
                  <a:pos x="T2" y="T3"/>
                </a:cxn>
                <a:cxn ang="0">
                  <a:pos x="T4" y="T5"/>
                </a:cxn>
                <a:cxn ang="0">
                  <a:pos x="T6" y="T7"/>
                </a:cxn>
                <a:cxn ang="0">
                  <a:pos x="T8" y="T9"/>
                </a:cxn>
              </a:cxnLst>
              <a:rect l="0" t="0" r="r" b="b"/>
              <a:pathLst>
                <a:path w="89" h="251">
                  <a:moveTo>
                    <a:pt x="88" y="251"/>
                  </a:moveTo>
                  <a:cubicBezTo>
                    <a:pt x="21" y="188"/>
                    <a:pt x="0" y="84"/>
                    <a:pt x="36" y="0"/>
                  </a:cubicBezTo>
                  <a:cubicBezTo>
                    <a:pt x="41" y="44"/>
                    <a:pt x="56" y="86"/>
                    <a:pt x="79" y="124"/>
                  </a:cubicBezTo>
                  <a:cubicBezTo>
                    <a:pt x="74" y="138"/>
                    <a:pt x="75" y="154"/>
                    <a:pt x="89" y="162"/>
                  </a:cubicBezTo>
                  <a:cubicBezTo>
                    <a:pt x="88" y="192"/>
                    <a:pt x="85" y="221"/>
                    <a:pt x="88" y="2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47"/>
            <p:cNvSpPr>
              <a:spLocks/>
            </p:cNvSpPr>
            <p:nvPr/>
          </p:nvSpPr>
          <p:spPr bwMode="auto">
            <a:xfrm>
              <a:off x="7294563" y="4532312"/>
              <a:ext cx="390525" cy="755650"/>
            </a:xfrm>
            <a:custGeom>
              <a:avLst/>
              <a:gdLst>
                <a:gd name="T0" fmla="*/ 48 w 104"/>
                <a:gd name="T1" fmla="*/ 13 h 201"/>
                <a:gd name="T2" fmla="*/ 56 w 104"/>
                <a:gd name="T3" fmla="*/ 7 h 201"/>
                <a:gd name="T4" fmla="*/ 104 w 104"/>
                <a:gd name="T5" fmla="*/ 120 h 201"/>
                <a:gd name="T6" fmla="*/ 56 w 104"/>
                <a:gd name="T7" fmla="*/ 201 h 201"/>
                <a:gd name="T8" fmla="*/ 3 w 104"/>
                <a:gd name="T9" fmla="*/ 164 h 201"/>
                <a:gd name="T10" fmla="*/ 0 w 104"/>
                <a:gd name="T11" fmla="*/ 140 h 201"/>
                <a:gd name="T12" fmla="*/ 48 w 104"/>
                <a:gd name="T13" fmla="*/ 13 h 201"/>
              </a:gdLst>
              <a:ahLst/>
              <a:cxnLst>
                <a:cxn ang="0">
                  <a:pos x="T0" y="T1"/>
                </a:cxn>
                <a:cxn ang="0">
                  <a:pos x="T2" y="T3"/>
                </a:cxn>
                <a:cxn ang="0">
                  <a:pos x="T4" y="T5"/>
                </a:cxn>
                <a:cxn ang="0">
                  <a:pos x="T6" y="T7"/>
                </a:cxn>
                <a:cxn ang="0">
                  <a:pos x="T8" y="T9"/>
                </a:cxn>
                <a:cxn ang="0">
                  <a:pos x="T10" y="T11"/>
                </a:cxn>
                <a:cxn ang="0">
                  <a:pos x="T12" y="T13"/>
                </a:cxn>
              </a:cxnLst>
              <a:rect l="0" t="0" r="r" b="b"/>
              <a:pathLst>
                <a:path w="104" h="201">
                  <a:moveTo>
                    <a:pt x="48" y="13"/>
                  </a:moveTo>
                  <a:cubicBezTo>
                    <a:pt x="48" y="8"/>
                    <a:pt x="51" y="0"/>
                    <a:pt x="56" y="7"/>
                  </a:cubicBezTo>
                  <a:cubicBezTo>
                    <a:pt x="80" y="41"/>
                    <a:pt x="97" y="80"/>
                    <a:pt x="104" y="120"/>
                  </a:cubicBezTo>
                  <a:cubicBezTo>
                    <a:pt x="95" y="150"/>
                    <a:pt x="76" y="177"/>
                    <a:pt x="56" y="201"/>
                  </a:cubicBezTo>
                  <a:cubicBezTo>
                    <a:pt x="37" y="190"/>
                    <a:pt x="20" y="177"/>
                    <a:pt x="3" y="164"/>
                  </a:cubicBezTo>
                  <a:cubicBezTo>
                    <a:pt x="3" y="156"/>
                    <a:pt x="2" y="148"/>
                    <a:pt x="0" y="140"/>
                  </a:cubicBezTo>
                  <a:cubicBezTo>
                    <a:pt x="23" y="101"/>
                    <a:pt x="39" y="58"/>
                    <a:pt x="48" y="1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52"/>
            <p:cNvSpPr>
              <a:spLocks/>
            </p:cNvSpPr>
            <p:nvPr/>
          </p:nvSpPr>
          <p:spPr bwMode="auto">
            <a:xfrm>
              <a:off x="6308726" y="4964112"/>
              <a:ext cx="587375" cy="546100"/>
            </a:xfrm>
            <a:custGeom>
              <a:avLst/>
              <a:gdLst>
                <a:gd name="T0" fmla="*/ 4 w 156"/>
                <a:gd name="T1" fmla="*/ 0 h 145"/>
                <a:gd name="T2" fmla="*/ 155 w 156"/>
                <a:gd name="T3" fmla="*/ 103 h 145"/>
                <a:gd name="T4" fmla="*/ 156 w 156"/>
                <a:gd name="T5" fmla="*/ 110 h 145"/>
                <a:gd name="T6" fmla="*/ 71 w 156"/>
                <a:gd name="T7" fmla="*/ 145 h 145"/>
                <a:gd name="T8" fmla="*/ 4 w 156"/>
                <a:gd name="T9" fmla="*/ 106 h 145"/>
                <a:gd name="T10" fmla="*/ 4 w 156"/>
                <a:gd name="T11" fmla="*/ 0 h 145"/>
              </a:gdLst>
              <a:ahLst/>
              <a:cxnLst>
                <a:cxn ang="0">
                  <a:pos x="T0" y="T1"/>
                </a:cxn>
                <a:cxn ang="0">
                  <a:pos x="T2" y="T3"/>
                </a:cxn>
                <a:cxn ang="0">
                  <a:pos x="T4" y="T5"/>
                </a:cxn>
                <a:cxn ang="0">
                  <a:pos x="T6" y="T7"/>
                </a:cxn>
                <a:cxn ang="0">
                  <a:pos x="T8" y="T9"/>
                </a:cxn>
                <a:cxn ang="0">
                  <a:pos x="T10" y="T11"/>
                </a:cxn>
              </a:cxnLst>
              <a:rect l="0" t="0" r="r" b="b"/>
              <a:pathLst>
                <a:path w="156" h="145">
                  <a:moveTo>
                    <a:pt x="4" y="0"/>
                  </a:moveTo>
                  <a:cubicBezTo>
                    <a:pt x="46" y="46"/>
                    <a:pt x="99" y="79"/>
                    <a:pt x="155" y="103"/>
                  </a:cubicBezTo>
                  <a:cubicBezTo>
                    <a:pt x="155" y="105"/>
                    <a:pt x="156" y="108"/>
                    <a:pt x="156" y="110"/>
                  </a:cubicBezTo>
                  <a:cubicBezTo>
                    <a:pt x="130" y="126"/>
                    <a:pt x="101" y="137"/>
                    <a:pt x="71" y="145"/>
                  </a:cubicBezTo>
                  <a:cubicBezTo>
                    <a:pt x="47" y="135"/>
                    <a:pt x="23" y="124"/>
                    <a:pt x="4" y="106"/>
                  </a:cubicBezTo>
                  <a:cubicBezTo>
                    <a:pt x="0" y="90"/>
                    <a:pt x="3" y="17"/>
                    <a:pt x="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57"/>
            <p:cNvSpPr>
              <a:spLocks/>
            </p:cNvSpPr>
            <p:nvPr/>
          </p:nvSpPr>
          <p:spPr bwMode="auto">
            <a:xfrm>
              <a:off x="7053263" y="5191124"/>
              <a:ext cx="406400" cy="250825"/>
            </a:xfrm>
            <a:custGeom>
              <a:avLst/>
              <a:gdLst>
                <a:gd name="T0" fmla="*/ 36 w 108"/>
                <a:gd name="T1" fmla="*/ 4 h 67"/>
                <a:gd name="T2" fmla="*/ 57 w 108"/>
                <a:gd name="T3" fmla="*/ 0 h 67"/>
                <a:gd name="T4" fmla="*/ 108 w 108"/>
                <a:gd name="T5" fmla="*/ 36 h 67"/>
                <a:gd name="T6" fmla="*/ 62 w 108"/>
                <a:gd name="T7" fmla="*/ 59 h 67"/>
                <a:gd name="T8" fmla="*/ 0 w 108"/>
                <a:gd name="T9" fmla="*/ 39 h 67"/>
                <a:gd name="T10" fmla="*/ 36 w 108"/>
                <a:gd name="T11" fmla="*/ 4 h 67"/>
              </a:gdLst>
              <a:ahLst/>
              <a:cxnLst>
                <a:cxn ang="0">
                  <a:pos x="T0" y="T1"/>
                </a:cxn>
                <a:cxn ang="0">
                  <a:pos x="T2" y="T3"/>
                </a:cxn>
                <a:cxn ang="0">
                  <a:pos x="T4" y="T5"/>
                </a:cxn>
                <a:cxn ang="0">
                  <a:pos x="T6" y="T7"/>
                </a:cxn>
                <a:cxn ang="0">
                  <a:pos x="T8" y="T9"/>
                </a:cxn>
                <a:cxn ang="0">
                  <a:pos x="T10" y="T11"/>
                </a:cxn>
              </a:cxnLst>
              <a:rect l="0" t="0" r="r" b="b"/>
              <a:pathLst>
                <a:path w="108" h="67">
                  <a:moveTo>
                    <a:pt x="36" y="4"/>
                  </a:moveTo>
                  <a:cubicBezTo>
                    <a:pt x="43" y="2"/>
                    <a:pt x="50" y="2"/>
                    <a:pt x="57" y="0"/>
                  </a:cubicBezTo>
                  <a:cubicBezTo>
                    <a:pt x="74" y="13"/>
                    <a:pt x="90" y="25"/>
                    <a:pt x="108" y="36"/>
                  </a:cubicBezTo>
                  <a:cubicBezTo>
                    <a:pt x="94" y="47"/>
                    <a:pt x="81" y="67"/>
                    <a:pt x="62" y="59"/>
                  </a:cubicBezTo>
                  <a:cubicBezTo>
                    <a:pt x="41" y="53"/>
                    <a:pt x="18" y="52"/>
                    <a:pt x="0" y="39"/>
                  </a:cubicBezTo>
                  <a:cubicBezTo>
                    <a:pt x="13" y="28"/>
                    <a:pt x="24" y="16"/>
                    <a:pt x="3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58"/>
            <p:cNvSpPr>
              <a:spLocks/>
            </p:cNvSpPr>
            <p:nvPr/>
          </p:nvSpPr>
          <p:spPr bwMode="auto">
            <a:xfrm>
              <a:off x="6681788" y="5411787"/>
              <a:ext cx="574675" cy="169862"/>
            </a:xfrm>
            <a:custGeom>
              <a:avLst/>
              <a:gdLst>
                <a:gd name="T0" fmla="*/ 100 w 153"/>
                <a:gd name="T1" fmla="*/ 0 h 45"/>
                <a:gd name="T2" fmla="*/ 153 w 153"/>
                <a:gd name="T3" fmla="*/ 14 h 45"/>
                <a:gd name="T4" fmla="*/ 0 w 153"/>
                <a:gd name="T5" fmla="*/ 33 h 45"/>
                <a:gd name="T6" fmla="*/ 63 w 153"/>
                <a:gd name="T7" fmla="*/ 5 h 45"/>
                <a:gd name="T8" fmla="*/ 100 w 153"/>
                <a:gd name="T9" fmla="*/ 0 h 45"/>
              </a:gdLst>
              <a:ahLst/>
              <a:cxnLst>
                <a:cxn ang="0">
                  <a:pos x="T0" y="T1"/>
                </a:cxn>
                <a:cxn ang="0">
                  <a:pos x="T2" y="T3"/>
                </a:cxn>
                <a:cxn ang="0">
                  <a:pos x="T4" y="T5"/>
                </a:cxn>
                <a:cxn ang="0">
                  <a:pos x="T6" y="T7"/>
                </a:cxn>
                <a:cxn ang="0">
                  <a:pos x="T8" y="T9"/>
                </a:cxn>
              </a:cxnLst>
              <a:rect l="0" t="0" r="r" b="b"/>
              <a:pathLst>
                <a:path w="153" h="45">
                  <a:moveTo>
                    <a:pt x="100" y="0"/>
                  </a:moveTo>
                  <a:cubicBezTo>
                    <a:pt x="117" y="5"/>
                    <a:pt x="135" y="10"/>
                    <a:pt x="153" y="14"/>
                  </a:cubicBezTo>
                  <a:cubicBezTo>
                    <a:pt x="107" y="38"/>
                    <a:pt x="51" y="45"/>
                    <a:pt x="0" y="33"/>
                  </a:cubicBezTo>
                  <a:cubicBezTo>
                    <a:pt x="22" y="26"/>
                    <a:pt x="43" y="17"/>
                    <a:pt x="63" y="5"/>
                  </a:cubicBezTo>
                  <a:cubicBezTo>
                    <a:pt x="75" y="13"/>
                    <a:pt x="91" y="12"/>
                    <a:pt x="10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cxnSp>
        <p:nvCxnSpPr>
          <p:cNvPr id="30" name="Straight Arrow Connector 75"/>
          <p:cNvCxnSpPr/>
          <p:nvPr/>
        </p:nvCxnSpPr>
        <p:spPr>
          <a:xfrm flipH="1" flipV="1">
            <a:off x="6812761" y="3513334"/>
            <a:ext cx="1174631" cy="179643"/>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75"/>
          <p:cNvCxnSpPr/>
          <p:nvPr/>
        </p:nvCxnSpPr>
        <p:spPr>
          <a:xfrm flipV="1">
            <a:off x="8886535" y="1736585"/>
            <a:ext cx="14158" cy="1167050"/>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75"/>
          <p:cNvCxnSpPr/>
          <p:nvPr/>
        </p:nvCxnSpPr>
        <p:spPr>
          <a:xfrm flipH="1">
            <a:off x="7765009" y="4603292"/>
            <a:ext cx="653072" cy="1011082"/>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75"/>
          <p:cNvCxnSpPr/>
          <p:nvPr/>
        </p:nvCxnSpPr>
        <p:spPr>
          <a:xfrm>
            <a:off x="9655463" y="4347498"/>
            <a:ext cx="958019" cy="684969"/>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34" name="Group 50"/>
          <p:cNvGrpSpPr/>
          <p:nvPr/>
        </p:nvGrpSpPr>
        <p:grpSpPr>
          <a:xfrm>
            <a:off x="6323382" y="3226380"/>
            <a:ext cx="453749" cy="453749"/>
            <a:chOff x="1179225" y="991203"/>
            <a:chExt cx="1402970" cy="1402971"/>
          </a:xfrm>
        </p:grpSpPr>
        <p:sp>
          <p:nvSpPr>
            <p:cNvPr id="35" name="Oval 51"/>
            <p:cNvSpPr/>
            <p:nvPr/>
          </p:nvSpPr>
          <p:spPr>
            <a:xfrm>
              <a:off x="1179225" y="991203"/>
              <a:ext cx="1402970" cy="1402970"/>
            </a:xfrm>
            <a:prstGeom prst="ellipse">
              <a:avLst/>
            </a:prstGeom>
            <a:solidFill>
              <a:srgbClr val="F0F1F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6" name="Group 52"/>
            <p:cNvGrpSpPr/>
            <p:nvPr/>
          </p:nvGrpSpPr>
          <p:grpSpPr>
            <a:xfrm>
              <a:off x="1375885" y="1198807"/>
              <a:ext cx="1009650" cy="1195367"/>
              <a:chOff x="1375885" y="1198807"/>
              <a:chExt cx="1009650" cy="1195367"/>
            </a:xfrm>
            <a:solidFill>
              <a:srgbClr val="037EB5"/>
            </a:solidFill>
          </p:grpSpPr>
          <p:grpSp>
            <p:nvGrpSpPr>
              <p:cNvPr id="42" name="Group 53"/>
              <p:cNvGrpSpPr/>
              <p:nvPr/>
            </p:nvGrpSpPr>
            <p:grpSpPr>
              <a:xfrm>
                <a:off x="1375885" y="1198807"/>
                <a:ext cx="1009650" cy="1139826"/>
                <a:chOff x="1368786" y="1195986"/>
                <a:chExt cx="1009650" cy="1139826"/>
              </a:xfrm>
              <a:grpFill/>
            </p:grpSpPr>
            <p:sp>
              <p:nvSpPr>
                <p:cNvPr id="4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3"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47" name="Group 50"/>
          <p:cNvGrpSpPr/>
          <p:nvPr/>
        </p:nvGrpSpPr>
        <p:grpSpPr>
          <a:xfrm>
            <a:off x="8675086" y="1230121"/>
            <a:ext cx="453749" cy="453749"/>
            <a:chOff x="1179225" y="991203"/>
            <a:chExt cx="1402970" cy="1402971"/>
          </a:xfrm>
        </p:grpSpPr>
        <p:sp>
          <p:nvSpPr>
            <p:cNvPr id="48" name="Oval 51"/>
            <p:cNvSpPr/>
            <p:nvPr/>
          </p:nvSpPr>
          <p:spPr>
            <a:xfrm>
              <a:off x="1179225" y="991203"/>
              <a:ext cx="1402970" cy="1402970"/>
            </a:xfrm>
            <a:prstGeom prst="ellipse">
              <a:avLst/>
            </a:prstGeom>
            <a:solidFill>
              <a:srgbClr val="D5DCD2"/>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9" name="Group 52"/>
            <p:cNvGrpSpPr/>
            <p:nvPr/>
          </p:nvGrpSpPr>
          <p:grpSpPr>
            <a:xfrm>
              <a:off x="1375885" y="1198807"/>
              <a:ext cx="1009650" cy="1195367"/>
              <a:chOff x="1375885" y="1198807"/>
              <a:chExt cx="1009650" cy="1195367"/>
            </a:xfrm>
            <a:solidFill>
              <a:srgbClr val="037EB5"/>
            </a:solidFill>
          </p:grpSpPr>
          <p:grpSp>
            <p:nvGrpSpPr>
              <p:cNvPr id="50" name="Group 53"/>
              <p:cNvGrpSpPr/>
              <p:nvPr/>
            </p:nvGrpSpPr>
            <p:grpSpPr>
              <a:xfrm>
                <a:off x="1375885" y="1198807"/>
                <a:ext cx="1009650" cy="1139826"/>
                <a:chOff x="1368786" y="1195986"/>
                <a:chExt cx="1009650" cy="1139826"/>
              </a:xfrm>
              <a:grpFill/>
            </p:grpSpPr>
            <p:sp>
              <p:nvSpPr>
                <p:cNvPr id="5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51"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55" name="Group 50"/>
          <p:cNvGrpSpPr/>
          <p:nvPr/>
        </p:nvGrpSpPr>
        <p:grpSpPr>
          <a:xfrm>
            <a:off x="7375567" y="5602840"/>
            <a:ext cx="453749" cy="453749"/>
            <a:chOff x="1179225" y="991203"/>
            <a:chExt cx="1402970" cy="1402971"/>
          </a:xfrm>
        </p:grpSpPr>
        <p:sp>
          <p:nvSpPr>
            <p:cNvPr id="56" name="Oval 51"/>
            <p:cNvSpPr/>
            <p:nvPr/>
          </p:nvSpPr>
          <p:spPr>
            <a:xfrm>
              <a:off x="1179225" y="991203"/>
              <a:ext cx="1402970" cy="1402970"/>
            </a:xfrm>
            <a:prstGeom prst="ellipse">
              <a:avLst/>
            </a:prstGeom>
            <a:solidFill>
              <a:srgbClr val="FCFCFC"/>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7" name="Group 52"/>
            <p:cNvGrpSpPr/>
            <p:nvPr/>
          </p:nvGrpSpPr>
          <p:grpSpPr>
            <a:xfrm>
              <a:off x="1375885" y="1198807"/>
              <a:ext cx="1009650" cy="1195367"/>
              <a:chOff x="1375885" y="1198807"/>
              <a:chExt cx="1009650" cy="1195367"/>
            </a:xfrm>
            <a:solidFill>
              <a:srgbClr val="037EB5"/>
            </a:solidFill>
          </p:grpSpPr>
          <p:grpSp>
            <p:nvGrpSpPr>
              <p:cNvPr id="58" name="Group 53"/>
              <p:cNvGrpSpPr/>
              <p:nvPr/>
            </p:nvGrpSpPr>
            <p:grpSpPr>
              <a:xfrm>
                <a:off x="1375885" y="1198807"/>
                <a:ext cx="1009650" cy="1139826"/>
                <a:chOff x="1368786" y="1195986"/>
                <a:chExt cx="1009650" cy="1139826"/>
              </a:xfrm>
              <a:grpFill/>
            </p:grpSpPr>
            <p:sp>
              <p:nvSpPr>
                <p:cNvPr id="60"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59"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63" name="Group 50"/>
          <p:cNvGrpSpPr/>
          <p:nvPr/>
        </p:nvGrpSpPr>
        <p:grpSpPr>
          <a:xfrm>
            <a:off x="10633875" y="4955271"/>
            <a:ext cx="453749" cy="453749"/>
            <a:chOff x="1179225" y="991203"/>
            <a:chExt cx="1402970" cy="1402971"/>
          </a:xfrm>
        </p:grpSpPr>
        <p:sp>
          <p:nvSpPr>
            <p:cNvPr id="64" name="Oval 51"/>
            <p:cNvSpPr/>
            <p:nvPr/>
          </p:nvSpPr>
          <p:spPr>
            <a:xfrm>
              <a:off x="1179225" y="991203"/>
              <a:ext cx="1402970" cy="1402970"/>
            </a:xfrm>
            <a:prstGeom prst="ellipse">
              <a:avLst/>
            </a:prstGeom>
            <a:solidFill>
              <a:srgbClr val="FAFAFA"/>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5" name="Group 52"/>
            <p:cNvGrpSpPr/>
            <p:nvPr/>
          </p:nvGrpSpPr>
          <p:grpSpPr>
            <a:xfrm>
              <a:off x="1375885" y="1198807"/>
              <a:ext cx="1009650" cy="1195367"/>
              <a:chOff x="1375885" y="1198807"/>
              <a:chExt cx="1009650" cy="1195367"/>
            </a:xfrm>
            <a:solidFill>
              <a:srgbClr val="037EB5"/>
            </a:solidFill>
          </p:grpSpPr>
          <p:grpSp>
            <p:nvGrpSpPr>
              <p:cNvPr id="66" name="Group 53"/>
              <p:cNvGrpSpPr/>
              <p:nvPr/>
            </p:nvGrpSpPr>
            <p:grpSpPr>
              <a:xfrm>
                <a:off x="1375885" y="1198807"/>
                <a:ext cx="1009650" cy="1139826"/>
                <a:chOff x="1368786" y="1195986"/>
                <a:chExt cx="1009650" cy="1139826"/>
              </a:xfrm>
              <a:grpFill/>
            </p:grpSpPr>
            <p:sp>
              <p:nvSpPr>
                <p:cNvPr id="6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7"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cxnSp>
        <p:nvCxnSpPr>
          <p:cNvPr id="71" name="Straight Arrow Connector 75"/>
          <p:cNvCxnSpPr/>
          <p:nvPr/>
        </p:nvCxnSpPr>
        <p:spPr>
          <a:xfrm flipH="1" flipV="1">
            <a:off x="7341061" y="2906737"/>
            <a:ext cx="120071" cy="761512"/>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5"/>
          <p:cNvCxnSpPr/>
          <p:nvPr/>
        </p:nvCxnSpPr>
        <p:spPr>
          <a:xfrm flipH="1">
            <a:off x="7456449" y="5032468"/>
            <a:ext cx="513627" cy="24285"/>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5"/>
          <p:cNvCxnSpPr/>
          <p:nvPr/>
        </p:nvCxnSpPr>
        <p:spPr>
          <a:xfrm flipH="1">
            <a:off x="7013652" y="3631601"/>
            <a:ext cx="433980" cy="537831"/>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74" name="Group 50"/>
          <p:cNvGrpSpPr/>
          <p:nvPr/>
        </p:nvGrpSpPr>
        <p:grpSpPr>
          <a:xfrm>
            <a:off x="7100399" y="3269271"/>
            <a:ext cx="664338" cy="664338"/>
            <a:chOff x="1179225" y="991203"/>
            <a:chExt cx="1402970" cy="1402971"/>
          </a:xfrm>
        </p:grpSpPr>
        <p:sp>
          <p:nvSpPr>
            <p:cNvPr id="75" name="Oval 51"/>
            <p:cNvSpPr/>
            <p:nvPr/>
          </p:nvSpPr>
          <p:spPr>
            <a:xfrm>
              <a:off x="1179225" y="991203"/>
              <a:ext cx="1402970" cy="1402970"/>
            </a:xfrm>
            <a:prstGeom prst="ellipse">
              <a:avLst/>
            </a:prstGeom>
            <a:solidFill>
              <a:srgbClr val="F0F1F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6" name="Group 52"/>
            <p:cNvGrpSpPr/>
            <p:nvPr/>
          </p:nvGrpSpPr>
          <p:grpSpPr>
            <a:xfrm>
              <a:off x="1375885" y="1198807"/>
              <a:ext cx="1009650" cy="1195367"/>
              <a:chOff x="1375885" y="1198807"/>
              <a:chExt cx="1009650" cy="1195367"/>
            </a:xfrm>
            <a:solidFill>
              <a:srgbClr val="037EB5"/>
            </a:solidFill>
          </p:grpSpPr>
          <p:grpSp>
            <p:nvGrpSpPr>
              <p:cNvPr id="77" name="Group 53"/>
              <p:cNvGrpSpPr/>
              <p:nvPr/>
            </p:nvGrpSpPr>
            <p:grpSpPr>
              <a:xfrm>
                <a:off x="1375885" y="1198807"/>
                <a:ext cx="1009650" cy="1139826"/>
                <a:chOff x="1368786" y="1195986"/>
                <a:chExt cx="1009650" cy="1139826"/>
              </a:xfrm>
              <a:grpFill/>
            </p:grpSpPr>
            <p:sp>
              <p:nvSpPr>
                <p:cNvPr id="7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78"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82" name="Group 50"/>
          <p:cNvGrpSpPr/>
          <p:nvPr/>
        </p:nvGrpSpPr>
        <p:grpSpPr>
          <a:xfrm>
            <a:off x="7074244" y="2382509"/>
            <a:ext cx="453749" cy="453749"/>
            <a:chOff x="1179223" y="991203"/>
            <a:chExt cx="1402969" cy="1402971"/>
          </a:xfrm>
        </p:grpSpPr>
        <p:sp>
          <p:nvSpPr>
            <p:cNvPr id="83" name="Oval 51"/>
            <p:cNvSpPr/>
            <p:nvPr/>
          </p:nvSpPr>
          <p:spPr>
            <a:xfrm>
              <a:off x="1179223" y="991203"/>
              <a:ext cx="1402969" cy="1402971"/>
            </a:xfrm>
            <a:prstGeom prst="ellipse">
              <a:avLst/>
            </a:prstGeom>
            <a:solidFill>
              <a:srgbClr val="E6E9E4"/>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4" name="Group 52"/>
            <p:cNvGrpSpPr/>
            <p:nvPr/>
          </p:nvGrpSpPr>
          <p:grpSpPr>
            <a:xfrm>
              <a:off x="1375885" y="1198807"/>
              <a:ext cx="1009650" cy="1195367"/>
              <a:chOff x="1375885" y="1198807"/>
              <a:chExt cx="1009650" cy="1195367"/>
            </a:xfrm>
            <a:solidFill>
              <a:srgbClr val="037EB5"/>
            </a:solidFill>
          </p:grpSpPr>
          <p:grpSp>
            <p:nvGrpSpPr>
              <p:cNvPr id="85" name="Group 53"/>
              <p:cNvGrpSpPr/>
              <p:nvPr/>
            </p:nvGrpSpPr>
            <p:grpSpPr>
              <a:xfrm>
                <a:off x="1375885" y="1198807"/>
                <a:ext cx="1009650" cy="1139826"/>
                <a:chOff x="1368786" y="1195986"/>
                <a:chExt cx="1009650" cy="1139826"/>
              </a:xfrm>
              <a:grpFill/>
            </p:grpSpPr>
            <p:sp>
              <p:nvSpPr>
                <p:cNvPr id="87"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86"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90" name="Group 50"/>
          <p:cNvGrpSpPr/>
          <p:nvPr/>
        </p:nvGrpSpPr>
        <p:grpSpPr>
          <a:xfrm>
            <a:off x="6614889" y="4176521"/>
            <a:ext cx="453749" cy="453749"/>
            <a:chOff x="1179223" y="991203"/>
            <a:chExt cx="1402969" cy="1402971"/>
          </a:xfrm>
        </p:grpSpPr>
        <p:sp>
          <p:nvSpPr>
            <p:cNvPr id="91" name="Oval 51"/>
            <p:cNvSpPr/>
            <p:nvPr/>
          </p:nvSpPr>
          <p:spPr>
            <a:xfrm>
              <a:off x="1179223" y="991203"/>
              <a:ext cx="1402969" cy="1402971"/>
            </a:xfrm>
            <a:prstGeom prst="ellipse">
              <a:avLst/>
            </a:prstGeom>
            <a:solidFill>
              <a:srgbClr val="F7F7F7"/>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2" name="Group 52"/>
            <p:cNvGrpSpPr/>
            <p:nvPr/>
          </p:nvGrpSpPr>
          <p:grpSpPr>
            <a:xfrm>
              <a:off x="1375885" y="1198807"/>
              <a:ext cx="1009650" cy="1195367"/>
              <a:chOff x="1375885" y="1198807"/>
              <a:chExt cx="1009650" cy="1195367"/>
            </a:xfrm>
            <a:solidFill>
              <a:srgbClr val="037EB5"/>
            </a:solidFill>
          </p:grpSpPr>
          <p:grpSp>
            <p:nvGrpSpPr>
              <p:cNvPr id="93" name="Group 53"/>
              <p:cNvGrpSpPr/>
              <p:nvPr/>
            </p:nvGrpSpPr>
            <p:grpSpPr>
              <a:xfrm>
                <a:off x="1375885" y="1198807"/>
                <a:ext cx="1009650" cy="1139826"/>
                <a:chOff x="1368786" y="1195986"/>
                <a:chExt cx="1009650" cy="1139826"/>
              </a:xfrm>
              <a:grpFill/>
            </p:grpSpPr>
            <p:sp>
              <p:nvSpPr>
                <p:cNvPr id="9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4"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cxnSp>
        <p:nvCxnSpPr>
          <p:cNvPr id="98" name="Straight Arrow Connector 75"/>
          <p:cNvCxnSpPr/>
          <p:nvPr/>
        </p:nvCxnSpPr>
        <p:spPr>
          <a:xfrm>
            <a:off x="8274310" y="5180255"/>
            <a:ext cx="306629" cy="518075"/>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99" name="Group 58"/>
          <p:cNvGrpSpPr/>
          <p:nvPr/>
        </p:nvGrpSpPr>
        <p:grpSpPr>
          <a:xfrm>
            <a:off x="7787332" y="4746531"/>
            <a:ext cx="664338" cy="664338"/>
            <a:chOff x="1179225" y="991203"/>
            <a:chExt cx="1402970" cy="1402971"/>
          </a:xfrm>
        </p:grpSpPr>
        <p:sp>
          <p:nvSpPr>
            <p:cNvPr id="100" name="Oval 59"/>
            <p:cNvSpPr/>
            <p:nvPr/>
          </p:nvSpPr>
          <p:spPr>
            <a:xfrm>
              <a:off x="1179225" y="991203"/>
              <a:ext cx="1402970" cy="1402970"/>
            </a:xfrm>
            <a:prstGeom prst="ellipse">
              <a:avLst/>
            </a:prstGeom>
            <a:solidFill>
              <a:srgbClr val="F9F9F9"/>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1" name="Group 60"/>
            <p:cNvGrpSpPr/>
            <p:nvPr/>
          </p:nvGrpSpPr>
          <p:grpSpPr>
            <a:xfrm>
              <a:off x="1375885" y="1198807"/>
              <a:ext cx="1009650" cy="1195367"/>
              <a:chOff x="1375885" y="1198807"/>
              <a:chExt cx="1009650" cy="1195367"/>
            </a:xfrm>
            <a:solidFill>
              <a:srgbClr val="037EB5"/>
            </a:solidFill>
          </p:grpSpPr>
          <p:grpSp>
            <p:nvGrpSpPr>
              <p:cNvPr id="102" name="Group 61"/>
              <p:cNvGrpSpPr/>
              <p:nvPr/>
            </p:nvGrpSpPr>
            <p:grpSpPr>
              <a:xfrm>
                <a:off x="1375885" y="1198807"/>
                <a:ext cx="1009650" cy="1139826"/>
                <a:chOff x="1368786" y="1195986"/>
                <a:chExt cx="1009650" cy="1139826"/>
              </a:xfrm>
              <a:grpFill/>
            </p:grpSpPr>
            <p:sp>
              <p:nvSpPr>
                <p:cNvPr id="10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03"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07" name="Group 50"/>
          <p:cNvGrpSpPr/>
          <p:nvPr/>
        </p:nvGrpSpPr>
        <p:grpSpPr>
          <a:xfrm>
            <a:off x="6936202" y="4830061"/>
            <a:ext cx="453749" cy="453749"/>
            <a:chOff x="1179223" y="991203"/>
            <a:chExt cx="1402969" cy="1402971"/>
          </a:xfrm>
        </p:grpSpPr>
        <p:sp>
          <p:nvSpPr>
            <p:cNvPr id="108" name="Oval 51"/>
            <p:cNvSpPr/>
            <p:nvPr/>
          </p:nvSpPr>
          <p:spPr>
            <a:xfrm>
              <a:off x="1179223" y="991203"/>
              <a:ext cx="1402969" cy="1402971"/>
            </a:xfrm>
            <a:prstGeom prst="ellipse">
              <a:avLst/>
            </a:prstGeom>
            <a:solidFill>
              <a:srgbClr val="F9F9F9"/>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9" name="Group 52"/>
            <p:cNvGrpSpPr/>
            <p:nvPr/>
          </p:nvGrpSpPr>
          <p:grpSpPr>
            <a:xfrm>
              <a:off x="1375885" y="1198807"/>
              <a:ext cx="1009650" cy="1195367"/>
              <a:chOff x="1375885" y="1198807"/>
              <a:chExt cx="1009650" cy="1195367"/>
            </a:xfrm>
            <a:solidFill>
              <a:srgbClr val="037EB5"/>
            </a:solidFill>
          </p:grpSpPr>
          <p:grpSp>
            <p:nvGrpSpPr>
              <p:cNvPr id="110" name="Group 53"/>
              <p:cNvGrpSpPr/>
              <p:nvPr/>
            </p:nvGrpSpPr>
            <p:grpSpPr>
              <a:xfrm>
                <a:off x="1375885" y="1198807"/>
                <a:ext cx="1009650" cy="1139826"/>
                <a:chOff x="1368786" y="1195986"/>
                <a:chExt cx="1009650" cy="1139826"/>
              </a:xfrm>
              <a:grpFill/>
            </p:grpSpPr>
            <p:sp>
              <p:nvSpPr>
                <p:cNvPr id="11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11"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15" name="Group 50"/>
          <p:cNvGrpSpPr/>
          <p:nvPr/>
        </p:nvGrpSpPr>
        <p:grpSpPr>
          <a:xfrm>
            <a:off x="8511815" y="5729108"/>
            <a:ext cx="453749" cy="453749"/>
            <a:chOff x="1179223" y="991203"/>
            <a:chExt cx="1402969" cy="1402971"/>
          </a:xfrm>
        </p:grpSpPr>
        <p:sp>
          <p:nvSpPr>
            <p:cNvPr id="116" name="Oval 51"/>
            <p:cNvSpPr/>
            <p:nvPr/>
          </p:nvSpPr>
          <p:spPr>
            <a:xfrm>
              <a:off x="1179223" y="991203"/>
              <a:ext cx="1402969" cy="1402971"/>
            </a:xfrm>
            <a:prstGeom prst="ellipse">
              <a:avLst/>
            </a:prstGeom>
            <a:solidFill>
              <a:srgbClr val="FDFDFD"/>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7" name="Group 52"/>
            <p:cNvGrpSpPr/>
            <p:nvPr/>
          </p:nvGrpSpPr>
          <p:grpSpPr>
            <a:xfrm>
              <a:off x="1375885" y="1198807"/>
              <a:ext cx="1009650" cy="1195367"/>
              <a:chOff x="1375885" y="1198807"/>
              <a:chExt cx="1009650" cy="1195367"/>
            </a:xfrm>
            <a:solidFill>
              <a:srgbClr val="037EB5"/>
            </a:solidFill>
          </p:grpSpPr>
          <p:grpSp>
            <p:nvGrpSpPr>
              <p:cNvPr id="118" name="Group 53"/>
              <p:cNvGrpSpPr/>
              <p:nvPr/>
            </p:nvGrpSpPr>
            <p:grpSpPr>
              <a:xfrm>
                <a:off x="1375885" y="1198807"/>
                <a:ext cx="1009650" cy="1139826"/>
                <a:chOff x="1368786" y="1195986"/>
                <a:chExt cx="1009650" cy="1139826"/>
              </a:xfrm>
              <a:grpFill/>
            </p:grpSpPr>
            <p:sp>
              <p:nvSpPr>
                <p:cNvPr id="120"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19"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cxnSp>
        <p:nvCxnSpPr>
          <p:cNvPr id="123" name="Straight Arrow Connector 75"/>
          <p:cNvCxnSpPr/>
          <p:nvPr/>
        </p:nvCxnSpPr>
        <p:spPr>
          <a:xfrm flipH="1">
            <a:off x="9496936" y="4619186"/>
            <a:ext cx="545662" cy="443587"/>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75"/>
          <p:cNvCxnSpPr/>
          <p:nvPr/>
        </p:nvCxnSpPr>
        <p:spPr>
          <a:xfrm>
            <a:off x="10076528" y="4716108"/>
            <a:ext cx="18578" cy="719008"/>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125" name="Group 66"/>
          <p:cNvGrpSpPr/>
          <p:nvPr/>
        </p:nvGrpSpPr>
        <p:grpSpPr>
          <a:xfrm>
            <a:off x="9748074" y="4300172"/>
            <a:ext cx="664338" cy="664338"/>
            <a:chOff x="1179225" y="991203"/>
            <a:chExt cx="1402970" cy="1402971"/>
          </a:xfrm>
        </p:grpSpPr>
        <p:sp>
          <p:nvSpPr>
            <p:cNvPr id="126" name="Oval 67"/>
            <p:cNvSpPr/>
            <p:nvPr/>
          </p:nvSpPr>
          <p:spPr>
            <a:xfrm>
              <a:off x="1179225" y="991203"/>
              <a:ext cx="1402970" cy="1402970"/>
            </a:xfrm>
            <a:prstGeom prst="ellipse">
              <a:avLst/>
            </a:prstGeom>
            <a:solidFill>
              <a:srgbClr val="F7F7F7"/>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7" name="Group 68"/>
            <p:cNvGrpSpPr/>
            <p:nvPr/>
          </p:nvGrpSpPr>
          <p:grpSpPr>
            <a:xfrm>
              <a:off x="1375885" y="1198807"/>
              <a:ext cx="1009650" cy="1195367"/>
              <a:chOff x="1375885" y="1198807"/>
              <a:chExt cx="1009650" cy="1195367"/>
            </a:xfrm>
            <a:solidFill>
              <a:srgbClr val="037EB5"/>
            </a:solidFill>
          </p:grpSpPr>
          <p:grpSp>
            <p:nvGrpSpPr>
              <p:cNvPr id="128" name="Group 69"/>
              <p:cNvGrpSpPr/>
              <p:nvPr/>
            </p:nvGrpSpPr>
            <p:grpSpPr>
              <a:xfrm>
                <a:off x="1375885" y="1198807"/>
                <a:ext cx="1009650" cy="1139826"/>
                <a:chOff x="1368786" y="1195986"/>
                <a:chExt cx="1009650" cy="1139826"/>
              </a:xfrm>
              <a:grpFill/>
            </p:grpSpPr>
            <p:sp>
              <p:nvSpPr>
                <p:cNvPr id="130"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29" name="Freeform 70"/>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33" name="Group 50"/>
          <p:cNvGrpSpPr/>
          <p:nvPr/>
        </p:nvGrpSpPr>
        <p:grpSpPr>
          <a:xfrm>
            <a:off x="9030862" y="5023149"/>
            <a:ext cx="453749" cy="453749"/>
            <a:chOff x="1179225" y="991203"/>
            <a:chExt cx="1402970" cy="1402971"/>
          </a:xfrm>
        </p:grpSpPr>
        <p:sp>
          <p:nvSpPr>
            <p:cNvPr id="134" name="Oval 51"/>
            <p:cNvSpPr/>
            <p:nvPr/>
          </p:nvSpPr>
          <p:spPr>
            <a:xfrm>
              <a:off x="1179225" y="991203"/>
              <a:ext cx="1402970" cy="1402970"/>
            </a:xfrm>
            <a:prstGeom prst="ellipse">
              <a:avLst/>
            </a:prstGeom>
            <a:solidFill>
              <a:srgbClr val="FAFAFA"/>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5" name="Group 52"/>
            <p:cNvGrpSpPr/>
            <p:nvPr/>
          </p:nvGrpSpPr>
          <p:grpSpPr>
            <a:xfrm>
              <a:off x="1375885" y="1198807"/>
              <a:ext cx="1009650" cy="1195367"/>
              <a:chOff x="1375885" y="1198807"/>
              <a:chExt cx="1009650" cy="1195367"/>
            </a:xfrm>
            <a:solidFill>
              <a:srgbClr val="037EB5"/>
            </a:solidFill>
          </p:grpSpPr>
          <p:grpSp>
            <p:nvGrpSpPr>
              <p:cNvPr id="136" name="Group 53"/>
              <p:cNvGrpSpPr/>
              <p:nvPr/>
            </p:nvGrpSpPr>
            <p:grpSpPr>
              <a:xfrm>
                <a:off x="1375885" y="1198807"/>
                <a:ext cx="1009650" cy="1139826"/>
                <a:chOff x="1368786" y="1195986"/>
                <a:chExt cx="1009650" cy="1139826"/>
              </a:xfrm>
              <a:grpFill/>
            </p:grpSpPr>
            <p:sp>
              <p:nvSpPr>
                <p:cNvPr id="13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37"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41" name="Group 50"/>
          <p:cNvGrpSpPr/>
          <p:nvPr/>
        </p:nvGrpSpPr>
        <p:grpSpPr>
          <a:xfrm>
            <a:off x="9872905" y="5502233"/>
            <a:ext cx="453749" cy="453749"/>
            <a:chOff x="1179225" y="991203"/>
            <a:chExt cx="1402970" cy="1402971"/>
          </a:xfrm>
        </p:grpSpPr>
        <p:sp>
          <p:nvSpPr>
            <p:cNvPr id="142" name="Oval 51"/>
            <p:cNvSpPr/>
            <p:nvPr/>
          </p:nvSpPr>
          <p:spPr>
            <a:xfrm>
              <a:off x="1179225" y="991203"/>
              <a:ext cx="1402970" cy="1402970"/>
            </a:xfrm>
            <a:prstGeom prst="ellipse">
              <a:avLst/>
            </a:prstGeom>
            <a:solidFill>
              <a:srgbClr val="FCFCFC"/>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3" name="Group 52"/>
            <p:cNvGrpSpPr/>
            <p:nvPr/>
          </p:nvGrpSpPr>
          <p:grpSpPr>
            <a:xfrm>
              <a:off x="1375885" y="1198807"/>
              <a:ext cx="1009650" cy="1195367"/>
              <a:chOff x="1375885" y="1198807"/>
              <a:chExt cx="1009650" cy="1195367"/>
            </a:xfrm>
            <a:solidFill>
              <a:srgbClr val="037EB5"/>
            </a:solidFill>
          </p:grpSpPr>
          <p:grpSp>
            <p:nvGrpSpPr>
              <p:cNvPr id="144" name="Group 53"/>
              <p:cNvGrpSpPr/>
              <p:nvPr/>
            </p:nvGrpSpPr>
            <p:grpSpPr>
              <a:xfrm>
                <a:off x="1375885" y="1198807"/>
                <a:ext cx="1009650" cy="1139826"/>
                <a:chOff x="1368786" y="1195986"/>
                <a:chExt cx="1009650" cy="1139826"/>
              </a:xfrm>
              <a:grpFill/>
            </p:grpSpPr>
            <p:sp>
              <p:nvSpPr>
                <p:cNvPr id="146"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7"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8"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45"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cxnSp>
        <p:nvCxnSpPr>
          <p:cNvPr id="149" name="Straight Arrow Connector 75"/>
          <p:cNvCxnSpPr/>
          <p:nvPr/>
        </p:nvCxnSpPr>
        <p:spPr>
          <a:xfrm flipV="1">
            <a:off x="9025615" y="2235826"/>
            <a:ext cx="541689" cy="145917"/>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75"/>
          <p:cNvCxnSpPr/>
          <p:nvPr/>
        </p:nvCxnSpPr>
        <p:spPr>
          <a:xfrm flipH="1" flipV="1">
            <a:off x="8271850" y="2166219"/>
            <a:ext cx="452891" cy="204667"/>
          </a:xfrm>
          <a:prstGeom prst="straightConnector1">
            <a:avLst/>
          </a:prstGeom>
          <a:ln w="1905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151" name="Group 36"/>
          <p:cNvGrpSpPr/>
          <p:nvPr/>
        </p:nvGrpSpPr>
        <p:grpSpPr>
          <a:xfrm>
            <a:off x="8554365" y="2050340"/>
            <a:ext cx="664338" cy="664338"/>
            <a:chOff x="1179225" y="991203"/>
            <a:chExt cx="1402970" cy="1402971"/>
          </a:xfrm>
        </p:grpSpPr>
        <p:sp>
          <p:nvSpPr>
            <p:cNvPr id="152" name="Oval 23"/>
            <p:cNvSpPr/>
            <p:nvPr/>
          </p:nvSpPr>
          <p:spPr>
            <a:xfrm>
              <a:off x="1179225" y="991203"/>
              <a:ext cx="1402970" cy="1402970"/>
            </a:xfrm>
            <a:prstGeom prst="ellipse">
              <a:avLst/>
            </a:prstGeom>
            <a:solidFill>
              <a:srgbClr val="DFE4DD"/>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3" name="Group 35"/>
            <p:cNvGrpSpPr/>
            <p:nvPr/>
          </p:nvGrpSpPr>
          <p:grpSpPr>
            <a:xfrm>
              <a:off x="1375885" y="1198807"/>
              <a:ext cx="1009650" cy="1195367"/>
              <a:chOff x="1375885" y="1198807"/>
              <a:chExt cx="1009650" cy="1195367"/>
            </a:xfrm>
            <a:solidFill>
              <a:srgbClr val="037EB5"/>
            </a:solidFill>
          </p:grpSpPr>
          <p:grpSp>
            <p:nvGrpSpPr>
              <p:cNvPr id="154" name="Group 24"/>
              <p:cNvGrpSpPr/>
              <p:nvPr/>
            </p:nvGrpSpPr>
            <p:grpSpPr>
              <a:xfrm>
                <a:off x="1375885" y="1198807"/>
                <a:ext cx="1009650" cy="1139826"/>
                <a:chOff x="1368786" y="1195986"/>
                <a:chExt cx="1009650" cy="1139826"/>
              </a:xfrm>
              <a:grpFill/>
            </p:grpSpPr>
            <p:sp>
              <p:nvSpPr>
                <p:cNvPr id="156"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7"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8"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55" name="Freeform 3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59" name="Group 50"/>
          <p:cNvGrpSpPr/>
          <p:nvPr/>
        </p:nvGrpSpPr>
        <p:grpSpPr>
          <a:xfrm>
            <a:off x="7753078" y="1855035"/>
            <a:ext cx="453749" cy="453749"/>
            <a:chOff x="1179223" y="991203"/>
            <a:chExt cx="1402969" cy="1402971"/>
          </a:xfrm>
        </p:grpSpPr>
        <p:sp>
          <p:nvSpPr>
            <p:cNvPr id="160" name="Oval 51"/>
            <p:cNvSpPr/>
            <p:nvPr/>
          </p:nvSpPr>
          <p:spPr>
            <a:xfrm>
              <a:off x="1179223" y="991203"/>
              <a:ext cx="1402969" cy="1402971"/>
            </a:xfrm>
            <a:prstGeom prst="ellipse">
              <a:avLst/>
            </a:prstGeom>
            <a:solidFill>
              <a:srgbClr val="DDE2DB"/>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1" name="Group 52"/>
            <p:cNvGrpSpPr/>
            <p:nvPr/>
          </p:nvGrpSpPr>
          <p:grpSpPr>
            <a:xfrm>
              <a:off x="1375885" y="1198807"/>
              <a:ext cx="1009650" cy="1195367"/>
              <a:chOff x="1375885" y="1198807"/>
              <a:chExt cx="1009650" cy="1195367"/>
            </a:xfrm>
            <a:solidFill>
              <a:srgbClr val="037EB5"/>
            </a:solidFill>
          </p:grpSpPr>
          <p:grpSp>
            <p:nvGrpSpPr>
              <p:cNvPr id="162" name="Group 53"/>
              <p:cNvGrpSpPr/>
              <p:nvPr/>
            </p:nvGrpSpPr>
            <p:grpSpPr>
              <a:xfrm>
                <a:off x="1375885" y="1198807"/>
                <a:ext cx="1009650" cy="1139826"/>
                <a:chOff x="1368786" y="1195986"/>
                <a:chExt cx="1009650" cy="1139826"/>
              </a:xfrm>
              <a:grpFill/>
            </p:grpSpPr>
            <p:sp>
              <p:nvSpPr>
                <p:cNvPr id="164"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5"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6"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63"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67" name="Group 50"/>
          <p:cNvGrpSpPr/>
          <p:nvPr/>
        </p:nvGrpSpPr>
        <p:grpSpPr>
          <a:xfrm>
            <a:off x="9632230" y="1967842"/>
            <a:ext cx="453749" cy="453749"/>
            <a:chOff x="1179223" y="991203"/>
            <a:chExt cx="1402969" cy="1402971"/>
          </a:xfrm>
        </p:grpSpPr>
        <p:sp>
          <p:nvSpPr>
            <p:cNvPr id="168" name="Oval 51"/>
            <p:cNvSpPr/>
            <p:nvPr/>
          </p:nvSpPr>
          <p:spPr>
            <a:xfrm>
              <a:off x="1179223" y="991203"/>
              <a:ext cx="1402969" cy="1402971"/>
            </a:xfrm>
            <a:prstGeom prst="ellipse">
              <a:avLst/>
            </a:prstGeom>
            <a:solidFill>
              <a:srgbClr val="DEE3DD"/>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9" name="Group 52"/>
            <p:cNvGrpSpPr/>
            <p:nvPr/>
          </p:nvGrpSpPr>
          <p:grpSpPr>
            <a:xfrm>
              <a:off x="1375885" y="1198807"/>
              <a:ext cx="1009650" cy="1195367"/>
              <a:chOff x="1375885" y="1198807"/>
              <a:chExt cx="1009650" cy="1195367"/>
            </a:xfrm>
            <a:solidFill>
              <a:srgbClr val="037EB5"/>
            </a:solidFill>
          </p:grpSpPr>
          <p:grpSp>
            <p:nvGrpSpPr>
              <p:cNvPr id="170" name="Group 53"/>
              <p:cNvGrpSpPr/>
              <p:nvPr/>
            </p:nvGrpSpPr>
            <p:grpSpPr>
              <a:xfrm>
                <a:off x="1375885" y="1198807"/>
                <a:ext cx="1009650" cy="1139826"/>
                <a:chOff x="1368786" y="1195986"/>
                <a:chExt cx="1009650" cy="1139826"/>
              </a:xfrm>
              <a:grpFill/>
            </p:grpSpPr>
            <p:sp>
              <p:nvSpPr>
                <p:cNvPr id="17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71" name="Freeform 54"/>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75" name="组合 174"/>
          <p:cNvGrpSpPr/>
          <p:nvPr/>
        </p:nvGrpSpPr>
        <p:grpSpPr>
          <a:xfrm>
            <a:off x="1104376" y="2258420"/>
            <a:ext cx="3313727" cy="1824165"/>
            <a:chOff x="1689401" y="2437541"/>
            <a:chExt cx="2438499" cy="1342363"/>
          </a:xfrm>
        </p:grpSpPr>
        <p:sp>
          <p:nvSpPr>
            <p:cNvPr id="177" name="矩形 39"/>
            <p:cNvSpPr/>
            <p:nvPr/>
          </p:nvSpPr>
          <p:spPr>
            <a:xfrm>
              <a:off x="1689401" y="3037841"/>
              <a:ext cx="2438499" cy="294432"/>
            </a:xfrm>
            <a:prstGeom prst="rect">
              <a:avLst/>
            </a:prstGeom>
            <a:solidFill>
              <a:srgbClr val="00B050"/>
            </a:solidFill>
          </p:spPr>
          <p:txBody>
            <a:bodyPr wrap="none" anchor="ctr">
              <a:spAutoFit/>
            </a:bodyPr>
            <a:lstStyle/>
            <a:p>
              <a:r>
                <a:rPr lang="zh-CN" altLang="en-US" sz="2000" b="1" dirty="0" smtClean="0">
                  <a:solidFill>
                    <a:schemeClr val="bg1"/>
                  </a:solidFill>
                  <a:cs typeface="+mn-ea"/>
                  <a:sym typeface="+mn-lt"/>
                </a:rPr>
                <a:t>  点击</a:t>
              </a:r>
              <a:r>
                <a:rPr lang="zh-CN" altLang="en-US" sz="2000" b="1" dirty="0">
                  <a:solidFill>
                    <a:schemeClr val="bg1"/>
                  </a:solidFill>
                  <a:cs typeface="+mn-ea"/>
                  <a:sym typeface="+mn-lt"/>
                </a:rPr>
                <a:t>此处添加主标题</a:t>
              </a:r>
              <a:r>
                <a:rPr lang="zh-CN" altLang="en-US" sz="2000" b="1" dirty="0" smtClean="0">
                  <a:solidFill>
                    <a:schemeClr val="bg1"/>
                  </a:solidFill>
                  <a:cs typeface="+mn-ea"/>
                  <a:sym typeface="+mn-lt"/>
                </a:rPr>
                <a:t>文本  </a:t>
              </a:r>
              <a:endParaRPr lang="zh-CN" altLang="en-US" sz="2000" b="1" dirty="0">
                <a:solidFill>
                  <a:schemeClr val="bg1"/>
                </a:solidFill>
                <a:cs typeface="+mn-ea"/>
                <a:sym typeface="+mn-lt"/>
              </a:endParaRPr>
            </a:p>
          </p:txBody>
        </p:sp>
        <p:sp>
          <p:nvSpPr>
            <p:cNvPr id="178" name="矩形 177"/>
            <p:cNvSpPr/>
            <p:nvPr/>
          </p:nvSpPr>
          <p:spPr>
            <a:xfrm>
              <a:off x="1689401" y="3485472"/>
              <a:ext cx="1796789" cy="294432"/>
            </a:xfrm>
            <a:prstGeom prst="rect">
              <a:avLst/>
            </a:prstGeom>
            <a:solidFill>
              <a:srgbClr val="00B050"/>
            </a:solidFill>
          </p:spPr>
          <p:txBody>
            <a:bodyPr wrap="none" anchor="ctr">
              <a:spAutoFit/>
            </a:bodyPr>
            <a:lstStyle/>
            <a:p>
              <a:r>
                <a:rPr lang="zh-CN" altLang="en-US" sz="2000" b="1" dirty="0" smtClean="0">
                  <a:solidFill>
                    <a:schemeClr val="bg1"/>
                  </a:solidFill>
                  <a:cs typeface="+mn-ea"/>
                  <a:sym typeface="+mn-lt"/>
                </a:rPr>
                <a:t>  添加</a:t>
              </a:r>
              <a:r>
                <a:rPr lang="zh-CN" altLang="en-US" sz="2000" b="1" dirty="0">
                  <a:solidFill>
                    <a:schemeClr val="bg1"/>
                  </a:solidFill>
                  <a:cs typeface="+mn-ea"/>
                  <a:sym typeface="+mn-lt"/>
                </a:rPr>
                <a:t>主标题</a:t>
              </a:r>
              <a:r>
                <a:rPr lang="zh-CN" altLang="en-US" sz="2000" b="1" dirty="0" smtClean="0">
                  <a:solidFill>
                    <a:schemeClr val="bg1"/>
                  </a:solidFill>
                  <a:cs typeface="+mn-ea"/>
                  <a:sym typeface="+mn-lt"/>
                </a:rPr>
                <a:t>文本    </a:t>
              </a:r>
              <a:endParaRPr lang="zh-CN" altLang="en-US" sz="2000" b="1" dirty="0">
                <a:solidFill>
                  <a:schemeClr val="bg1"/>
                </a:solidFill>
                <a:cs typeface="+mn-ea"/>
                <a:sym typeface="+mn-lt"/>
              </a:endParaRPr>
            </a:p>
          </p:txBody>
        </p:sp>
        <p:sp>
          <p:nvSpPr>
            <p:cNvPr id="179" name="文本框 178"/>
            <p:cNvSpPr txBox="1"/>
            <p:nvPr/>
          </p:nvSpPr>
          <p:spPr>
            <a:xfrm>
              <a:off x="1689401" y="2437541"/>
              <a:ext cx="1282050" cy="475621"/>
            </a:xfrm>
            <a:prstGeom prst="rect">
              <a:avLst/>
            </a:prstGeom>
            <a:noFill/>
          </p:spPr>
          <p:txBody>
            <a:bodyPr wrap="square" rtlCol="0" anchor="ctr">
              <a:spAutoFit/>
            </a:bodyPr>
            <a:lstStyle/>
            <a:p>
              <a:r>
                <a:rPr lang="en-US" altLang="zh-CN" sz="3600" dirty="0">
                  <a:solidFill>
                    <a:srgbClr val="00B050"/>
                  </a:solidFill>
                  <a:cs typeface="+mn-ea"/>
                  <a:sym typeface="+mn-lt"/>
                </a:rPr>
                <a:t>9,300</a:t>
              </a:r>
              <a:endParaRPr lang="zh-CN" altLang="en-US" sz="3600" dirty="0">
                <a:solidFill>
                  <a:srgbClr val="00B050"/>
                </a:solidFill>
                <a:cs typeface="+mn-ea"/>
                <a:sym typeface="+mn-lt"/>
              </a:endParaRPr>
            </a:p>
          </p:txBody>
        </p:sp>
        <p:sp>
          <p:nvSpPr>
            <p:cNvPr id="180" name="文本框 179"/>
            <p:cNvSpPr txBox="1"/>
            <p:nvPr/>
          </p:nvSpPr>
          <p:spPr>
            <a:xfrm>
              <a:off x="2715776" y="2528135"/>
              <a:ext cx="744969" cy="294432"/>
            </a:xfrm>
            <a:prstGeom prst="rect">
              <a:avLst/>
            </a:prstGeom>
            <a:noFill/>
          </p:spPr>
          <p:txBody>
            <a:bodyPr wrap="square" rtlCol="0" anchor="ctr">
              <a:spAutoFit/>
            </a:bodyPr>
            <a:lstStyle/>
            <a:p>
              <a:pPr algn="ctr"/>
              <a:r>
                <a:rPr lang="en-US" altLang="zh-CN" sz="2000" dirty="0">
                  <a:cs typeface="+mn-ea"/>
                  <a:sym typeface="+mn-lt"/>
                </a:rPr>
                <a:t>Million</a:t>
              </a:r>
              <a:endParaRPr lang="zh-CN" altLang="en-US" sz="2000" dirty="0">
                <a:cs typeface="+mn-ea"/>
                <a:sym typeface="+mn-lt"/>
              </a:endParaRPr>
            </a:p>
          </p:txBody>
        </p:sp>
      </p:grpSp>
      <p:sp>
        <p:nvSpPr>
          <p:cNvPr id="181" name="文本框 180"/>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
        <p:nvSpPr>
          <p:cNvPr id="182" name="矩形 181"/>
          <p:cNvSpPr/>
          <p:nvPr/>
        </p:nvSpPr>
        <p:spPr>
          <a:xfrm>
            <a:off x="1010185" y="4329213"/>
            <a:ext cx="5335235" cy="1477328"/>
          </a:xfrm>
          <a:prstGeom prst="rect">
            <a:avLst/>
          </a:prstGeom>
        </p:spPr>
        <p:txBody>
          <a:bodyPr wrap="square">
            <a:spAutoFit/>
          </a:bodyPr>
          <a:lstStyle/>
          <a:p>
            <a:pPr>
              <a:lnSpc>
                <a:spcPct val="150000"/>
              </a:lnSpc>
            </a:pPr>
            <a:r>
              <a:rPr lang="zh-CN" altLang="en-US" sz="1200" dirty="0">
                <a:cs typeface="+mn-ea"/>
                <a:sym typeface="+mn-lt"/>
              </a:rPr>
              <a:t>在出行中，主动采用能降低二氧化碳排放量的交通方式，谓之“低碳出行”。 其中包含了政府与旅行机构推出的相关环保低碳政策与低碳出行线路、个人出行中携带环保行李、住环保旅馆、选择二氧化碳排放较低的交通工具甚至是自行车与徒步等方面。低碳出行，是一种低碳生活方式，应当成为我国新时期经济社会可持续发展的重要经济战略之一。</a:t>
            </a:r>
          </a:p>
        </p:txBody>
      </p:sp>
    </p:spTree>
    <p:extLst>
      <p:ext uri="{BB962C8B-B14F-4D97-AF65-F5344CB8AC3E}">
        <p14:creationId xmlns:p14="http://schemas.microsoft.com/office/powerpoint/2010/main" xmlns="" val="2020150903"/>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14" name="矩形 13"/>
          <p:cNvSpPr/>
          <p:nvPr/>
        </p:nvSpPr>
        <p:spPr>
          <a:xfrm>
            <a:off x="4942375" y="2434470"/>
            <a:ext cx="2681951" cy="1477328"/>
          </a:xfrm>
          <a:prstGeom prst="rect">
            <a:avLst/>
          </a:prstGeom>
        </p:spPr>
        <p:txBody>
          <a:bodyPr wrap="square">
            <a:spAutoFit/>
          </a:bodyPr>
          <a:lstStyle/>
          <a:p>
            <a:pPr>
              <a:lnSpc>
                <a:spcPct val="150000"/>
              </a:lnSpc>
            </a:pPr>
            <a:r>
              <a:rPr lang="zh-CN" altLang="en-US" sz="1200" dirty="0">
                <a:cs typeface="+mn-ea"/>
                <a:sym typeface="+mn-lt"/>
              </a:rPr>
              <a:t>在出行中，主动采用能降低二氧化碳排放量的交通方式，谓之“低碳出行”，是一种低碳生活方式，应当成为我国新时期经济社会可持续发展的重要经济战略之一。</a:t>
            </a:r>
          </a:p>
        </p:txBody>
      </p:sp>
      <p:grpSp>
        <p:nvGrpSpPr>
          <p:cNvPr id="15" name="组合 14"/>
          <p:cNvGrpSpPr/>
          <p:nvPr/>
        </p:nvGrpSpPr>
        <p:grpSpPr>
          <a:xfrm>
            <a:off x="4987229" y="1802002"/>
            <a:ext cx="2464390" cy="561182"/>
            <a:chOff x="5435732" y="1578011"/>
            <a:chExt cx="1854752" cy="422357"/>
          </a:xfrm>
        </p:grpSpPr>
        <p:grpSp>
          <p:nvGrpSpPr>
            <p:cNvPr id="16" name="组合 15"/>
            <p:cNvGrpSpPr/>
            <p:nvPr/>
          </p:nvGrpSpPr>
          <p:grpSpPr>
            <a:xfrm>
              <a:off x="5435732" y="1578011"/>
              <a:ext cx="422357" cy="422357"/>
              <a:chOff x="503238" y="1734936"/>
              <a:chExt cx="612620" cy="612620"/>
            </a:xfrm>
          </p:grpSpPr>
          <p:sp>
            <p:nvSpPr>
              <p:cNvPr id="18" name="椭圆 17"/>
              <p:cNvSpPr/>
              <p:nvPr/>
            </p:nvSpPr>
            <p:spPr>
              <a:xfrm>
                <a:off x="503238" y="1734936"/>
                <a:ext cx="612620" cy="6126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9" name="组合 18"/>
              <p:cNvGrpSpPr/>
              <p:nvPr/>
            </p:nvGrpSpPr>
            <p:grpSpPr>
              <a:xfrm>
                <a:off x="650052" y="1881750"/>
                <a:ext cx="318993" cy="318993"/>
                <a:chOff x="13405333" y="-598488"/>
                <a:chExt cx="479425" cy="479425"/>
              </a:xfrm>
              <a:solidFill>
                <a:schemeClr val="bg1"/>
              </a:solidFill>
            </p:grpSpPr>
            <p:sp>
              <p:nvSpPr>
                <p:cNvPr id="20" name="Freeform 7"/>
                <p:cNvSpPr>
                  <a:spLocks/>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8"/>
                <p:cNvSpPr>
                  <a:spLocks/>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9"/>
                <p:cNvSpPr>
                  <a:spLocks/>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7" name="矩形 16"/>
            <p:cNvSpPr/>
            <p:nvPr/>
          </p:nvSpPr>
          <p:spPr>
            <a:xfrm>
              <a:off x="5862633" y="1666079"/>
              <a:ext cx="1427851" cy="276999"/>
            </a:xfrm>
            <a:prstGeom prst="rect">
              <a:avLst/>
            </a:prstGeom>
          </p:spPr>
          <p:txBody>
            <a:bodyPr wrap="square" anchor="ctr">
              <a:spAutoFit/>
            </a:bodyPr>
            <a:lstStyle/>
            <a:p>
              <a:r>
                <a:rPr lang="zh-CN" altLang="en-US" b="1" dirty="0" smtClean="0">
                  <a:solidFill>
                    <a:srgbClr val="00B050"/>
                  </a:solidFill>
                  <a:cs typeface="+mn-ea"/>
                  <a:sym typeface="+mn-lt"/>
                </a:rPr>
                <a:t>点击添加标题</a:t>
              </a:r>
              <a:endParaRPr lang="en-US" altLang="zh-CN" b="1" dirty="0">
                <a:solidFill>
                  <a:srgbClr val="00B050"/>
                </a:solidFill>
                <a:cs typeface="+mn-ea"/>
                <a:sym typeface="+mn-lt"/>
              </a:endParaRPr>
            </a:p>
          </p:txBody>
        </p:sp>
      </p:grpSp>
      <p:sp>
        <p:nvSpPr>
          <p:cNvPr id="30" name="矩形 29"/>
          <p:cNvSpPr/>
          <p:nvPr/>
        </p:nvSpPr>
        <p:spPr>
          <a:xfrm>
            <a:off x="8948027" y="1918374"/>
            <a:ext cx="1897171" cy="369332"/>
          </a:xfrm>
          <a:prstGeom prst="rect">
            <a:avLst/>
          </a:prstGeom>
        </p:spPr>
        <p:txBody>
          <a:bodyPr wrap="square" anchor="ctr">
            <a:spAutoFit/>
          </a:bodyPr>
          <a:lstStyle/>
          <a:p>
            <a:r>
              <a:rPr lang="zh-CN" altLang="en-US" b="1" dirty="0">
                <a:solidFill>
                  <a:srgbClr val="00B050"/>
                </a:solidFill>
                <a:cs typeface="+mn-ea"/>
                <a:sym typeface="+mn-lt"/>
              </a:rPr>
              <a:t>点击添加标题</a:t>
            </a:r>
          </a:p>
        </p:txBody>
      </p:sp>
      <p:grpSp>
        <p:nvGrpSpPr>
          <p:cNvPr id="31" name="组合 30"/>
          <p:cNvGrpSpPr/>
          <p:nvPr/>
        </p:nvGrpSpPr>
        <p:grpSpPr>
          <a:xfrm>
            <a:off x="8380808" y="1802002"/>
            <a:ext cx="561182" cy="561182"/>
            <a:chOff x="8469135" y="1590622"/>
            <a:chExt cx="561182" cy="561182"/>
          </a:xfrm>
        </p:grpSpPr>
        <p:sp>
          <p:nvSpPr>
            <p:cNvPr id="32" name="椭圆 31"/>
            <p:cNvSpPr/>
            <p:nvPr/>
          </p:nvSpPr>
          <p:spPr>
            <a:xfrm>
              <a:off x="8469135" y="1590622"/>
              <a:ext cx="561182" cy="56118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3" name="组合 32"/>
            <p:cNvGrpSpPr/>
            <p:nvPr/>
          </p:nvGrpSpPr>
          <p:grpSpPr>
            <a:xfrm>
              <a:off x="8603619" y="1779293"/>
              <a:ext cx="292209" cy="201257"/>
              <a:chOff x="9641770" y="1952307"/>
              <a:chExt cx="219923" cy="151470"/>
            </a:xfrm>
          </p:grpSpPr>
          <p:sp>
            <p:nvSpPr>
              <p:cNvPr id="34" name="Rectangle 27"/>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Rectangle 28"/>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Rectangle 29"/>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Rectangle 30"/>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Rectangle 31"/>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Rectangle 32"/>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Rectangle 33"/>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Rectangle 34"/>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Rectangle 35"/>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36"/>
              <p:cNvSpPr>
                <a:spLocks/>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50" name="矩形 49"/>
          <p:cNvSpPr/>
          <p:nvPr/>
        </p:nvSpPr>
        <p:spPr>
          <a:xfrm>
            <a:off x="5554448" y="4293614"/>
            <a:ext cx="1897171" cy="369332"/>
          </a:xfrm>
          <a:prstGeom prst="rect">
            <a:avLst/>
          </a:prstGeom>
        </p:spPr>
        <p:txBody>
          <a:bodyPr wrap="square" anchor="ctr">
            <a:spAutoFit/>
          </a:bodyPr>
          <a:lstStyle/>
          <a:p>
            <a:r>
              <a:rPr lang="zh-CN" altLang="en-US" b="1" dirty="0">
                <a:solidFill>
                  <a:srgbClr val="00B050"/>
                </a:solidFill>
                <a:cs typeface="+mn-ea"/>
                <a:sym typeface="+mn-lt"/>
              </a:rPr>
              <a:t>点击添加标题</a:t>
            </a:r>
          </a:p>
        </p:txBody>
      </p:sp>
      <p:grpSp>
        <p:nvGrpSpPr>
          <p:cNvPr id="51" name="组合 50"/>
          <p:cNvGrpSpPr/>
          <p:nvPr/>
        </p:nvGrpSpPr>
        <p:grpSpPr>
          <a:xfrm>
            <a:off x="4987229" y="4177242"/>
            <a:ext cx="561182" cy="561182"/>
            <a:chOff x="5075556" y="3735768"/>
            <a:chExt cx="561182" cy="561182"/>
          </a:xfrm>
        </p:grpSpPr>
        <p:sp>
          <p:nvSpPr>
            <p:cNvPr id="52" name="椭圆 51"/>
            <p:cNvSpPr/>
            <p:nvPr/>
          </p:nvSpPr>
          <p:spPr>
            <a:xfrm>
              <a:off x="5075556" y="3735768"/>
              <a:ext cx="561182" cy="56118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5210977" y="3873554"/>
              <a:ext cx="290337" cy="285609"/>
              <a:chOff x="14627708" y="5551488"/>
              <a:chExt cx="487362" cy="479425"/>
            </a:xfrm>
            <a:solidFill>
              <a:schemeClr val="bg1"/>
            </a:solidFill>
          </p:grpSpPr>
          <p:sp>
            <p:nvSpPr>
              <p:cNvPr id="54"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38"/>
              <p:cNvSpPr>
                <a:spLocks/>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39"/>
              <p:cNvSpPr>
                <a:spLocks/>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40"/>
              <p:cNvSpPr>
                <a:spLocks/>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41"/>
              <p:cNvSpPr>
                <a:spLocks/>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42"/>
              <p:cNvSpPr>
                <a:spLocks/>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43"/>
              <p:cNvSpPr>
                <a:spLocks/>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44"/>
              <p:cNvSpPr>
                <a:spLocks/>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63" name="矩形 62"/>
          <p:cNvSpPr/>
          <p:nvPr/>
        </p:nvSpPr>
        <p:spPr>
          <a:xfrm>
            <a:off x="8948027" y="4293614"/>
            <a:ext cx="1897171" cy="369332"/>
          </a:xfrm>
          <a:prstGeom prst="rect">
            <a:avLst/>
          </a:prstGeom>
        </p:spPr>
        <p:txBody>
          <a:bodyPr wrap="square" anchor="ctr">
            <a:spAutoFit/>
          </a:bodyPr>
          <a:lstStyle/>
          <a:p>
            <a:r>
              <a:rPr lang="zh-CN" altLang="en-US" b="1" dirty="0">
                <a:solidFill>
                  <a:srgbClr val="00B050"/>
                </a:solidFill>
                <a:cs typeface="+mn-ea"/>
                <a:sym typeface="+mn-lt"/>
              </a:rPr>
              <a:t>点击添加标题</a:t>
            </a:r>
          </a:p>
        </p:txBody>
      </p:sp>
      <p:grpSp>
        <p:nvGrpSpPr>
          <p:cNvPr id="64" name="组合 63"/>
          <p:cNvGrpSpPr/>
          <p:nvPr/>
        </p:nvGrpSpPr>
        <p:grpSpPr>
          <a:xfrm>
            <a:off x="8380808" y="4177242"/>
            <a:ext cx="561182" cy="561182"/>
            <a:chOff x="8469135" y="3735768"/>
            <a:chExt cx="561182" cy="561182"/>
          </a:xfrm>
        </p:grpSpPr>
        <p:sp>
          <p:nvSpPr>
            <p:cNvPr id="65" name="椭圆 64"/>
            <p:cNvSpPr/>
            <p:nvPr/>
          </p:nvSpPr>
          <p:spPr>
            <a:xfrm>
              <a:off x="8469135" y="3735768"/>
              <a:ext cx="561182" cy="56118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6" name="组合 65"/>
            <p:cNvGrpSpPr/>
            <p:nvPr/>
          </p:nvGrpSpPr>
          <p:grpSpPr>
            <a:xfrm>
              <a:off x="8621844" y="3874607"/>
              <a:ext cx="282534" cy="283503"/>
              <a:chOff x="13416445" y="3094038"/>
              <a:chExt cx="463550" cy="465138"/>
            </a:xfrm>
            <a:solidFill>
              <a:schemeClr val="bg1"/>
            </a:solidFill>
          </p:grpSpPr>
          <p:sp>
            <p:nvSpPr>
              <p:cNvPr id="67"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24"/>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25"/>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26"/>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72" name="文本框 71"/>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
        <p:nvSpPr>
          <p:cNvPr id="74" name="矩形 73"/>
          <p:cNvSpPr/>
          <p:nvPr/>
        </p:nvSpPr>
        <p:spPr>
          <a:xfrm>
            <a:off x="8380808" y="2508753"/>
            <a:ext cx="2681951" cy="1477328"/>
          </a:xfrm>
          <a:prstGeom prst="rect">
            <a:avLst/>
          </a:prstGeom>
        </p:spPr>
        <p:txBody>
          <a:bodyPr wrap="square">
            <a:spAutoFit/>
          </a:bodyPr>
          <a:lstStyle/>
          <a:p>
            <a:pPr>
              <a:lnSpc>
                <a:spcPct val="150000"/>
              </a:lnSpc>
            </a:pPr>
            <a:r>
              <a:rPr lang="zh-CN" altLang="en-US" sz="1200" dirty="0">
                <a:cs typeface="+mn-ea"/>
                <a:sym typeface="+mn-lt"/>
              </a:rPr>
              <a:t>在出行中，主动采用能降低二氧化碳排放量的交通方式，谓之“低碳出行”，是一种低碳生活方式，应当成为我国新时期经济社会可持续发展的重要经济战略之一。</a:t>
            </a:r>
          </a:p>
        </p:txBody>
      </p:sp>
      <p:sp>
        <p:nvSpPr>
          <p:cNvPr id="75" name="矩形 74"/>
          <p:cNvSpPr/>
          <p:nvPr/>
        </p:nvSpPr>
        <p:spPr>
          <a:xfrm>
            <a:off x="4948146" y="4837516"/>
            <a:ext cx="2681951" cy="1477328"/>
          </a:xfrm>
          <a:prstGeom prst="rect">
            <a:avLst/>
          </a:prstGeom>
        </p:spPr>
        <p:txBody>
          <a:bodyPr wrap="square">
            <a:spAutoFit/>
          </a:bodyPr>
          <a:lstStyle/>
          <a:p>
            <a:pPr>
              <a:lnSpc>
                <a:spcPct val="150000"/>
              </a:lnSpc>
            </a:pPr>
            <a:r>
              <a:rPr lang="zh-CN" altLang="en-US" sz="1200" dirty="0">
                <a:cs typeface="+mn-ea"/>
                <a:sym typeface="+mn-lt"/>
              </a:rPr>
              <a:t>在出行中，主动采用能降低二氧化碳排放量的交通方式，谓之“低碳出行”，是一种低碳生活方式，应当成为我国新时期经济社会可持续发展的重要经济战略之一。</a:t>
            </a:r>
          </a:p>
        </p:txBody>
      </p:sp>
      <p:sp>
        <p:nvSpPr>
          <p:cNvPr id="76" name="矩形 75"/>
          <p:cNvSpPr/>
          <p:nvPr/>
        </p:nvSpPr>
        <p:spPr>
          <a:xfrm>
            <a:off x="8386579" y="4911799"/>
            <a:ext cx="2681951" cy="1477328"/>
          </a:xfrm>
          <a:prstGeom prst="rect">
            <a:avLst/>
          </a:prstGeom>
        </p:spPr>
        <p:txBody>
          <a:bodyPr wrap="square">
            <a:spAutoFit/>
          </a:bodyPr>
          <a:lstStyle/>
          <a:p>
            <a:pPr>
              <a:lnSpc>
                <a:spcPct val="150000"/>
              </a:lnSpc>
            </a:pPr>
            <a:r>
              <a:rPr lang="zh-CN" altLang="en-US" sz="1200" dirty="0">
                <a:cs typeface="+mn-ea"/>
                <a:sym typeface="+mn-lt"/>
              </a:rPr>
              <a:t>在出行中，主动采用能降低二氧化碳排放量的交通方式，谓之“低碳出行”，是一种低碳生活方式，应当成为我国新时期经济社会可持续发展的重要经济战略之一。</a:t>
            </a: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xmlns=""/>
              </a:ext>
            </a:extLst>
          </a:blip>
          <a:srcRect t="16716" b="1172"/>
          <a:stretch/>
        </p:blipFill>
        <p:spPr>
          <a:xfrm>
            <a:off x="748884" y="1346662"/>
            <a:ext cx="3710002" cy="4767988"/>
          </a:xfrm>
          <a:prstGeom prst="rect">
            <a:avLst/>
          </a:prstGeom>
        </p:spPr>
      </p:pic>
    </p:spTree>
    <p:extLst>
      <p:ext uri="{BB962C8B-B14F-4D97-AF65-F5344CB8AC3E}">
        <p14:creationId xmlns:p14="http://schemas.microsoft.com/office/powerpoint/2010/main" xmlns="" val="88484315"/>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7"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grpSp>
        <p:nvGrpSpPr>
          <p:cNvPr id="14" name="组合 13"/>
          <p:cNvGrpSpPr/>
          <p:nvPr/>
        </p:nvGrpSpPr>
        <p:grpSpPr>
          <a:xfrm>
            <a:off x="6656849" y="1526997"/>
            <a:ext cx="4046344" cy="619674"/>
            <a:chOff x="5523363" y="1314920"/>
            <a:chExt cx="3086944" cy="472747"/>
          </a:xfrm>
        </p:grpSpPr>
        <p:sp>
          <p:nvSpPr>
            <p:cNvPr id="15" name="矩形 14"/>
            <p:cNvSpPr/>
            <p:nvPr/>
          </p:nvSpPr>
          <p:spPr>
            <a:xfrm>
              <a:off x="5523363" y="1588086"/>
              <a:ext cx="3086944" cy="199581"/>
            </a:xfrm>
            <a:prstGeom prst="rect">
              <a:avLst/>
            </a:prstGeom>
          </p:spPr>
          <p:txBody>
            <a:bodyPr wrap="square">
              <a:spAutoFit/>
            </a:bodyPr>
            <a:lstStyle/>
            <a:p>
              <a:endParaRPr lang="en-US" altLang="zh-CN" sz="1100" dirty="0">
                <a:cs typeface="+mn-ea"/>
                <a:sym typeface="+mn-lt"/>
              </a:endParaRPr>
            </a:p>
          </p:txBody>
        </p:sp>
        <p:sp>
          <p:nvSpPr>
            <p:cNvPr id="16" name="矩形 15"/>
            <p:cNvSpPr/>
            <p:nvPr/>
          </p:nvSpPr>
          <p:spPr>
            <a:xfrm>
              <a:off x="5523363" y="1314920"/>
              <a:ext cx="1784494" cy="399163"/>
            </a:xfrm>
            <a:prstGeom prst="rect">
              <a:avLst/>
            </a:prstGeom>
          </p:spPr>
          <p:txBody>
            <a:bodyPr wrap="none">
              <a:spAutoFit/>
            </a:bodyPr>
            <a:lstStyle/>
            <a:p>
              <a:r>
                <a:rPr lang="zh-CN" altLang="en-US" sz="2800" b="1" dirty="0">
                  <a:solidFill>
                    <a:srgbClr val="00B050"/>
                  </a:solidFill>
                  <a:cs typeface="+mn-ea"/>
                  <a:sym typeface="+mn-lt"/>
                </a:rPr>
                <a:t>点击添加标题</a:t>
              </a:r>
            </a:p>
          </p:txBody>
        </p:sp>
      </p:grpSp>
      <p:grpSp>
        <p:nvGrpSpPr>
          <p:cNvPr id="19" name="组合 18"/>
          <p:cNvGrpSpPr/>
          <p:nvPr/>
        </p:nvGrpSpPr>
        <p:grpSpPr>
          <a:xfrm>
            <a:off x="6656849" y="2550038"/>
            <a:ext cx="652743" cy="652743"/>
            <a:chOff x="5607549" y="2521897"/>
            <a:chExt cx="497976" cy="497976"/>
          </a:xfrm>
        </p:grpSpPr>
        <p:sp>
          <p:nvSpPr>
            <p:cNvPr id="20" name="椭圆 19"/>
            <p:cNvSpPr/>
            <p:nvPr/>
          </p:nvSpPr>
          <p:spPr>
            <a:xfrm>
              <a:off x="5607549" y="2521897"/>
              <a:ext cx="497976" cy="49797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1" name="组合 20"/>
            <p:cNvGrpSpPr/>
            <p:nvPr/>
          </p:nvGrpSpPr>
          <p:grpSpPr>
            <a:xfrm flipH="1">
              <a:off x="5709115" y="2621443"/>
              <a:ext cx="294846" cy="298883"/>
              <a:chOff x="9363075" y="4967288"/>
              <a:chExt cx="463551" cy="469900"/>
            </a:xfrm>
            <a:solidFill>
              <a:schemeClr val="bg1"/>
            </a:solidFill>
          </p:grpSpPr>
          <p:sp>
            <p:nvSpPr>
              <p:cNvPr id="22"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29" name="组合 28"/>
          <p:cNvGrpSpPr/>
          <p:nvPr/>
        </p:nvGrpSpPr>
        <p:grpSpPr>
          <a:xfrm>
            <a:off x="6656849" y="3754464"/>
            <a:ext cx="4671263" cy="652743"/>
            <a:chOff x="5607549" y="3099264"/>
            <a:chExt cx="3563693" cy="497976"/>
          </a:xfrm>
        </p:grpSpPr>
        <p:sp>
          <p:nvSpPr>
            <p:cNvPr id="30" name="矩形 29"/>
            <p:cNvSpPr/>
            <p:nvPr/>
          </p:nvSpPr>
          <p:spPr>
            <a:xfrm>
              <a:off x="6228719" y="3140503"/>
              <a:ext cx="2942523" cy="199582"/>
            </a:xfrm>
            <a:prstGeom prst="rect">
              <a:avLst/>
            </a:prstGeom>
          </p:spPr>
          <p:txBody>
            <a:bodyPr wrap="square">
              <a:spAutoFit/>
            </a:bodyPr>
            <a:lstStyle/>
            <a:p>
              <a:endParaRPr lang="en-US" altLang="zh-CN" sz="1100" dirty="0">
                <a:cs typeface="+mn-ea"/>
                <a:sym typeface="+mn-lt"/>
              </a:endParaRPr>
            </a:p>
          </p:txBody>
        </p:sp>
        <p:grpSp>
          <p:nvGrpSpPr>
            <p:cNvPr id="31" name="组合 30"/>
            <p:cNvGrpSpPr/>
            <p:nvPr/>
          </p:nvGrpSpPr>
          <p:grpSpPr>
            <a:xfrm>
              <a:off x="5607549" y="3099264"/>
              <a:ext cx="497976" cy="497976"/>
              <a:chOff x="5607549" y="3099264"/>
              <a:chExt cx="497976" cy="497976"/>
            </a:xfrm>
          </p:grpSpPr>
          <p:sp>
            <p:nvSpPr>
              <p:cNvPr id="32" name="椭圆 31"/>
              <p:cNvSpPr/>
              <p:nvPr/>
            </p:nvSpPr>
            <p:spPr>
              <a:xfrm>
                <a:off x="5607549" y="3099264"/>
                <a:ext cx="497976" cy="49797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3" name="组合 32"/>
              <p:cNvGrpSpPr/>
              <p:nvPr/>
            </p:nvGrpSpPr>
            <p:grpSpPr>
              <a:xfrm>
                <a:off x="5705580" y="3197296"/>
                <a:ext cx="301913" cy="301913"/>
                <a:chOff x="13057188" y="3740150"/>
                <a:chExt cx="474663" cy="474663"/>
              </a:xfrm>
              <a:solidFill>
                <a:schemeClr val="bg1"/>
              </a:solidFill>
            </p:grpSpPr>
            <p:sp>
              <p:nvSpPr>
                <p:cNvPr id="34" name="Freeform 18"/>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19"/>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20"/>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grpSp>
        <p:nvGrpSpPr>
          <p:cNvPr id="43" name="组合 42"/>
          <p:cNvGrpSpPr/>
          <p:nvPr/>
        </p:nvGrpSpPr>
        <p:grpSpPr>
          <a:xfrm>
            <a:off x="6656849" y="4958890"/>
            <a:ext cx="4671263" cy="652743"/>
            <a:chOff x="5607549" y="3722472"/>
            <a:chExt cx="3563693" cy="497976"/>
          </a:xfrm>
        </p:grpSpPr>
        <p:sp>
          <p:nvSpPr>
            <p:cNvPr id="44" name="矩形 43"/>
            <p:cNvSpPr/>
            <p:nvPr/>
          </p:nvSpPr>
          <p:spPr>
            <a:xfrm>
              <a:off x="6228719" y="3763711"/>
              <a:ext cx="2942523" cy="199582"/>
            </a:xfrm>
            <a:prstGeom prst="rect">
              <a:avLst/>
            </a:prstGeom>
          </p:spPr>
          <p:txBody>
            <a:bodyPr wrap="square">
              <a:spAutoFit/>
            </a:bodyPr>
            <a:lstStyle/>
            <a:p>
              <a:endParaRPr lang="en-US" altLang="zh-CN" sz="1100" dirty="0">
                <a:cs typeface="+mn-ea"/>
                <a:sym typeface="+mn-lt"/>
              </a:endParaRPr>
            </a:p>
          </p:txBody>
        </p:sp>
        <p:grpSp>
          <p:nvGrpSpPr>
            <p:cNvPr id="45" name="组合 44"/>
            <p:cNvGrpSpPr/>
            <p:nvPr/>
          </p:nvGrpSpPr>
          <p:grpSpPr>
            <a:xfrm>
              <a:off x="5607549" y="3722472"/>
              <a:ext cx="497976" cy="497976"/>
              <a:chOff x="5607549" y="3676631"/>
              <a:chExt cx="497976" cy="497976"/>
            </a:xfrm>
          </p:grpSpPr>
          <p:sp>
            <p:nvSpPr>
              <p:cNvPr id="46" name="椭圆 45"/>
              <p:cNvSpPr/>
              <p:nvPr/>
            </p:nvSpPr>
            <p:spPr>
              <a:xfrm>
                <a:off x="5607549" y="3676631"/>
                <a:ext cx="497976" cy="49797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7" name="组合 46"/>
              <p:cNvGrpSpPr/>
              <p:nvPr/>
            </p:nvGrpSpPr>
            <p:grpSpPr>
              <a:xfrm>
                <a:off x="5687435" y="3756519"/>
                <a:ext cx="338204" cy="338200"/>
                <a:chOff x="3459051" y="-884634"/>
                <a:chExt cx="492125" cy="492125"/>
              </a:xfrm>
              <a:solidFill>
                <a:schemeClr val="bg1"/>
              </a:solidFill>
            </p:grpSpPr>
            <p:sp>
              <p:nvSpPr>
                <p:cNvPr id="48" name="Freeform 5"/>
                <p:cNvSpPr>
                  <a:spLocks noEditPoints="1"/>
                </p:cNvSpPr>
                <p:nvPr/>
              </p:nvSpPr>
              <p:spPr bwMode="auto">
                <a:xfrm>
                  <a:off x="3459051" y="-684609"/>
                  <a:ext cx="107950" cy="184150"/>
                </a:xfrm>
                <a:custGeom>
                  <a:avLst/>
                  <a:gdLst>
                    <a:gd name="T0" fmla="*/ 28 w 28"/>
                    <a:gd name="T1" fmla="*/ 48 h 48"/>
                    <a:gd name="T2" fmla="*/ 24 w 28"/>
                    <a:gd name="T3" fmla="*/ 48 h 48"/>
                    <a:gd name="T4" fmla="*/ 0 w 28"/>
                    <a:gd name="T5" fmla="*/ 24 h 48"/>
                    <a:gd name="T6" fmla="*/ 24 w 28"/>
                    <a:gd name="T7" fmla="*/ 0 h 48"/>
                    <a:gd name="T8" fmla="*/ 28 w 28"/>
                    <a:gd name="T9" fmla="*/ 0 h 48"/>
                    <a:gd name="T10" fmla="*/ 28 w 28"/>
                    <a:gd name="T11" fmla="*/ 48 h 48"/>
                    <a:gd name="T12" fmla="*/ 20 w 28"/>
                    <a:gd name="T13" fmla="*/ 8 h 48"/>
                    <a:gd name="T14" fmla="*/ 8 w 28"/>
                    <a:gd name="T15" fmla="*/ 24 h 48"/>
                    <a:gd name="T16" fmla="*/ 20 w 28"/>
                    <a:gd name="T17" fmla="*/ 40 h 48"/>
                    <a:gd name="T18" fmla="*/ 20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6"/>
                <p:cNvSpPr>
                  <a:spLocks noEditPoints="1"/>
                </p:cNvSpPr>
                <p:nvPr/>
              </p:nvSpPr>
              <p:spPr bwMode="auto">
                <a:xfrm>
                  <a:off x="3843226" y="-684609"/>
                  <a:ext cx="107950" cy="184150"/>
                </a:xfrm>
                <a:custGeom>
                  <a:avLst/>
                  <a:gdLst>
                    <a:gd name="T0" fmla="*/ 4 w 28"/>
                    <a:gd name="T1" fmla="*/ 48 h 48"/>
                    <a:gd name="T2" fmla="*/ 0 w 28"/>
                    <a:gd name="T3" fmla="*/ 48 h 48"/>
                    <a:gd name="T4" fmla="*/ 0 w 28"/>
                    <a:gd name="T5" fmla="*/ 0 h 48"/>
                    <a:gd name="T6" fmla="*/ 4 w 28"/>
                    <a:gd name="T7" fmla="*/ 0 h 48"/>
                    <a:gd name="T8" fmla="*/ 28 w 28"/>
                    <a:gd name="T9" fmla="*/ 24 h 48"/>
                    <a:gd name="T10" fmla="*/ 4 w 28"/>
                    <a:gd name="T11" fmla="*/ 48 h 48"/>
                    <a:gd name="T12" fmla="*/ 8 w 28"/>
                    <a:gd name="T13" fmla="*/ 8 h 48"/>
                    <a:gd name="T14" fmla="*/ 8 w 28"/>
                    <a:gd name="T15" fmla="*/ 40 h 48"/>
                    <a:gd name="T16" fmla="*/ 20 w 28"/>
                    <a:gd name="T17" fmla="*/ 24 h 48"/>
                    <a:gd name="T18" fmla="*/ 8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7"/>
                <p:cNvSpPr>
                  <a:spLocks/>
                </p:cNvSpPr>
                <p:nvPr/>
              </p:nvSpPr>
              <p:spPr bwMode="auto">
                <a:xfrm>
                  <a:off x="3874976" y="-470296"/>
                  <a:ext cx="46038" cy="46038"/>
                </a:xfrm>
                <a:custGeom>
                  <a:avLst/>
                  <a:gdLst>
                    <a:gd name="T0" fmla="*/ 0 w 12"/>
                    <a:gd name="T1" fmla="*/ 12 h 12"/>
                    <a:gd name="T2" fmla="*/ 0 w 12"/>
                    <a:gd name="T3" fmla="*/ 4 h 12"/>
                    <a:gd name="T4" fmla="*/ 4 w 12"/>
                    <a:gd name="T5" fmla="*/ 0 h 12"/>
                    <a:gd name="T6" fmla="*/ 12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Rectangle 8"/>
                <p:cNvSpPr>
                  <a:spLocks noChangeArrowheads="1"/>
                </p:cNvSpPr>
                <p:nvPr/>
              </p:nvSpPr>
              <p:spPr bwMode="auto">
                <a:xfrm>
                  <a:off x="3813064" y="-454421"/>
                  <a:ext cx="61913" cy="301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9"/>
                <p:cNvSpPr>
                  <a:spLocks noEditPoints="1"/>
                </p:cNvSpPr>
                <p:nvPr/>
              </p:nvSpPr>
              <p:spPr bwMode="auto">
                <a:xfrm>
                  <a:off x="3728926" y="-484584"/>
                  <a:ext cx="92075" cy="92075"/>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10"/>
                <p:cNvSpPr>
                  <a:spLocks/>
                </p:cNvSpPr>
                <p:nvPr/>
              </p:nvSpPr>
              <p:spPr bwMode="auto">
                <a:xfrm>
                  <a:off x="3536839" y="-884634"/>
                  <a:ext cx="338138" cy="168275"/>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sp>
        <p:nvSpPr>
          <p:cNvPr id="58" name="文本框 57"/>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pic>
        <p:nvPicPr>
          <p:cNvPr id="59" name="图片 58"/>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863891" y="1257430"/>
            <a:ext cx="2474687" cy="2440218"/>
          </a:xfrm>
          <a:prstGeom prst="rect">
            <a:avLst/>
          </a:prstGeom>
        </p:spPr>
      </p:pic>
      <p:pic>
        <p:nvPicPr>
          <p:cNvPr id="60" name="图片 59"/>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3403432" y="1270857"/>
            <a:ext cx="2448582" cy="2426791"/>
          </a:xfrm>
          <a:prstGeom prst="rect">
            <a:avLst/>
          </a:prstGeom>
        </p:spPr>
      </p:pic>
      <p:pic>
        <p:nvPicPr>
          <p:cNvPr id="61" name="图片 60"/>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863890" y="3787932"/>
            <a:ext cx="2474687" cy="2474686"/>
          </a:xfrm>
          <a:prstGeom prst="rect">
            <a:avLst/>
          </a:prstGeom>
        </p:spPr>
      </p:pic>
      <p:pic>
        <p:nvPicPr>
          <p:cNvPr id="62" name="图片 61"/>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3403432" y="3804152"/>
            <a:ext cx="2448582" cy="2467456"/>
          </a:xfrm>
          <a:prstGeom prst="rect">
            <a:avLst/>
          </a:prstGeom>
        </p:spPr>
      </p:pic>
      <p:sp>
        <p:nvSpPr>
          <p:cNvPr id="75" name="矩形 74"/>
          <p:cNvSpPr/>
          <p:nvPr/>
        </p:nvSpPr>
        <p:spPr>
          <a:xfrm>
            <a:off x="7342903" y="2432794"/>
            <a:ext cx="1897171" cy="338554"/>
          </a:xfrm>
          <a:prstGeom prst="rect">
            <a:avLst/>
          </a:prstGeom>
        </p:spPr>
        <p:txBody>
          <a:bodyPr wrap="square" anchor="ctr">
            <a:spAutoFit/>
          </a:bodyPr>
          <a:lstStyle/>
          <a:p>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sp>
        <p:nvSpPr>
          <p:cNvPr id="76" name="矩形 75"/>
          <p:cNvSpPr/>
          <p:nvPr/>
        </p:nvSpPr>
        <p:spPr>
          <a:xfrm>
            <a:off x="7339640" y="2706614"/>
            <a:ext cx="4176701" cy="854080"/>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在出行中，主动采用能降低二氧化碳排放量的交通方式，谓之“低碳出行”，是一种低碳生活方式，应当成为我国新时期经济社会可持续发展的重要经济战略之一。</a:t>
            </a:r>
          </a:p>
        </p:txBody>
      </p:sp>
      <p:sp>
        <p:nvSpPr>
          <p:cNvPr id="77" name="矩形 76"/>
          <p:cNvSpPr/>
          <p:nvPr/>
        </p:nvSpPr>
        <p:spPr>
          <a:xfrm>
            <a:off x="7342903" y="3635959"/>
            <a:ext cx="1897171" cy="338554"/>
          </a:xfrm>
          <a:prstGeom prst="rect">
            <a:avLst/>
          </a:prstGeom>
        </p:spPr>
        <p:txBody>
          <a:bodyPr wrap="square" anchor="ctr">
            <a:spAutoFit/>
          </a:bodyPr>
          <a:lstStyle/>
          <a:p>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sp>
        <p:nvSpPr>
          <p:cNvPr id="78" name="矩形 77"/>
          <p:cNvSpPr/>
          <p:nvPr/>
        </p:nvSpPr>
        <p:spPr>
          <a:xfrm>
            <a:off x="7331327" y="3909779"/>
            <a:ext cx="4176701" cy="854080"/>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在出行中，主动采用能降低二氧化碳排放量的交通方式，谓之“低碳出行”，是一种低碳生活方式，应当成为我国新时期经济社会可持续发展的重要经济战略之一。</a:t>
            </a:r>
          </a:p>
        </p:txBody>
      </p:sp>
      <p:sp>
        <p:nvSpPr>
          <p:cNvPr id="79" name="矩形 78"/>
          <p:cNvSpPr/>
          <p:nvPr/>
        </p:nvSpPr>
        <p:spPr>
          <a:xfrm>
            <a:off x="7358214" y="4843077"/>
            <a:ext cx="1897171" cy="338554"/>
          </a:xfrm>
          <a:prstGeom prst="rect">
            <a:avLst/>
          </a:prstGeom>
        </p:spPr>
        <p:txBody>
          <a:bodyPr wrap="square" anchor="ctr">
            <a:spAutoFit/>
          </a:bodyPr>
          <a:lstStyle/>
          <a:p>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sp>
        <p:nvSpPr>
          <p:cNvPr id="80" name="矩形 79"/>
          <p:cNvSpPr/>
          <p:nvPr/>
        </p:nvSpPr>
        <p:spPr>
          <a:xfrm>
            <a:off x="7346638" y="5116897"/>
            <a:ext cx="4176701" cy="854080"/>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在出行中，主动采用能降低二氧化碳排放量的交通方式，谓之“低碳出行”，是一种低碳生活方式，应当成为我国新时期经济社会可持续发展的重要经济战略之一。</a:t>
            </a:r>
          </a:p>
        </p:txBody>
      </p:sp>
    </p:spTree>
    <p:extLst>
      <p:ext uri="{BB962C8B-B14F-4D97-AF65-F5344CB8AC3E}">
        <p14:creationId xmlns:p14="http://schemas.microsoft.com/office/powerpoint/2010/main" xmlns="" val="611991795"/>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9"/>
          <p:cNvSpPr/>
          <p:nvPr/>
        </p:nvSpPr>
        <p:spPr>
          <a:xfrm>
            <a:off x="0" y="1351096"/>
            <a:ext cx="7763148" cy="5508444"/>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4413837 w 11014364"/>
              <a:gd name="connsiteY0" fmla="*/ 0 h 5171432"/>
              <a:gd name="connsiteX1" fmla="*/ 11014364 w 11014364"/>
              <a:gd name="connsiteY1" fmla="*/ 2536752 h 5171432"/>
              <a:gd name="connsiteX2" fmla="*/ 9383868 w 11014364"/>
              <a:gd name="connsiteY2" fmla="*/ 5171432 h 5171432"/>
              <a:gd name="connsiteX3" fmla="*/ 0 w 11014364"/>
              <a:gd name="connsiteY3" fmla="*/ 5171432 h 5171432"/>
              <a:gd name="connsiteX4" fmla="*/ 0 w 11014364"/>
              <a:gd name="connsiteY4" fmla="*/ 795209 h 5171432"/>
              <a:gd name="connsiteX5" fmla="*/ 4413837 w 11014364"/>
              <a:gd name="connsiteY5" fmla="*/ 0 h 5171432"/>
              <a:gd name="connsiteX0" fmla="*/ 4413837 w 9383868"/>
              <a:gd name="connsiteY0" fmla="*/ 0 h 5171432"/>
              <a:gd name="connsiteX1" fmla="*/ 7466933 w 9383868"/>
              <a:gd name="connsiteY1" fmla="*/ 2536752 h 5171432"/>
              <a:gd name="connsiteX2" fmla="*/ 9383868 w 9383868"/>
              <a:gd name="connsiteY2" fmla="*/ 5171432 h 5171432"/>
              <a:gd name="connsiteX3" fmla="*/ 0 w 9383868"/>
              <a:gd name="connsiteY3" fmla="*/ 5171432 h 5171432"/>
              <a:gd name="connsiteX4" fmla="*/ 0 w 9383868"/>
              <a:gd name="connsiteY4" fmla="*/ 795209 h 5171432"/>
              <a:gd name="connsiteX5" fmla="*/ 4413837 w 9383868"/>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0 w 7466933"/>
              <a:gd name="connsiteY4" fmla="*/ 795209 h 5171432"/>
              <a:gd name="connsiteX5" fmla="*/ 4413837 w 7466933"/>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11017 w 7466933"/>
              <a:gd name="connsiteY4" fmla="*/ 3064683 h 5171432"/>
              <a:gd name="connsiteX5" fmla="*/ 4413837 w 7466933"/>
              <a:gd name="connsiteY5" fmla="*/ 0 h 5171432"/>
              <a:gd name="connsiteX0" fmla="*/ 4402820 w 7466933"/>
              <a:gd name="connsiteY0" fmla="*/ 0 h 5667191"/>
              <a:gd name="connsiteX1" fmla="*/ 7466933 w 7466933"/>
              <a:gd name="connsiteY1" fmla="*/ 3032511 h 5667191"/>
              <a:gd name="connsiteX2" fmla="*/ 5263560 w 7466933"/>
              <a:gd name="connsiteY2" fmla="*/ 5667191 h 5667191"/>
              <a:gd name="connsiteX3" fmla="*/ 0 w 7466933"/>
              <a:gd name="connsiteY3" fmla="*/ 5667191 h 5667191"/>
              <a:gd name="connsiteX4" fmla="*/ 11017 w 7466933"/>
              <a:gd name="connsiteY4" fmla="*/ 3560442 h 5667191"/>
              <a:gd name="connsiteX5" fmla="*/ 4402820 w 7466933"/>
              <a:gd name="connsiteY5" fmla="*/ 0 h 5667191"/>
              <a:gd name="connsiteX0" fmla="*/ 4402820 w 7466933"/>
              <a:gd name="connsiteY0" fmla="*/ 0 h 5777360"/>
              <a:gd name="connsiteX1" fmla="*/ 7466933 w 7466933"/>
              <a:gd name="connsiteY1" fmla="*/ 3142680 h 5777360"/>
              <a:gd name="connsiteX2" fmla="*/ 5263560 w 7466933"/>
              <a:gd name="connsiteY2" fmla="*/ 5777360 h 5777360"/>
              <a:gd name="connsiteX3" fmla="*/ 0 w 7466933"/>
              <a:gd name="connsiteY3" fmla="*/ 5777360 h 5777360"/>
              <a:gd name="connsiteX4" fmla="*/ 11017 w 7466933"/>
              <a:gd name="connsiteY4" fmla="*/ 3670611 h 5777360"/>
              <a:gd name="connsiteX5" fmla="*/ 4402820 w 7466933"/>
              <a:gd name="connsiteY5" fmla="*/ 0 h 5777360"/>
              <a:gd name="connsiteX0" fmla="*/ 4402820 w 7466933"/>
              <a:gd name="connsiteY0" fmla="*/ 0 h 5791215"/>
              <a:gd name="connsiteX1" fmla="*/ 7466933 w 7466933"/>
              <a:gd name="connsiteY1" fmla="*/ 3142680 h 5791215"/>
              <a:gd name="connsiteX2" fmla="*/ 4473851 w 7466933"/>
              <a:gd name="connsiteY2" fmla="*/ 5791215 h 5791215"/>
              <a:gd name="connsiteX3" fmla="*/ 0 w 7466933"/>
              <a:gd name="connsiteY3" fmla="*/ 5777360 h 5791215"/>
              <a:gd name="connsiteX4" fmla="*/ 11017 w 7466933"/>
              <a:gd name="connsiteY4" fmla="*/ 3670611 h 5791215"/>
              <a:gd name="connsiteX5" fmla="*/ 4402820 w 7466933"/>
              <a:gd name="connsiteY5" fmla="*/ 0 h 5791215"/>
              <a:gd name="connsiteX0" fmla="*/ 4402820 w 7466933"/>
              <a:gd name="connsiteY0" fmla="*/ 0 h 5781978"/>
              <a:gd name="connsiteX1" fmla="*/ 7466933 w 7466933"/>
              <a:gd name="connsiteY1" fmla="*/ 3142680 h 5781978"/>
              <a:gd name="connsiteX2" fmla="*/ 4834069 w 7466933"/>
              <a:gd name="connsiteY2" fmla="*/ 5781978 h 5781978"/>
              <a:gd name="connsiteX3" fmla="*/ 0 w 7466933"/>
              <a:gd name="connsiteY3" fmla="*/ 5777360 h 5781978"/>
              <a:gd name="connsiteX4" fmla="*/ 11017 w 7466933"/>
              <a:gd name="connsiteY4" fmla="*/ 3670611 h 5781978"/>
              <a:gd name="connsiteX5" fmla="*/ 4402820 w 7466933"/>
              <a:gd name="connsiteY5" fmla="*/ 0 h 5781978"/>
              <a:gd name="connsiteX0" fmla="*/ 4402820 w 7466933"/>
              <a:gd name="connsiteY0" fmla="*/ 0 h 5778900"/>
              <a:gd name="connsiteX1" fmla="*/ 7466933 w 7466933"/>
              <a:gd name="connsiteY1" fmla="*/ 3142680 h 5778900"/>
              <a:gd name="connsiteX2" fmla="*/ 4834069 w 7466933"/>
              <a:gd name="connsiteY2" fmla="*/ 5778900 h 5778900"/>
              <a:gd name="connsiteX3" fmla="*/ 0 w 7466933"/>
              <a:gd name="connsiteY3" fmla="*/ 5777360 h 5778900"/>
              <a:gd name="connsiteX4" fmla="*/ 11017 w 7466933"/>
              <a:gd name="connsiteY4" fmla="*/ 3670611 h 5778900"/>
              <a:gd name="connsiteX5" fmla="*/ 4402820 w 7466933"/>
              <a:gd name="connsiteY5" fmla="*/ 0 h 5778900"/>
              <a:gd name="connsiteX0" fmla="*/ 4402820 w 7466933"/>
              <a:gd name="connsiteY0" fmla="*/ 0 h 5508444"/>
              <a:gd name="connsiteX1" fmla="*/ 7466933 w 7466933"/>
              <a:gd name="connsiteY1" fmla="*/ 2872224 h 5508444"/>
              <a:gd name="connsiteX2" fmla="*/ 4834069 w 7466933"/>
              <a:gd name="connsiteY2" fmla="*/ 5508444 h 5508444"/>
              <a:gd name="connsiteX3" fmla="*/ 0 w 7466933"/>
              <a:gd name="connsiteY3" fmla="*/ 5506904 h 5508444"/>
              <a:gd name="connsiteX4" fmla="*/ 11017 w 7466933"/>
              <a:gd name="connsiteY4" fmla="*/ 3400155 h 5508444"/>
              <a:gd name="connsiteX5" fmla="*/ 4402820 w 7466933"/>
              <a:gd name="connsiteY5" fmla="*/ 0 h 5508444"/>
              <a:gd name="connsiteX0" fmla="*/ 4402820 w 7763148"/>
              <a:gd name="connsiteY0" fmla="*/ 0 h 5508444"/>
              <a:gd name="connsiteX1" fmla="*/ 7763148 w 7763148"/>
              <a:gd name="connsiteY1" fmla="*/ 3335864 h 5508444"/>
              <a:gd name="connsiteX2" fmla="*/ 4834069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4211524 h 5508444"/>
              <a:gd name="connsiteX5" fmla="*/ 4402820 w 7763148"/>
              <a:gd name="connsiteY5" fmla="*/ 0 h 55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3148" h="5508444">
                <a:moveTo>
                  <a:pt x="4402820" y="0"/>
                </a:moveTo>
                <a:lnTo>
                  <a:pt x="7763148" y="3335864"/>
                </a:lnTo>
                <a:lnTo>
                  <a:pt x="5993168" y="5508444"/>
                </a:lnTo>
                <a:lnTo>
                  <a:pt x="0" y="5506904"/>
                </a:lnTo>
                <a:cubicBezTo>
                  <a:pt x="3672" y="4804654"/>
                  <a:pt x="7345" y="4913774"/>
                  <a:pt x="11017" y="4211524"/>
                </a:cubicBezTo>
                <a:lnTo>
                  <a:pt x="4402820" y="0"/>
                </a:lnTo>
                <a:close/>
              </a:path>
            </a:pathLst>
          </a:custGeom>
          <a:gradFill flip="none" rotWithShape="0">
            <a:gsLst>
              <a:gs pos="0">
                <a:schemeClr val="tx1">
                  <a:alpha val="3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4881561" y="971256"/>
            <a:ext cx="2428879" cy="367940"/>
            <a:chOff x="4190571" y="942574"/>
            <a:chExt cx="3798624" cy="575437"/>
          </a:xfrm>
        </p:grpSpPr>
        <p:sp>
          <p:nvSpPr>
            <p:cNvPr id="17" name="等腰三角形 16"/>
            <p:cNvSpPr/>
            <p:nvPr/>
          </p:nvSpPr>
          <p:spPr>
            <a:xfrm>
              <a:off x="4190571" y="942574"/>
              <a:ext cx="3786389" cy="575437"/>
            </a:xfrm>
            <a:prstGeom prst="triangle">
              <a:avLst/>
            </a:pr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等腰三角形 17"/>
            <p:cNvSpPr/>
            <p:nvPr/>
          </p:nvSpPr>
          <p:spPr>
            <a:xfrm>
              <a:off x="4202806" y="942574"/>
              <a:ext cx="3786389" cy="57543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9" name="平行四边形 10"/>
          <p:cNvSpPr/>
          <p:nvPr/>
        </p:nvSpPr>
        <p:spPr>
          <a:xfrm>
            <a:off x="5795463" y="937491"/>
            <a:ext cx="429770" cy="401704"/>
          </a:xfrm>
          <a:custGeom>
            <a:avLst/>
            <a:gdLst>
              <a:gd name="connsiteX0" fmla="*/ 0 w 635985"/>
              <a:gd name="connsiteY0" fmla="*/ 615334 h 615334"/>
              <a:gd name="connsiteX1" fmla="*/ 224172 w 635985"/>
              <a:gd name="connsiteY1" fmla="*/ 0 h 615334"/>
              <a:gd name="connsiteX2" fmla="*/ 635985 w 635985"/>
              <a:gd name="connsiteY2" fmla="*/ 0 h 615334"/>
              <a:gd name="connsiteX3" fmla="*/ 411813 w 635985"/>
              <a:gd name="connsiteY3" fmla="*/ 615334 h 615334"/>
              <a:gd name="connsiteX4" fmla="*/ 0 w 635985"/>
              <a:gd name="connsiteY4" fmla="*/ 615334 h 615334"/>
              <a:gd name="connsiteX0" fmla="*/ 0 w 616447"/>
              <a:gd name="connsiteY0" fmla="*/ 615334 h 615334"/>
              <a:gd name="connsiteX1" fmla="*/ 224172 w 616447"/>
              <a:gd name="connsiteY1" fmla="*/ 0 h 615334"/>
              <a:gd name="connsiteX2" fmla="*/ 616447 w 616447"/>
              <a:gd name="connsiteY2" fmla="*/ 85970 h 615334"/>
              <a:gd name="connsiteX3" fmla="*/ 411813 w 616447"/>
              <a:gd name="connsiteY3" fmla="*/ 615334 h 615334"/>
              <a:gd name="connsiteX4" fmla="*/ 0 w 616447"/>
              <a:gd name="connsiteY4" fmla="*/ 615334 h 615334"/>
              <a:gd name="connsiteX0" fmla="*/ 0 w 616447"/>
              <a:gd name="connsiteY0" fmla="*/ 580801 h 580801"/>
              <a:gd name="connsiteX1" fmla="*/ 238972 w 616447"/>
              <a:gd name="connsiteY1" fmla="*/ 0 h 580801"/>
              <a:gd name="connsiteX2" fmla="*/ 616447 w 616447"/>
              <a:gd name="connsiteY2" fmla="*/ 51437 h 580801"/>
              <a:gd name="connsiteX3" fmla="*/ 411813 w 616447"/>
              <a:gd name="connsiteY3" fmla="*/ 580801 h 580801"/>
              <a:gd name="connsiteX4" fmla="*/ 0 w 616447"/>
              <a:gd name="connsiteY4" fmla="*/ 580801 h 580801"/>
              <a:gd name="connsiteX0" fmla="*/ 0 w 621380"/>
              <a:gd name="connsiteY0" fmla="*/ 580801 h 580801"/>
              <a:gd name="connsiteX1" fmla="*/ 238972 w 621380"/>
              <a:gd name="connsiteY1" fmla="*/ 0 h 580801"/>
              <a:gd name="connsiteX2" fmla="*/ 621380 w 621380"/>
              <a:gd name="connsiteY2" fmla="*/ 100768 h 580801"/>
              <a:gd name="connsiteX3" fmla="*/ 411813 w 621380"/>
              <a:gd name="connsiteY3" fmla="*/ 580801 h 580801"/>
              <a:gd name="connsiteX4" fmla="*/ 0 w 621380"/>
              <a:gd name="connsiteY4" fmla="*/ 580801 h 580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380" h="580801">
                <a:moveTo>
                  <a:pt x="0" y="580801"/>
                </a:moveTo>
                <a:lnTo>
                  <a:pt x="238972" y="0"/>
                </a:lnTo>
                <a:lnTo>
                  <a:pt x="621380" y="100768"/>
                </a:lnTo>
                <a:lnTo>
                  <a:pt x="411813" y="580801"/>
                </a:lnTo>
                <a:lnTo>
                  <a:pt x="0" y="580801"/>
                </a:lnTo>
                <a:close/>
              </a:path>
            </a:pathLst>
          </a:cu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a:off x="5953803" y="815033"/>
            <a:ext cx="284395" cy="284395"/>
            <a:chOff x="5890405" y="551849"/>
            <a:chExt cx="411191" cy="411191"/>
          </a:xfrm>
        </p:grpSpPr>
        <p:sp>
          <p:nvSpPr>
            <p:cNvPr id="21" name="椭圆 20"/>
            <p:cNvSpPr/>
            <p:nvPr/>
          </p:nvSpPr>
          <p:spPr>
            <a:xfrm>
              <a:off x="5890405" y="551849"/>
              <a:ext cx="411191" cy="411191"/>
            </a:xfrm>
            <a:prstGeom prst="ellipse">
              <a:avLst/>
            </a:prstGeom>
            <a:gradFill flip="none" rotWithShape="1">
              <a:gsLst>
                <a:gs pos="0">
                  <a:schemeClr val="bg1"/>
                </a:gs>
                <a:gs pos="100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5969694" y="631138"/>
              <a:ext cx="252614" cy="252614"/>
            </a:xfrm>
            <a:prstGeom prst="ellipse">
              <a:avLst/>
            </a:prstGeom>
            <a:gradFill flip="none" rotWithShape="1">
              <a:gsLst>
                <a:gs pos="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4" name="组合 33"/>
          <p:cNvGrpSpPr/>
          <p:nvPr/>
        </p:nvGrpSpPr>
        <p:grpSpPr>
          <a:xfrm>
            <a:off x="4408984" y="1322569"/>
            <a:ext cx="3374032" cy="3374032"/>
            <a:chOff x="4252200" y="1511191"/>
            <a:chExt cx="3688718" cy="3688718"/>
          </a:xfrm>
        </p:grpSpPr>
        <p:sp>
          <p:nvSpPr>
            <p:cNvPr id="35" name="矩形 34"/>
            <p:cNvSpPr/>
            <p:nvPr/>
          </p:nvSpPr>
          <p:spPr>
            <a:xfrm>
              <a:off x="4252200" y="1511191"/>
              <a:ext cx="3688718" cy="3688718"/>
            </a:xfrm>
            <a:prstGeom prst="rect">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a:solidFill>
                  <a:srgbClr val="1A94A2"/>
                </a:solidFill>
                <a:cs typeface="+mn-ea"/>
                <a:sym typeface="+mn-lt"/>
              </a:endParaRPr>
            </a:p>
          </p:txBody>
        </p:sp>
        <p:sp>
          <p:nvSpPr>
            <p:cNvPr id="36" name="矩形 35"/>
            <p:cNvSpPr/>
            <p:nvPr/>
          </p:nvSpPr>
          <p:spPr>
            <a:xfrm>
              <a:off x="4490746" y="1749737"/>
              <a:ext cx="3211627" cy="3211627"/>
            </a:xfrm>
            <a:prstGeom prst="rect">
              <a:avLst/>
            </a:prstGeom>
            <a:gradFill flip="none" rotWithShape="1">
              <a:gsLst>
                <a:gs pos="100000">
                  <a:srgbClr val="D0D8CD"/>
                </a:gs>
                <a:gs pos="0">
                  <a:srgbClr val="FFFFFF"/>
                </a:gs>
                <a:gs pos="50000">
                  <a:srgbClr val="F4F4F4"/>
                </a:gs>
              </a:gsLst>
              <a:lin ang="16200000" scaled="1"/>
              <a:tileRect/>
            </a:gradFill>
            <a:ln w="57150">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9900" b="1" dirty="0" smtClean="0">
                  <a:solidFill>
                    <a:srgbClr val="5B9E47"/>
                  </a:solidFill>
                  <a:effectLst>
                    <a:innerShdw blurRad="63500" dist="50800" dir="16200000">
                      <a:prstClr val="black">
                        <a:alpha val="50000"/>
                      </a:prstClr>
                    </a:innerShdw>
                  </a:effectLst>
                  <a:cs typeface="+mn-ea"/>
                  <a:sym typeface="+mn-lt"/>
                </a:rPr>
                <a:t>3</a:t>
              </a:r>
              <a:endParaRPr lang="en-US" altLang="zh-CN" sz="19900" b="1" dirty="0">
                <a:solidFill>
                  <a:srgbClr val="5B9E47"/>
                </a:solidFill>
                <a:effectLst>
                  <a:innerShdw blurRad="63500" dist="50800" dir="16200000">
                    <a:prstClr val="black">
                      <a:alpha val="50000"/>
                    </a:prstClr>
                  </a:innerShdw>
                </a:effectLst>
                <a:cs typeface="+mn-ea"/>
                <a:sym typeface="+mn-lt"/>
              </a:endParaRPr>
            </a:p>
          </p:txBody>
        </p:sp>
      </p:grpSp>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4" name="文本框 23"/>
          <p:cNvSpPr txBox="1"/>
          <p:nvPr/>
        </p:nvSpPr>
        <p:spPr>
          <a:xfrm>
            <a:off x="2376873" y="5679998"/>
            <a:ext cx="7438255" cy="400110"/>
          </a:xfrm>
          <a:prstGeom prst="rect">
            <a:avLst/>
          </a:prstGeom>
          <a:noFill/>
        </p:spPr>
        <p:txBody>
          <a:bodyPr wrap="none" rtlCol="0">
            <a:spAutoFit/>
          </a:bodyPr>
          <a:lstStyle/>
          <a:p>
            <a:pPr algn="ctr"/>
            <a:r>
              <a:rPr lang="en-US" altLang="zh-CN" sz="2000" dirty="0">
                <a:solidFill>
                  <a:schemeClr val="bg1"/>
                </a:solidFill>
                <a:effectLst>
                  <a:outerShdw blurRad="50800" dist="38100" dir="8100000" algn="tr" rotWithShape="0">
                    <a:prstClr val="black">
                      <a:alpha val="40000"/>
                    </a:prstClr>
                  </a:outerShdw>
                </a:effectLst>
                <a:cs typeface="+mn-ea"/>
                <a:sym typeface="+mn-lt"/>
              </a:rPr>
              <a:t>Thought for customer service "is the sacred mission of hi design</a:t>
            </a:r>
          </a:p>
        </p:txBody>
      </p:sp>
      <p:sp>
        <p:nvSpPr>
          <p:cNvPr id="25" name="文本框 24"/>
          <p:cNvSpPr txBox="1"/>
          <p:nvPr/>
        </p:nvSpPr>
        <p:spPr>
          <a:xfrm>
            <a:off x="3464512" y="4915542"/>
            <a:ext cx="5262980" cy="769441"/>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sz="4400" b="1" dirty="0">
                <a:solidFill>
                  <a:schemeClr val="bg1"/>
                </a:solidFill>
                <a:latin typeface="+mn-lt"/>
                <a:ea typeface="+mn-ea"/>
                <a:cs typeface="+mn-ea"/>
                <a:sym typeface="+mn-lt"/>
              </a:rPr>
              <a:t>点击添加主标题文本</a:t>
            </a:r>
            <a:endParaRPr lang="en-US" altLang="zh-CN" sz="4400" b="1" dirty="0">
              <a:solidFill>
                <a:schemeClr val="bg1"/>
              </a:solidFill>
              <a:latin typeface="+mn-lt"/>
              <a:ea typeface="+mn-ea"/>
              <a:cs typeface="+mn-ea"/>
              <a:sym typeface="+mn-lt"/>
            </a:endParaRPr>
          </a:p>
        </p:txBody>
      </p:sp>
    </p:spTree>
    <p:extLst>
      <p:ext uri="{BB962C8B-B14F-4D97-AF65-F5344CB8AC3E}">
        <p14:creationId xmlns:p14="http://schemas.microsoft.com/office/powerpoint/2010/main" xmlns="" val="1446818991"/>
      </p:ext>
    </p:extLst>
  </p:cSld>
  <p:clrMapOvr>
    <a:masterClrMapping/>
  </p:clrMapOvr>
  <mc:AlternateContent xmlns:mc="http://schemas.openxmlformats.org/markup-compatibility/2006">
    <mc:Choice xmlns=""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grpSp>
        <p:nvGrpSpPr>
          <p:cNvPr id="14" name="组合 13"/>
          <p:cNvGrpSpPr/>
          <p:nvPr/>
        </p:nvGrpSpPr>
        <p:grpSpPr>
          <a:xfrm>
            <a:off x="854582" y="1329578"/>
            <a:ext cx="563159" cy="1681821"/>
            <a:chOff x="1130115" y="1231708"/>
            <a:chExt cx="380273" cy="1135650"/>
          </a:xfrm>
          <a:solidFill>
            <a:srgbClr val="00B050"/>
          </a:solidFill>
        </p:grpSpPr>
        <p:sp>
          <p:nvSpPr>
            <p:cNvPr id="15" name="圆角矩形 14"/>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Group 61"/>
            <p:cNvGrpSpPr/>
            <p:nvPr/>
          </p:nvGrpSpPr>
          <p:grpSpPr>
            <a:xfrm>
              <a:off x="1143760" y="1231708"/>
              <a:ext cx="347391" cy="392181"/>
              <a:chOff x="1368788" y="1195980"/>
              <a:chExt cx="1009651" cy="1139821"/>
            </a:xfrm>
            <a:grpFill/>
          </p:grpSpPr>
          <p:sp>
            <p:nvSpPr>
              <p:cNvPr id="21" name="Freeform 6"/>
              <p:cNvSpPr>
                <a:spLocks noEditPoints="1"/>
              </p:cNvSpPr>
              <p:nvPr/>
            </p:nvSpPr>
            <p:spPr bwMode="auto">
              <a:xfrm>
                <a:off x="1643427" y="1195980"/>
                <a:ext cx="460377" cy="598485"/>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8"/>
              <p:cNvSpPr>
                <a:spLocks noEditPoints="1"/>
              </p:cNvSpPr>
              <p:nvPr/>
            </p:nvSpPr>
            <p:spPr bwMode="auto">
              <a:xfrm>
                <a:off x="1368788" y="1753191"/>
                <a:ext cx="1009651" cy="582610"/>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9"/>
              <p:cNvSpPr>
                <a:spLocks/>
              </p:cNvSpPr>
              <p:nvPr/>
            </p:nvSpPr>
            <p:spPr bwMode="auto">
              <a:xfrm>
                <a:off x="1816461" y="1850037"/>
                <a:ext cx="117476"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7" name="圆角矩形 16"/>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圆角矩形 17"/>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圆角矩形 19"/>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6" name="组合 25"/>
          <p:cNvGrpSpPr/>
          <p:nvPr/>
        </p:nvGrpSpPr>
        <p:grpSpPr>
          <a:xfrm>
            <a:off x="6843352" y="1329572"/>
            <a:ext cx="536090" cy="1685050"/>
            <a:chOff x="2319652" y="1231704"/>
            <a:chExt cx="361995" cy="1137830"/>
          </a:xfrm>
          <a:solidFill>
            <a:srgbClr val="00B050"/>
          </a:solidFill>
        </p:grpSpPr>
        <p:sp>
          <p:nvSpPr>
            <p:cNvPr id="28" name="圆角矩形 27"/>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圆角矩形 28"/>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圆角矩形 29"/>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1" name="组合 30"/>
            <p:cNvGrpSpPr/>
            <p:nvPr/>
          </p:nvGrpSpPr>
          <p:grpSpPr>
            <a:xfrm>
              <a:off x="2373129" y="1784512"/>
              <a:ext cx="251524" cy="585022"/>
              <a:chOff x="2373129" y="1782336"/>
              <a:chExt cx="251524" cy="585022"/>
            </a:xfrm>
            <a:grpFill/>
          </p:grpSpPr>
          <p:sp>
            <p:nvSpPr>
              <p:cNvPr id="33" name="圆角矩形 32"/>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2"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5" name="组合 34"/>
          <p:cNvGrpSpPr/>
          <p:nvPr/>
        </p:nvGrpSpPr>
        <p:grpSpPr>
          <a:xfrm>
            <a:off x="1663818" y="1576957"/>
            <a:ext cx="1898630" cy="1328434"/>
            <a:chOff x="1579168" y="1385688"/>
            <a:chExt cx="1282050" cy="897025"/>
          </a:xfrm>
        </p:grpSpPr>
        <p:sp>
          <p:nvSpPr>
            <p:cNvPr id="36" name="文本框 35"/>
            <p:cNvSpPr txBox="1"/>
            <p:nvPr/>
          </p:nvSpPr>
          <p:spPr>
            <a:xfrm>
              <a:off x="1579168" y="1385688"/>
              <a:ext cx="1282050" cy="519565"/>
            </a:xfrm>
            <a:prstGeom prst="rect">
              <a:avLst/>
            </a:prstGeom>
            <a:noFill/>
          </p:spPr>
          <p:txBody>
            <a:bodyPr wrap="square" rtlCol="0" anchor="ctr">
              <a:spAutoFit/>
            </a:bodyPr>
            <a:lstStyle/>
            <a:p>
              <a:r>
                <a:rPr lang="en-US" altLang="zh-CN" sz="4400" dirty="0" smtClean="0">
                  <a:cs typeface="+mn-ea"/>
                  <a:sym typeface="+mn-lt"/>
                </a:rPr>
                <a:t>48%</a:t>
              </a:r>
              <a:endParaRPr lang="zh-CN" altLang="en-US" sz="4400" dirty="0">
                <a:cs typeface="+mn-ea"/>
                <a:sym typeface="+mn-lt"/>
              </a:endParaRPr>
            </a:p>
          </p:txBody>
        </p:sp>
        <p:cxnSp>
          <p:nvCxnSpPr>
            <p:cNvPr id="42" name="直接连接符 41"/>
            <p:cNvCxnSpPr/>
            <p:nvPr/>
          </p:nvCxnSpPr>
          <p:spPr>
            <a:xfrm>
              <a:off x="1658705" y="1962696"/>
              <a:ext cx="951111" cy="0"/>
            </a:xfrm>
            <a:prstGeom prst="line">
              <a:avLst/>
            </a:prstGeom>
            <a:ln>
              <a:solidFill>
                <a:srgbClr val="80D8A8"/>
              </a:solidFill>
              <a:prstDash val="sysDot"/>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1579168" y="2033322"/>
              <a:ext cx="1282050" cy="249391"/>
            </a:xfrm>
            <a:prstGeom prst="rect">
              <a:avLst/>
            </a:prstGeom>
            <a:noFill/>
          </p:spPr>
          <p:txBody>
            <a:bodyPr wrap="square" rtlCol="0" anchor="ctr">
              <a:spAutoFit/>
            </a:bodyPr>
            <a:lstStyle/>
            <a:p>
              <a:r>
                <a:rPr lang="en-US" altLang="zh-CN" sz="1800" b="1" dirty="0" smtClean="0">
                  <a:cs typeface="+mn-ea"/>
                  <a:sym typeface="+mn-lt"/>
                </a:rPr>
                <a:t>From 2020 </a:t>
              </a:r>
              <a:endParaRPr lang="zh-CN" altLang="en-US" sz="1800" b="1" dirty="0">
                <a:cs typeface="+mn-ea"/>
                <a:sym typeface="+mn-lt"/>
              </a:endParaRPr>
            </a:p>
          </p:txBody>
        </p:sp>
      </p:grpSp>
      <p:grpSp>
        <p:nvGrpSpPr>
          <p:cNvPr id="44" name="组合 43"/>
          <p:cNvGrpSpPr/>
          <p:nvPr/>
        </p:nvGrpSpPr>
        <p:grpSpPr>
          <a:xfrm>
            <a:off x="7583226" y="1576957"/>
            <a:ext cx="1898630" cy="1328434"/>
            <a:chOff x="5576249" y="1385688"/>
            <a:chExt cx="1282050" cy="897025"/>
          </a:xfrm>
        </p:grpSpPr>
        <p:sp>
          <p:nvSpPr>
            <p:cNvPr id="45" name="文本框 44"/>
            <p:cNvSpPr txBox="1"/>
            <p:nvPr/>
          </p:nvSpPr>
          <p:spPr>
            <a:xfrm>
              <a:off x="5576249" y="1385688"/>
              <a:ext cx="1282050" cy="519565"/>
            </a:xfrm>
            <a:prstGeom prst="rect">
              <a:avLst/>
            </a:prstGeom>
            <a:noFill/>
          </p:spPr>
          <p:txBody>
            <a:bodyPr wrap="square" rtlCol="0" anchor="ctr">
              <a:spAutoFit/>
            </a:bodyPr>
            <a:lstStyle/>
            <a:p>
              <a:r>
                <a:rPr lang="en-US" altLang="zh-CN" sz="4400" dirty="0" smtClean="0">
                  <a:cs typeface="+mn-ea"/>
                  <a:sym typeface="+mn-lt"/>
                </a:rPr>
                <a:t>52%</a:t>
              </a:r>
              <a:endParaRPr lang="zh-CN" altLang="en-US" sz="4400" dirty="0">
                <a:cs typeface="+mn-ea"/>
                <a:sym typeface="+mn-lt"/>
              </a:endParaRPr>
            </a:p>
          </p:txBody>
        </p:sp>
        <p:cxnSp>
          <p:nvCxnSpPr>
            <p:cNvPr id="46" name="直接连接符 45"/>
            <p:cNvCxnSpPr/>
            <p:nvPr/>
          </p:nvCxnSpPr>
          <p:spPr>
            <a:xfrm>
              <a:off x="5655786" y="1962696"/>
              <a:ext cx="951111" cy="0"/>
            </a:xfrm>
            <a:prstGeom prst="line">
              <a:avLst/>
            </a:prstGeom>
            <a:ln>
              <a:solidFill>
                <a:srgbClr val="80D8A8"/>
              </a:solidFill>
              <a:prstDash val="sysDot"/>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5576249" y="2033322"/>
              <a:ext cx="1282050" cy="249391"/>
            </a:xfrm>
            <a:prstGeom prst="rect">
              <a:avLst/>
            </a:prstGeom>
            <a:noFill/>
          </p:spPr>
          <p:txBody>
            <a:bodyPr wrap="square" rtlCol="0" anchor="ctr">
              <a:spAutoFit/>
            </a:bodyPr>
            <a:lstStyle/>
            <a:p>
              <a:r>
                <a:rPr lang="en-US" altLang="zh-CN" sz="1800" b="1" dirty="0" smtClean="0">
                  <a:cs typeface="+mn-ea"/>
                  <a:sym typeface="+mn-lt"/>
                </a:rPr>
                <a:t>From 2020 </a:t>
              </a:r>
              <a:endParaRPr lang="zh-CN" altLang="en-US" sz="1800" b="1" dirty="0">
                <a:cs typeface="+mn-ea"/>
                <a:sym typeface="+mn-lt"/>
              </a:endParaRPr>
            </a:p>
          </p:txBody>
        </p:sp>
      </p:grpSp>
      <p:grpSp>
        <p:nvGrpSpPr>
          <p:cNvPr id="48" name="组合 47"/>
          <p:cNvGrpSpPr/>
          <p:nvPr/>
        </p:nvGrpSpPr>
        <p:grpSpPr>
          <a:xfrm>
            <a:off x="854582" y="3331461"/>
            <a:ext cx="248318" cy="741580"/>
            <a:chOff x="1130115" y="1231708"/>
            <a:chExt cx="380273" cy="1135650"/>
          </a:xfrm>
          <a:solidFill>
            <a:srgbClr val="00B050"/>
          </a:solidFill>
        </p:grpSpPr>
        <p:sp>
          <p:nvSpPr>
            <p:cNvPr id="49" name="圆角矩形 4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0" name="Group 61"/>
            <p:cNvGrpSpPr/>
            <p:nvPr/>
          </p:nvGrpSpPr>
          <p:grpSpPr>
            <a:xfrm>
              <a:off x="1143760" y="1231708"/>
              <a:ext cx="347391" cy="392181"/>
              <a:chOff x="1368786" y="1195986"/>
              <a:chExt cx="1009650" cy="1139826"/>
            </a:xfrm>
            <a:grpFill/>
          </p:grpSpPr>
          <p:sp>
            <p:nvSpPr>
              <p:cNvPr id="5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51" name="圆角矩形 5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圆角矩形 5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圆角矩形 5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圆角矩形 5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8" name="组合 57"/>
          <p:cNvGrpSpPr/>
          <p:nvPr/>
        </p:nvGrpSpPr>
        <p:grpSpPr>
          <a:xfrm>
            <a:off x="1316453" y="3331461"/>
            <a:ext cx="248318" cy="741580"/>
            <a:chOff x="1130115" y="1231708"/>
            <a:chExt cx="380273" cy="1135650"/>
          </a:xfrm>
          <a:solidFill>
            <a:srgbClr val="00B050"/>
          </a:solidFill>
        </p:grpSpPr>
        <p:sp>
          <p:nvSpPr>
            <p:cNvPr id="59" name="圆角矩形 5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0" name="Group 61"/>
            <p:cNvGrpSpPr/>
            <p:nvPr/>
          </p:nvGrpSpPr>
          <p:grpSpPr>
            <a:xfrm>
              <a:off x="1143760" y="1231708"/>
              <a:ext cx="347391" cy="392181"/>
              <a:chOff x="1368786" y="1195986"/>
              <a:chExt cx="1009650" cy="1139826"/>
            </a:xfrm>
            <a:grpFill/>
          </p:grpSpPr>
          <p:sp>
            <p:nvSpPr>
              <p:cNvPr id="6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1" name="圆角矩形 6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圆角矩形 6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6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圆角矩形 6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8" name="组合 67"/>
          <p:cNvGrpSpPr/>
          <p:nvPr/>
        </p:nvGrpSpPr>
        <p:grpSpPr>
          <a:xfrm>
            <a:off x="1778325" y="3331461"/>
            <a:ext cx="248318" cy="741580"/>
            <a:chOff x="1130115" y="1231708"/>
            <a:chExt cx="380273" cy="1135650"/>
          </a:xfrm>
          <a:solidFill>
            <a:srgbClr val="00B050"/>
          </a:solidFill>
        </p:grpSpPr>
        <p:sp>
          <p:nvSpPr>
            <p:cNvPr id="69" name="圆角矩形 6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0" name="Group 61"/>
            <p:cNvGrpSpPr/>
            <p:nvPr/>
          </p:nvGrpSpPr>
          <p:grpSpPr>
            <a:xfrm>
              <a:off x="1143760" y="1231708"/>
              <a:ext cx="347391" cy="392181"/>
              <a:chOff x="1368786" y="1195986"/>
              <a:chExt cx="1009650" cy="1139826"/>
            </a:xfrm>
            <a:grpFill/>
          </p:grpSpPr>
          <p:sp>
            <p:nvSpPr>
              <p:cNvPr id="7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71" name="圆角矩形 7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2" name="圆角矩形 7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3" name="圆角矩形 7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圆角矩形 7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8" name="组合 77"/>
          <p:cNvGrpSpPr/>
          <p:nvPr/>
        </p:nvGrpSpPr>
        <p:grpSpPr>
          <a:xfrm>
            <a:off x="2240197" y="3331461"/>
            <a:ext cx="248318" cy="741580"/>
            <a:chOff x="1130115" y="1231708"/>
            <a:chExt cx="380273" cy="1135650"/>
          </a:xfrm>
          <a:solidFill>
            <a:srgbClr val="00B050"/>
          </a:solidFill>
        </p:grpSpPr>
        <p:sp>
          <p:nvSpPr>
            <p:cNvPr id="79" name="圆角矩形 7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0" name="Group 61"/>
            <p:cNvGrpSpPr/>
            <p:nvPr/>
          </p:nvGrpSpPr>
          <p:grpSpPr>
            <a:xfrm>
              <a:off x="1143760" y="1231708"/>
              <a:ext cx="347391" cy="392181"/>
              <a:chOff x="1368786" y="1195986"/>
              <a:chExt cx="1009650" cy="1139826"/>
            </a:xfrm>
            <a:grpFill/>
          </p:grpSpPr>
          <p:sp>
            <p:nvSpPr>
              <p:cNvPr id="8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81" name="圆角矩形 8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圆角矩形 8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3" name="圆角矩形 8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4" name="圆角矩形 8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8" name="组合 87"/>
          <p:cNvGrpSpPr/>
          <p:nvPr/>
        </p:nvGrpSpPr>
        <p:grpSpPr>
          <a:xfrm>
            <a:off x="2702069" y="3331461"/>
            <a:ext cx="248318" cy="741580"/>
            <a:chOff x="1130115" y="1231708"/>
            <a:chExt cx="380273" cy="1135650"/>
          </a:xfrm>
          <a:solidFill>
            <a:srgbClr val="00B050"/>
          </a:solidFill>
        </p:grpSpPr>
        <p:sp>
          <p:nvSpPr>
            <p:cNvPr id="89" name="圆角矩形 8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0" name="Group 61"/>
            <p:cNvGrpSpPr/>
            <p:nvPr/>
          </p:nvGrpSpPr>
          <p:grpSpPr>
            <a:xfrm>
              <a:off x="1143760" y="1231708"/>
              <a:ext cx="347391" cy="392181"/>
              <a:chOff x="1368786" y="1195986"/>
              <a:chExt cx="1009650" cy="1139826"/>
            </a:xfrm>
            <a:grpFill/>
          </p:grpSpPr>
          <p:sp>
            <p:nvSpPr>
              <p:cNvPr id="9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1" name="圆角矩形 9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圆角矩形 9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圆角矩形 9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4" name="圆角矩形 9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8" name="组合 97"/>
          <p:cNvGrpSpPr/>
          <p:nvPr/>
        </p:nvGrpSpPr>
        <p:grpSpPr>
          <a:xfrm>
            <a:off x="3163941" y="3331461"/>
            <a:ext cx="248318" cy="741580"/>
            <a:chOff x="1130115" y="1231708"/>
            <a:chExt cx="380273" cy="1135650"/>
          </a:xfrm>
          <a:solidFill>
            <a:srgbClr val="00B050"/>
          </a:solidFill>
        </p:grpSpPr>
        <p:sp>
          <p:nvSpPr>
            <p:cNvPr id="99" name="圆角矩形 9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0" name="Group 61"/>
            <p:cNvGrpSpPr/>
            <p:nvPr/>
          </p:nvGrpSpPr>
          <p:grpSpPr>
            <a:xfrm>
              <a:off x="1143760" y="1231708"/>
              <a:ext cx="347391" cy="392181"/>
              <a:chOff x="1368786" y="1195986"/>
              <a:chExt cx="1009650" cy="1139826"/>
            </a:xfrm>
            <a:grpFill/>
          </p:grpSpPr>
          <p:sp>
            <p:nvSpPr>
              <p:cNvPr id="10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01" name="圆角矩形 10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圆角矩形 10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圆角矩形 10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圆角矩形 10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08" name="组合 107"/>
          <p:cNvGrpSpPr/>
          <p:nvPr/>
        </p:nvGrpSpPr>
        <p:grpSpPr>
          <a:xfrm>
            <a:off x="3625813" y="3331461"/>
            <a:ext cx="248318" cy="741580"/>
            <a:chOff x="1130115" y="1231708"/>
            <a:chExt cx="380273" cy="1135650"/>
          </a:xfrm>
          <a:solidFill>
            <a:srgbClr val="00B050"/>
          </a:solidFill>
        </p:grpSpPr>
        <p:sp>
          <p:nvSpPr>
            <p:cNvPr id="109" name="圆角矩形 10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0" name="Group 61"/>
            <p:cNvGrpSpPr/>
            <p:nvPr/>
          </p:nvGrpSpPr>
          <p:grpSpPr>
            <a:xfrm>
              <a:off x="1143760" y="1231708"/>
              <a:ext cx="347391" cy="392181"/>
              <a:chOff x="1368786" y="1195986"/>
              <a:chExt cx="1009650" cy="1139826"/>
            </a:xfrm>
            <a:grpFill/>
          </p:grpSpPr>
          <p:sp>
            <p:nvSpPr>
              <p:cNvPr id="11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11" name="圆角矩形 11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2" name="圆角矩形 11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圆角矩形 11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圆角矩形 11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8" name="组合 117"/>
          <p:cNvGrpSpPr/>
          <p:nvPr/>
        </p:nvGrpSpPr>
        <p:grpSpPr>
          <a:xfrm>
            <a:off x="4087684" y="3331461"/>
            <a:ext cx="248318" cy="741580"/>
            <a:chOff x="1130115" y="1231708"/>
            <a:chExt cx="380273" cy="1135650"/>
          </a:xfrm>
          <a:solidFill>
            <a:srgbClr val="00B050"/>
          </a:solidFill>
        </p:grpSpPr>
        <p:sp>
          <p:nvSpPr>
            <p:cNvPr id="119" name="圆角矩形 11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0" name="Group 61"/>
            <p:cNvGrpSpPr/>
            <p:nvPr/>
          </p:nvGrpSpPr>
          <p:grpSpPr>
            <a:xfrm>
              <a:off x="1143760" y="1231708"/>
              <a:ext cx="347391" cy="392181"/>
              <a:chOff x="1368786" y="1195986"/>
              <a:chExt cx="1009650" cy="1139826"/>
            </a:xfrm>
            <a:grpFill/>
          </p:grpSpPr>
          <p:sp>
            <p:nvSpPr>
              <p:cNvPr id="12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21" name="圆角矩形 12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2" name="圆角矩形 12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3" name="圆角矩形 12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圆角矩形 12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28" name="组合 127"/>
          <p:cNvGrpSpPr/>
          <p:nvPr/>
        </p:nvGrpSpPr>
        <p:grpSpPr>
          <a:xfrm>
            <a:off x="4549556" y="3331461"/>
            <a:ext cx="248318" cy="741580"/>
            <a:chOff x="1130115" y="1231708"/>
            <a:chExt cx="380273" cy="1135650"/>
          </a:xfrm>
          <a:solidFill>
            <a:srgbClr val="00B050"/>
          </a:solidFill>
        </p:grpSpPr>
        <p:sp>
          <p:nvSpPr>
            <p:cNvPr id="129" name="圆角矩形 12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0" name="Group 61"/>
            <p:cNvGrpSpPr/>
            <p:nvPr/>
          </p:nvGrpSpPr>
          <p:grpSpPr>
            <a:xfrm>
              <a:off x="1143760" y="1231708"/>
              <a:ext cx="347391" cy="392181"/>
              <a:chOff x="1368786" y="1195986"/>
              <a:chExt cx="1009650" cy="1139826"/>
            </a:xfrm>
            <a:grpFill/>
          </p:grpSpPr>
          <p:sp>
            <p:nvSpPr>
              <p:cNvPr id="13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31" name="圆角矩形 13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2" name="圆角矩形 13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3" name="圆角矩形 13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4" name="圆角矩形 13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38" name="组合 137"/>
          <p:cNvGrpSpPr/>
          <p:nvPr/>
        </p:nvGrpSpPr>
        <p:grpSpPr>
          <a:xfrm>
            <a:off x="5011430" y="3331461"/>
            <a:ext cx="248318" cy="741580"/>
            <a:chOff x="1130115" y="1231708"/>
            <a:chExt cx="380273" cy="1135650"/>
          </a:xfrm>
          <a:solidFill>
            <a:srgbClr val="00B050"/>
          </a:solidFill>
        </p:grpSpPr>
        <p:sp>
          <p:nvSpPr>
            <p:cNvPr id="139" name="圆角矩形 13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0" name="Group 61"/>
            <p:cNvGrpSpPr/>
            <p:nvPr/>
          </p:nvGrpSpPr>
          <p:grpSpPr>
            <a:xfrm>
              <a:off x="1143760" y="1231708"/>
              <a:ext cx="347391" cy="392181"/>
              <a:chOff x="1368786" y="1195986"/>
              <a:chExt cx="1009650" cy="1139826"/>
            </a:xfrm>
            <a:grpFill/>
          </p:grpSpPr>
          <p:sp>
            <p:nvSpPr>
              <p:cNvPr id="14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41" name="圆角矩形 14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2" name="圆角矩形 14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3" name="圆角矩形 14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4" name="圆角矩形 14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8" name="组合 147"/>
          <p:cNvGrpSpPr/>
          <p:nvPr/>
        </p:nvGrpSpPr>
        <p:grpSpPr>
          <a:xfrm>
            <a:off x="854582" y="4305243"/>
            <a:ext cx="248318" cy="741580"/>
            <a:chOff x="1130115" y="1231708"/>
            <a:chExt cx="380273" cy="1135650"/>
          </a:xfrm>
          <a:solidFill>
            <a:srgbClr val="00B050"/>
          </a:solidFill>
        </p:grpSpPr>
        <p:sp>
          <p:nvSpPr>
            <p:cNvPr id="149" name="圆角矩形 14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0" name="Group 61"/>
            <p:cNvGrpSpPr/>
            <p:nvPr/>
          </p:nvGrpSpPr>
          <p:grpSpPr>
            <a:xfrm>
              <a:off x="1143760" y="1231708"/>
              <a:ext cx="347391" cy="392181"/>
              <a:chOff x="1368786" y="1195986"/>
              <a:chExt cx="1009650" cy="1139826"/>
            </a:xfrm>
            <a:grpFill/>
          </p:grpSpPr>
          <p:sp>
            <p:nvSpPr>
              <p:cNvPr id="15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51" name="圆角矩形 15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2" name="圆角矩形 15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3" name="圆角矩形 15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4" name="圆角矩形 15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58" name="组合 157"/>
          <p:cNvGrpSpPr/>
          <p:nvPr/>
        </p:nvGrpSpPr>
        <p:grpSpPr>
          <a:xfrm>
            <a:off x="1316453" y="4305243"/>
            <a:ext cx="248318" cy="741580"/>
            <a:chOff x="1130115" y="1231708"/>
            <a:chExt cx="380273" cy="1135650"/>
          </a:xfrm>
          <a:solidFill>
            <a:srgbClr val="00B050"/>
          </a:solidFill>
        </p:grpSpPr>
        <p:sp>
          <p:nvSpPr>
            <p:cNvPr id="159" name="圆角矩形 15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0" name="Group 61"/>
            <p:cNvGrpSpPr/>
            <p:nvPr/>
          </p:nvGrpSpPr>
          <p:grpSpPr>
            <a:xfrm>
              <a:off x="1143760" y="1231708"/>
              <a:ext cx="347391" cy="392181"/>
              <a:chOff x="1368786" y="1195986"/>
              <a:chExt cx="1009650" cy="1139826"/>
            </a:xfrm>
            <a:grpFill/>
          </p:grpSpPr>
          <p:sp>
            <p:nvSpPr>
              <p:cNvPr id="16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61" name="圆角矩形 16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2" name="圆角矩形 16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3" name="圆角矩形 16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4" name="圆角矩形 16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68" name="组合 167"/>
          <p:cNvGrpSpPr/>
          <p:nvPr/>
        </p:nvGrpSpPr>
        <p:grpSpPr>
          <a:xfrm>
            <a:off x="1778325" y="4305243"/>
            <a:ext cx="248318" cy="741580"/>
            <a:chOff x="1130115" y="1231708"/>
            <a:chExt cx="380273" cy="1135650"/>
          </a:xfrm>
          <a:solidFill>
            <a:srgbClr val="00B050"/>
          </a:solidFill>
        </p:grpSpPr>
        <p:sp>
          <p:nvSpPr>
            <p:cNvPr id="169" name="圆角矩形 16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70" name="Group 61"/>
            <p:cNvGrpSpPr/>
            <p:nvPr/>
          </p:nvGrpSpPr>
          <p:grpSpPr>
            <a:xfrm>
              <a:off x="1143760" y="1231708"/>
              <a:ext cx="347391" cy="392181"/>
              <a:chOff x="1368786" y="1195986"/>
              <a:chExt cx="1009650" cy="1139826"/>
            </a:xfrm>
            <a:grpFill/>
          </p:grpSpPr>
          <p:sp>
            <p:nvSpPr>
              <p:cNvPr id="17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71" name="圆角矩形 17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2" name="圆角矩形 17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3" name="圆角矩形 17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4" name="圆角矩形 17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8" name="组合 177"/>
          <p:cNvGrpSpPr/>
          <p:nvPr/>
        </p:nvGrpSpPr>
        <p:grpSpPr>
          <a:xfrm>
            <a:off x="2240197" y="4305243"/>
            <a:ext cx="248318" cy="741580"/>
            <a:chOff x="1130115" y="1231708"/>
            <a:chExt cx="380273" cy="1135650"/>
          </a:xfrm>
          <a:solidFill>
            <a:srgbClr val="00B050"/>
          </a:solidFill>
        </p:grpSpPr>
        <p:sp>
          <p:nvSpPr>
            <p:cNvPr id="179" name="圆角矩形 17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0" name="Group 61"/>
            <p:cNvGrpSpPr/>
            <p:nvPr/>
          </p:nvGrpSpPr>
          <p:grpSpPr>
            <a:xfrm>
              <a:off x="1143760" y="1231708"/>
              <a:ext cx="347391" cy="392181"/>
              <a:chOff x="1368786" y="1195986"/>
              <a:chExt cx="1009650" cy="1139826"/>
            </a:xfrm>
            <a:grpFill/>
          </p:grpSpPr>
          <p:sp>
            <p:nvSpPr>
              <p:cNvPr id="18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81" name="圆角矩形 18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2" name="圆角矩形 18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3" name="圆角矩形 18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4" name="圆角矩形 18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8" name="组合 187"/>
          <p:cNvGrpSpPr/>
          <p:nvPr/>
        </p:nvGrpSpPr>
        <p:grpSpPr>
          <a:xfrm>
            <a:off x="2702069" y="4305243"/>
            <a:ext cx="248318" cy="741580"/>
            <a:chOff x="1130115" y="1231708"/>
            <a:chExt cx="380273" cy="1135650"/>
          </a:xfrm>
          <a:solidFill>
            <a:srgbClr val="CFF0DE"/>
          </a:solidFill>
        </p:grpSpPr>
        <p:sp>
          <p:nvSpPr>
            <p:cNvPr id="189" name="圆角矩形 18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90" name="Group 61"/>
            <p:cNvGrpSpPr/>
            <p:nvPr/>
          </p:nvGrpSpPr>
          <p:grpSpPr>
            <a:xfrm>
              <a:off x="1143760" y="1231708"/>
              <a:ext cx="347391" cy="392181"/>
              <a:chOff x="1368786" y="1195986"/>
              <a:chExt cx="1009650" cy="1139826"/>
            </a:xfrm>
            <a:grpFill/>
          </p:grpSpPr>
          <p:sp>
            <p:nvSpPr>
              <p:cNvPr id="19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91" name="圆角矩形 19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2" name="圆角矩形 19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3" name="圆角矩形 19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4" name="圆角矩形 19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98" name="组合 197"/>
          <p:cNvGrpSpPr/>
          <p:nvPr/>
        </p:nvGrpSpPr>
        <p:grpSpPr>
          <a:xfrm>
            <a:off x="3163941" y="4305243"/>
            <a:ext cx="248318" cy="741580"/>
            <a:chOff x="1130115" y="1231708"/>
            <a:chExt cx="380273" cy="1135650"/>
          </a:xfrm>
          <a:solidFill>
            <a:srgbClr val="CFF0DE"/>
          </a:solidFill>
        </p:grpSpPr>
        <p:sp>
          <p:nvSpPr>
            <p:cNvPr id="199" name="圆角矩形 19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0" name="Group 61"/>
            <p:cNvGrpSpPr/>
            <p:nvPr/>
          </p:nvGrpSpPr>
          <p:grpSpPr>
            <a:xfrm>
              <a:off x="1143760" y="1231708"/>
              <a:ext cx="347391" cy="392181"/>
              <a:chOff x="1368786" y="1195986"/>
              <a:chExt cx="1009650" cy="1139826"/>
            </a:xfrm>
            <a:grpFill/>
          </p:grpSpPr>
          <p:sp>
            <p:nvSpPr>
              <p:cNvPr id="20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01" name="圆角矩形 20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2" name="圆角矩形 20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3" name="圆角矩形 20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4" name="圆角矩形 20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8" name="组合 207"/>
          <p:cNvGrpSpPr/>
          <p:nvPr/>
        </p:nvGrpSpPr>
        <p:grpSpPr>
          <a:xfrm>
            <a:off x="3625813" y="4305243"/>
            <a:ext cx="248318" cy="741580"/>
            <a:chOff x="1130115" y="1231708"/>
            <a:chExt cx="380273" cy="1135650"/>
          </a:xfrm>
          <a:solidFill>
            <a:srgbClr val="CFF0DE"/>
          </a:solidFill>
        </p:grpSpPr>
        <p:sp>
          <p:nvSpPr>
            <p:cNvPr id="209" name="圆角矩形 20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10" name="Group 61"/>
            <p:cNvGrpSpPr/>
            <p:nvPr/>
          </p:nvGrpSpPr>
          <p:grpSpPr>
            <a:xfrm>
              <a:off x="1143760" y="1231708"/>
              <a:ext cx="347391" cy="392181"/>
              <a:chOff x="1368786" y="1195986"/>
              <a:chExt cx="1009650" cy="1139826"/>
            </a:xfrm>
            <a:grpFill/>
          </p:grpSpPr>
          <p:sp>
            <p:nvSpPr>
              <p:cNvPr id="21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11" name="圆角矩形 21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2" name="圆角矩形 21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3" name="圆角矩形 21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4" name="圆角矩形 21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18" name="组合 217"/>
          <p:cNvGrpSpPr/>
          <p:nvPr/>
        </p:nvGrpSpPr>
        <p:grpSpPr>
          <a:xfrm>
            <a:off x="4087684" y="4305243"/>
            <a:ext cx="248318" cy="741580"/>
            <a:chOff x="1130115" y="1231708"/>
            <a:chExt cx="380273" cy="1135650"/>
          </a:xfrm>
          <a:solidFill>
            <a:srgbClr val="CFF0DE"/>
          </a:solidFill>
        </p:grpSpPr>
        <p:sp>
          <p:nvSpPr>
            <p:cNvPr id="219" name="圆角矩形 21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20" name="Group 61"/>
            <p:cNvGrpSpPr/>
            <p:nvPr/>
          </p:nvGrpSpPr>
          <p:grpSpPr>
            <a:xfrm>
              <a:off x="1143760" y="1231708"/>
              <a:ext cx="347391" cy="392181"/>
              <a:chOff x="1368786" y="1195986"/>
              <a:chExt cx="1009650" cy="1139826"/>
            </a:xfrm>
            <a:grpFill/>
          </p:grpSpPr>
          <p:sp>
            <p:nvSpPr>
              <p:cNvPr id="22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21" name="圆角矩形 22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2" name="圆角矩形 22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3" name="圆角矩形 22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4" name="圆角矩形 22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28" name="组合 227"/>
          <p:cNvGrpSpPr/>
          <p:nvPr/>
        </p:nvGrpSpPr>
        <p:grpSpPr>
          <a:xfrm>
            <a:off x="4549556" y="4305243"/>
            <a:ext cx="248318" cy="741580"/>
            <a:chOff x="1130115" y="1231708"/>
            <a:chExt cx="380273" cy="1135650"/>
          </a:xfrm>
          <a:solidFill>
            <a:srgbClr val="CFF0DE"/>
          </a:solidFill>
        </p:grpSpPr>
        <p:sp>
          <p:nvSpPr>
            <p:cNvPr id="229" name="圆角矩形 22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0" name="Group 61"/>
            <p:cNvGrpSpPr/>
            <p:nvPr/>
          </p:nvGrpSpPr>
          <p:grpSpPr>
            <a:xfrm>
              <a:off x="1143760" y="1231708"/>
              <a:ext cx="347391" cy="392181"/>
              <a:chOff x="1368786" y="1195986"/>
              <a:chExt cx="1009650" cy="1139826"/>
            </a:xfrm>
            <a:grpFill/>
          </p:grpSpPr>
          <p:sp>
            <p:nvSpPr>
              <p:cNvPr id="23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31" name="圆角矩形 23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2" name="圆角矩形 23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3" name="圆角矩形 23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4" name="圆角矩形 23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38" name="组合 237"/>
          <p:cNvGrpSpPr/>
          <p:nvPr/>
        </p:nvGrpSpPr>
        <p:grpSpPr>
          <a:xfrm>
            <a:off x="5011430" y="4305243"/>
            <a:ext cx="248318" cy="741580"/>
            <a:chOff x="1130115" y="1231708"/>
            <a:chExt cx="380273" cy="1135650"/>
          </a:xfrm>
          <a:solidFill>
            <a:srgbClr val="CFF0DE"/>
          </a:solidFill>
        </p:grpSpPr>
        <p:sp>
          <p:nvSpPr>
            <p:cNvPr id="239" name="圆角矩形 238"/>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40" name="Group 61"/>
            <p:cNvGrpSpPr/>
            <p:nvPr/>
          </p:nvGrpSpPr>
          <p:grpSpPr>
            <a:xfrm>
              <a:off x="1143760" y="1231708"/>
              <a:ext cx="347391" cy="392181"/>
              <a:chOff x="1368786" y="1195986"/>
              <a:chExt cx="1009650" cy="1139826"/>
            </a:xfrm>
            <a:grpFill/>
          </p:grpSpPr>
          <p:sp>
            <p:nvSpPr>
              <p:cNvPr id="24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7"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41" name="圆角矩形 240"/>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2" name="圆角矩形 241"/>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3" name="圆角矩形 242"/>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4" name="圆角矩形 24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48" name="组合 247"/>
          <p:cNvGrpSpPr/>
          <p:nvPr/>
        </p:nvGrpSpPr>
        <p:grpSpPr>
          <a:xfrm>
            <a:off x="6807725" y="3331663"/>
            <a:ext cx="236318" cy="742800"/>
            <a:chOff x="2319652" y="1231704"/>
            <a:chExt cx="361995" cy="1137830"/>
          </a:xfrm>
          <a:solidFill>
            <a:srgbClr val="00B050"/>
          </a:solidFill>
        </p:grpSpPr>
        <p:sp>
          <p:nvSpPr>
            <p:cNvPr id="249" name="圆角矩形 24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0" name="圆角矩形 24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1" name="圆角矩形 25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52" name="组合 251"/>
            <p:cNvGrpSpPr/>
            <p:nvPr/>
          </p:nvGrpSpPr>
          <p:grpSpPr>
            <a:xfrm>
              <a:off x="2373129" y="1784512"/>
              <a:ext cx="251524" cy="585022"/>
              <a:chOff x="2373129" y="1782336"/>
              <a:chExt cx="251524" cy="585022"/>
            </a:xfrm>
            <a:grpFill/>
          </p:grpSpPr>
          <p:sp>
            <p:nvSpPr>
              <p:cNvPr id="254" name="圆角矩形 25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5" name="圆角矩形 25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256" name="组合 255"/>
          <p:cNvGrpSpPr/>
          <p:nvPr/>
        </p:nvGrpSpPr>
        <p:grpSpPr>
          <a:xfrm>
            <a:off x="7270930" y="3331663"/>
            <a:ext cx="236318" cy="742800"/>
            <a:chOff x="2319652" y="1231704"/>
            <a:chExt cx="361995" cy="1137830"/>
          </a:xfrm>
          <a:solidFill>
            <a:srgbClr val="00B050"/>
          </a:solidFill>
        </p:grpSpPr>
        <p:sp>
          <p:nvSpPr>
            <p:cNvPr id="257" name="圆角矩形 25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8" name="圆角矩形 25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9" name="圆角矩形 25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0" name="组合 259"/>
            <p:cNvGrpSpPr/>
            <p:nvPr/>
          </p:nvGrpSpPr>
          <p:grpSpPr>
            <a:xfrm>
              <a:off x="2373129" y="1784512"/>
              <a:ext cx="251524" cy="585022"/>
              <a:chOff x="2373129" y="1782336"/>
              <a:chExt cx="251524" cy="585022"/>
            </a:xfrm>
            <a:grpFill/>
          </p:grpSpPr>
          <p:sp>
            <p:nvSpPr>
              <p:cNvPr id="262" name="圆角矩形 26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3" name="圆角矩形 26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264" name="组合 263"/>
          <p:cNvGrpSpPr/>
          <p:nvPr/>
        </p:nvGrpSpPr>
        <p:grpSpPr>
          <a:xfrm>
            <a:off x="7734135" y="3331663"/>
            <a:ext cx="236318" cy="742800"/>
            <a:chOff x="2319652" y="1231704"/>
            <a:chExt cx="361995" cy="1137830"/>
          </a:xfrm>
          <a:solidFill>
            <a:srgbClr val="00B050"/>
          </a:solidFill>
        </p:grpSpPr>
        <p:sp>
          <p:nvSpPr>
            <p:cNvPr id="265" name="圆角矩形 26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6" name="圆角矩形 26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7" name="圆角矩形 26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8" name="组合 267"/>
            <p:cNvGrpSpPr/>
            <p:nvPr/>
          </p:nvGrpSpPr>
          <p:grpSpPr>
            <a:xfrm>
              <a:off x="2373129" y="1784512"/>
              <a:ext cx="251524" cy="585022"/>
              <a:chOff x="2373129" y="1782336"/>
              <a:chExt cx="251524" cy="585022"/>
            </a:xfrm>
            <a:grpFill/>
          </p:grpSpPr>
          <p:sp>
            <p:nvSpPr>
              <p:cNvPr id="270" name="圆角矩形 26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1" name="圆角矩形 27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272" name="组合 271"/>
          <p:cNvGrpSpPr/>
          <p:nvPr/>
        </p:nvGrpSpPr>
        <p:grpSpPr>
          <a:xfrm>
            <a:off x="8197339" y="3331663"/>
            <a:ext cx="236318" cy="742800"/>
            <a:chOff x="2319652" y="1231704"/>
            <a:chExt cx="361995" cy="1137830"/>
          </a:xfrm>
          <a:solidFill>
            <a:srgbClr val="00B050"/>
          </a:solidFill>
        </p:grpSpPr>
        <p:sp>
          <p:nvSpPr>
            <p:cNvPr id="273" name="圆角矩形 27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4" name="圆角矩形 27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5" name="圆角矩形 27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6" name="组合 275"/>
            <p:cNvGrpSpPr/>
            <p:nvPr/>
          </p:nvGrpSpPr>
          <p:grpSpPr>
            <a:xfrm>
              <a:off x="2373129" y="1784512"/>
              <a:ext cx="251524" cy="585022"/>
              <a:chOff x="2373129" y="1782336"/>
              <a:chExt cx="251524" cy="585022"/>
            </a:xfrm>
            <a:grpFill/>
          </p:grpSpPr>
          <p:sp>
            <p:nvSpPr>
              <p:cNvPr id="278" name="圆角矩形 27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9" name="圆角矩形 27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7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280" name="组合 279"/>
          <p:cNvGrpSpPr/>
          <p:nvPr/>
        </p:nvGrpSpPr>
        <p:grpSpPr>
          <a:xfrm>
            <a:off x="8660544" y="3331663"/>
            <a:ext cx="236318" cy="742800"/>
            <a:chOff x="2319652" y="1231704"/>
            <a:chExt cx="361995" cy="1137830"/>
          </a:xfrm>
          <a:solidFill>
            <a:srgbClr val="00B050"/>
          </a:solidFill>
        </p:grpSpPr>
        <p:sp>
          <p:nvSpPr>
            <p:cNvPr id="281" name="圆角矩形 28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2" name="圆角矩形 28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3" name="圆角矩形 28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84" name="组合 283"/>
            <p:cNvGrpSpPr/>
            <p:nvPr/>
          </p:nvGrpSpPr>
          <p:grpSpPr>
            <a:xfrm>
              <a:off x="2373129" y="1784512"/>
              <a:ext cx="251524" cy="585022"/>
              <a:chOff x="2373129" y="1782336"/>
              <a:chExt cx="251524" cy="585022"/>
            </a:xfrm>
            <a:grpFill/>
          </p:grpSpPr>
          <p:sp>
            <p:nvSpPr>
              <p:cNvPr id="286" name="圆角矩形 28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7" name="圆角矩形 28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288" name="组合 287"/>
          <p:cNvGrpSpPr/>
          <p:nvPr/>
        </p:nvGrpSpPr>
        <p:grpSpPr>
          <a:xfrm>
            <a:off x="9123749" y="3331663"/>
            <a:ext cx="236318" cy="742800"/>
            <a:chOff x="2319652" y="1231704"/>
            <a:chExt cx="361995" cy="1137830"/>
          </a:xfrm>
          <a:solidFill>
            <a:srgbClr val="00B050"/>
          </a:solidFill>
        </p:grpSpPr>
        <p:sp>
          <p:nvSpPr>
            <p:cNvPr id="289" name="圆角矩形 28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0" name="圆角矩形 28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1" name="圆角矩形 29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92" name="组合 291"/>
            <p:cNvGrpSpPr/>
            <p:nvPr/>
          </p:nvGrpSpPr>
          <p:grpSpPr>
            <a:xfrm>
              <a:off x="2373129" y="1784512"/>
              <a:ext cx="251524" cy="585022"/>
              <a:chOff x="2373129" y="1782336"/>
              <a:chExt cx="251524" cy="585022"/>
            </a:xfrm>
            <a:grpFill/>
          </p:grpSpPr>
          <p:sp>
            <p:nvSpPr>
              <p:cNvPr id="294" name="圆角矩形 29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5" name="圆角矩形 29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9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296" name="组合 295"/>
          <p:cNvGrpSpPr/>
          <p:nvPr/>
        </p:nvGrpSpPr>
        <p:grpSpPr>
          <a:xfrm>
            <a:off x="9586953" y="3331663"/>
            <a:ext cx="236318" cy="742800"/>
            <a:chOff x="2319652" y="1231704"/>
            <a:chExt cx="361995" cy="1137830"/>
          </a:xfrm>
          <a:solidFill>
            <a:srgbClr val="00B050"/>
          </a:solidFill>
        </p:grpSpPr>
        <p:sp>
          <p:nvSpPr>
            <p:cNvPr id="297" name="圆角矩形 29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8" name="圆角矩形 29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9" name="圆角矩形 29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00" name="组合 299"/>
            <p:cNvGrpSpPr/>
            <p:nvPr/>
          </p:nvGrpSpPr>
          <p:grpSpPr>
            <a:xfrm>
              <a:off x="2373129" y="1784512"/>
              <a:ext cx="251524" cy="585022"/>
              <a:chOff x="2373129" y="1782336"/>
              <a:chExt cx="251524" cy="585022"/>
            </a:xfrm>
            <a:grpFill/>
          </p:grpSpPr>
          <p:sp>
            <p:nvSpPr>
              <p:cNvPr id="302" name="圆角矩形 30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3" name="圆角矩形 30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0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04" name="组合 303"/>
          <p:cNvGrpSpPr/>
          <p:nvPr/>
        </p:nvGrpSpPr>
        <p:grpSpPr>
          <a:xfrm>
            <a:off x="10050158" y="3331663"/>
            <a:ext cx="236318" cy="742800"/>
            <a:chOff x="2319652" y="1231704"/>
            <a:chExt cx="361995" cy="1137830"/>
          </a:xfrm>
          <a:solidFill>
            <a:srgbClr val="00B050"/>
          </a:solidFill>
        </p:grpSpPr>
        <p:sp>
          <p:nvSpPr>
            <p:cNvPr id="305" name="圆角矩形 30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6" name="圆角矩形 30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7" name="圆角矩形 30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08" name="组合 307"/>
            <p:cNvGrpSpPr/>
            <p:nvPr/>
          </p:nvGrpSpPr>
          <p:grpSpPr>
            <a:xfrm>
              <a:off x="2373129" y="1784512"/>
              <a:ext cx="251524" cy="585022"/>
              <a:chOff x="2373129" y="1782336"/>
              <a:chExt cx="251524" cy="585022"/>
            </a:xfrm>
            <a:grpFill/>
          </p:grpSpPr>
          <p:sp>
            <p:nvSpPr>
              <p:cNvPr id="310" name="圆角矩形 30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1" name="圆角矩形 31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0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12" name="组合 311"/>
          <p:cNvGrpSpPr/>
          <p:nvPr/>
        </p:nvGrpSpPr>
        <p:grpSpPr>
          <a:xfrm>
            <a:off x="10513363" y="3331663"/>
            <a:ext cx="236318" cy="742800"/>
            <a:chOff x="2319652" y="1231704"/>
            <a:chExt cx="361995" cy="1137830"/>
          </a:xfrm>
          <a:solidFill>
            <a:srgbClr val="00B050"/>
          </a:solidFill>
        </p:grpSpPr>
        <p:sp>
          <p:nvSpPr>
            <p:cNvPr id="313" name="圆角矩形 31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4" name="圆角矩形 31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5" name="圆角矩形 31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16" name="组合 315"/>
            <p:cNvGrpSpPr/>
            <p:nvPr/>
          </p:nvGrpSpPr>
          <p:grpSpPr>
            <a:xfrm>
              <a:off x="2373129" y="1784512"/>
              <a:ext cx="251524" cy="585022"/>
              <a:chOff x="2373129" y="1782336"/>
              <a:chExt cx="251524" cy="585022"/>
            </a:xfrm>
            <a:grpFill/>
          </p:grpSpPr>
          <p:sp>
            <p:nvSpPr>
              <p:cNvPr id="318" name="圆角矩形 31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9" name="圆角矩形 31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1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20" name="组合 319"/>
          <p:cNvGrpSpPr/>
          <p:nvPr/>
        </p:nvGrpSpPr>
        <p:grpSpPr>
          <a:xfrm>
            <a:off x="10976573" y="3331663"/>
            <a:ext cx="236318" cy="742800"/>
            <a:chOff x="2319652" y="1231704"/>
            <a:chExt cx="361995" cy="1137830"/>
          </a:xfrm>
          <a:solidFill>
            <a:srgbClr val="00B050"/>
          </a:solidFill>
        </p:grpSpPr>
        <p:sp>
          <p:nvSpPr>
            <p:cNvPr id="321" name="圆角矩形 32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2" name="圆角矩形 32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3" name="圆角矩形 32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24" name="组合 323"/>
            <p:cNvGrpSpPr/>
            <p:nvPr/>
          </p:nvGrpSpPr>
          <p:grpSpPr>
            <a:xfrm>
              <a:off x="2373129" y="1784512"/>
              <a:ext cx="251524" cy="585022"/>
              <a:chOff x="2373129" y="1782336"/>
              <a:chExt cx="251524" cy="585022"/>
            </a:xfrm>
            <a:grpFill/>
          </p:grpSpPr>
          <p:sp>
            <p:nvSpPr>
              <p:cNvPr id="326" name="圆角矩形 32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7" name="圆角矩形 32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2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28" name="组合 327"/>
          <p:cNvGrpSpPr/>
          <p:nvPr/>
        </p:nvGrpSpPr>
        <p:grpSpPr>
          <a:xfrm>
            <a:off x="6807725" y="4305444"/>
            <a:ext cx="236318" cy="742800"/>
            <a:chOff x="2319652" y="1231704"/>
            <a:chExt cx="361995" cy="1137830"/>
          </a:xfrm>
          <a:solidFill>
            <a:srgbClr val="00B050"/>
          </a:solidFill>
        </p:grpSpPr>
        <p:sp>
          <p:nvSpPr>
            <p:cNvPr id="329" name="圆角矩形 32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0" name="圆角矩形 32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1" name="圆角矩形 33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32" name="组合 331"/>
            <p:cNvGrpSpPr/>
            <p:nvPr/>
          </p:nvGrpSpPr>
          <p:grpSpPr>
            <a:xfrm>
              <a:off x="2373129" y="1784512"/>
              <a:ext cx="251524" cy="585022"/>
              <a:chOff x="2373129" y="1782336"/>
              <a:chExt cx="251524" cy="585022"/>
            </a:xfrm>
            <a:grpFill/>
          </p:grpSpPr>
          <p:sp>
            <p:nvSpPr>
              <p:cNvPr id="334" name="圆角矩形 33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5" name="圆角矩形 33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3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36" name="组合 335"/>
          <p:cNvGrpSpPr/>
          <p:nvPr/>
        </p:nvGrpSpPr>
        <p:grpSpPr>
          <a:xfrm>
            <a:off x="7270930" y="4305444"/>
            <a:ext cx="236318" cy="742800"/>
            <a:chOff x="2319652" y="1231704"/>
            <a:chExt cx="361995" cy="1137830"/>
          </a:xfrm>
          <a:solidFill>
            <a:srgbClr val="00B050"/>
          </a:solidFill>
        </p:grpSpPr>
        <p:sp>
          <p:nvSpPr>
            <p:cNvPr id="337" name="圆角矩形 33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8" name="圆角矩形 33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9" name="圆角矩形 33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40" name="组合 339"/>
            <p:cNvGrpSpPr/>
            <p:nvPr/>
          </p:nvGrpSpPr>
          <p:grpSpPr>
            <a:xfrm>
              <a:off x="2373129" y="1784512"/>
              <a:ext cx="251524" cy="585022"/>
              <a:chOff x="2373129" y="1782336"/>
              <a:chExt cx="251524" cy="585022"/>
            </a:xfrm>
            <a:grpFill/>
          </p:grpSpPr>
          <p:sp>
            <p:nvSpPr>
              <p:cNvPr id="342" name="圆角矩形 34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3" name="圆角矩形 34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4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44" name="组合 343"/>
          <p:cNvGrpSpPr/>
          <p:nvPr/>
        </p:nvGrpSpPr>
        <p:grpSpPr>
          <a:xfrm>
            <a:off x="7734135" y="4305444"/>
            <a:ext cx="236318" cy="742800"/>
            <a:chOff x="2319652" y="1231704"/>
            <a:chExt cx="361995" cy="1137830"/>
          </a:xfrm>
          <a:solidFill>
            <a:srgbClr val="00B050"/>
          </a:solidFill>
        </p:grpSpPr>
        <p:sp>
          <p:nvSpPr>
            <p:cNvPr id="345" name="圆角矩形 34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6" name="圆角矩形 34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7" name="圆角矩形 34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48" name="组合 347"/>
            <p:cNvGrpSpPr/>
            <p:nvPr/>
          </p:nvGrpSpPr>
          <p:grpSpPr>
            <a:xfrm>
              <a:off x="2373129" y="1784512"/>
              <a:ext cx="251524" cy="585022"/>
              <a:chOff x="2373129" y="1782336"/>
              <a:chExt cx="251524" cy="585022"/>
            </a:xfrm>
            <a:grpFill/>
          </p:grpSpPr>
          <p:sp>
            <p:nvSpPr>
              <p:cNvPr id="350" name="圆角矩形 34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1" name="圆角矩形 35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4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52" name="组合 351"/>
          <p:cNvGrpSpPr/>
          <p:nvPr/>
        </p:nvGrpSpPr>
        <p:grpSpPr>
          <a:xfrm>
            <a:off x="8197339" y="4305444"/>
            <a:ext cx="236318" cy="742800"/>
            <a:chOff x="2319652" y="1231704"/>
            <a:chExt cx="361995" cy="1137830"/>
          </a:xfrm>
          <a:solidFill>
            <a:srgbClr val="00B050"/>
          </a:solidFill>
        </p:grpSpPr>
        <p:sp>
          <p:nvSpPr>
            <p:cNvPr id="353" name="圆角矩形 35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4" name="圆角矩形 35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5" name="圆角矩形 35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56" name="组合 355"/>
            <p:cNvGrpSpPr/>
            <p:nvPr/>
          </p:nvGrpSpPr>
          <p:grpSpPr>
            <a:xfrm>
              <a:off x="2373129" y="1784512"/>
              <a:ext cx="251524" cy="585022"/>
              <a:chOff x="2373129" y="1782336"/>
              <a:chExt cx="251524" cy="585022"/>
            </a:xfrm>
            <a:grpFill/>
          </p:grpSpPr>
          <p:sp>
            <p:nvSpPr>
              <p:cNvPr id="358" name="圆角矩形 35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9" name="圆角矩形 35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5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60" name="组合 359"/>
          <p:cNvGrpSpPr/>
          <p:nvPr/>
        </p:nvGrpSpPr>
        <p:grpSpPr>
          <a:xfrm>
            <a:off x="8660544" y="4305444"/>
            <a:ext cx="236318" cy="742800"/>
            <a:chOff x="2319652" y="1231704"/>
            <a:chExt cx="361995" cy="1137830"/>
          </a:xfrm>
          <a:solidFill>
            <a:srgbClr val="00B050"/>
          </a:solidFill>
        </p:grpSpPr>
        <p:sp>
          <p:nvSpPr>
            <p:cNvPr id="361" name="圆角矩形 36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2" name="圆角矩形 36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3" name="圆角矩形 36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64" name="组合 363"/>
            <p:cNvGrpSpPr/>
            <p:nvPr/>
          </p:nvGrpSpPr>
          <p:grpSpPr>
            <a:xfrm>
              <a:off x="2373129" y="1784512"/>
              <a:ext cx="251524" cy="585022"/>
              <a:chOff x="2373129" y="1782336"/>
              <a:chExt cx="251524" cy="585022"/>
            </a:xfrm>
            <a:grpFill/>
          </p:grpSpPr>
          <p:sp>
            <p:nvSpPr>
              <p:cNvPr id="366" name="圆角矩形 36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7" name="圆角矩形 36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68" name="组合 367"/>
          <p:cNvGrpSpPr/>
          <p:nvPr/>
        </p:nvGrpSpPr>
        <p:grpSpPr>
          <a:xfrm>
            <a:off x="9123749" y="4305444"/>
            <a:ext cx="236318" cy="742800"/>
            <a:chOff x="2319652" y="1231704"/>
            <a:chExt cx="361995" cy="1137830"/>
          </a:xfrm>
          <a:solidFill>
            <a:srgbClr val="00B050"/>
          </a:solidFill>
        </p:grpSpPr>
        <p:sp>
          <p:nvSpPr>
            <p:cNvPr id="369" name="圆角矩形 36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0" name="圆角矩形 36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1" name="圆角矩形 37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2" name="组合 371"/>
            <p:cNvGrpSpPr/>
            <p:nvPr/>
          </p:nvGrpSpPr>
          <p:grpSpPr>
            <a:xfrm>
              <a:off x="2373129" y="1784512"/>
              <a:ext cx="251524" cy="585022"/>
              <a:chOff x="2373129" y="1782336"/>
              <a:chExt cx="251524" cy="585022"/>
            </a:xfrm>
            <a:grpFill/>
          </p:grpSpPr>
          <p:sp>
            <p:nvSpPr>
              <p:cNvPr id="374" name="圆角矩形 37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5" name="圆角矩形 37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7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76" name="组合 375"/>
          <p:cNvGrpSpPr/>
          <p:nvPr/>
        </p:nvGrpSpPr>
        <p:grpSpPr>
          <a:xfrm>
            <a:off x="9586953" y="4305444"/>
            <a:ext cx="236318" cy="742800"/>
            <a:chOff x="2319652" y="1231704"/>
            <a:chExt cx="361995" cy="1137830"/>
          </a:xfrm>
          <a:solidFill>
            <a:srgbClr val="CFF0DE"/>
          </a:solidFill>
        </p:grpSpPr>
        <p:sp>
          <p:nvSpPr>
            <p:cNvPr id="377" name="圆角矩形 37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8" name="圆角矩形 37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9" name="圆角矩形 37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80" name="组合 379"/>
            <p:cNvGrpSpPr/>
            <p:nvPr/>
          </p:nvGrpSpPr>
          <p:grpSpPr>
            <a:xfrm>
              <a:off x="2373129" y="1784512"/>
              <a:ext cx="251524" cy="585022"/>
              <a:chOff x="2373129" y="1782336"/>
              <a:chExt cx="251524" cy="585022"/>
            </a:xfrm>
            <a:grpFill/>
          </p:grpSpPr>
          <p:sp>
            <p:nvSpPr>
              <p:cNvPr id="382" name="圆角矩形 38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3" name="圆角矩形 38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8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84" name="组合 383"/>
          <p:cNvGrpSpPr/>
          <p:nvPr/>
        </p:nvGrpSpPr>
        <p:grpSpPr>
          <a:xfrm>
            <a:off x="10050158" y="4305444"/>
            <a:ext cx="236318" cy="742800"/>
            <a:chOff x="2319652" y="1231704"/>
            <a:chExt cx="361995" cy="1137830"/>
          </a:xfrm>
          <a:solidFill>
            <a:srgbClr val="CFF0DE"/>
          </a:solidFill>
        </p:grpSpPr>
        <p:sp>
          <p:nvSpPr>
            <p:cNvPr id="385" name="圆角矩形 38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6" name="圆角矩形 38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7" name="圆角矩形 38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88" name="组合 387"/>
            <p:cNvGrpSpPr/>
            <p:nvPr/>
          </p:nvGrpSpPr>
          <p:grpSpPr>
            <a:xfrm>
              <a:off x="2373129" y="1784512"/>
              <a:ext cx="251524" cy="585022"/>
              <a:chOff x="2373129" y="1782336"/>
              <a:chExt cx="251524" cy="585022"/>
            </a:xfrm>
            <a:grpFill/>
          </p:grpSpPr>
          <p:sp>
            <p:nvSpPr>
              <p:cNvPr id="390" name="圆角矩形 38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1" name="圆角矩形 39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8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392" name="组合 391"/>
          <p:cNvGrpSpPr/>
          <p:nvPr/>
        </p:nvGrpSpPr>
        <p:grpSpPr>
          <a:xfrm>
            <a:off x="10513363" y="4305444"/>
            <a:ext cx="236318" cy="742800"/>
            <a:chOff x="2319652" y="1231704"/>
            <a:chExt cx="361995" cy="1137830"/>
          </a:xfrm>
          <a:solidFill>
            <a:srgbClr val="CFF0DE"/>
          </a:solidFill>
        </p:grpSpPr>
        <p:sp>
          <p:nvSpPr>
            <p:cNvPr id="393" name="圆角矩形 39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4" name="圆角矩形 39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5" name="圆角矩形 39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96" name="组合 395"/>
            <p:cNvGrpSpPr/>
            <p:nvPr/>
          </p:nvGrpSpPr>
          <p:grpSpPr>
            <a:xfrm>
              <a:off x="2373129" y="1784512"/>
              <a:ext cx="251524" cy="585022"/>
              <a:chOff x="2373129" y="1782336"/>
              <a:chExt cx="251524" cy="585022"/>
            </a:xfrm>
            <a:grpFill/>
          </p:grpSpPr>
          <p:sp>
            <p:nvSpPr>
              <p:cNvPr id="398" name="圆角矩形 39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9" name="圆角矩形 39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9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grpSp>
        <p:nvGrpSpPr>
          <p:cNvPr id="400" name="组合 399"/>
          <p:cNvGrpSpPr/>
          <p:nvPr/>
        </p:nvGrpSpPr>
        <p:grpSpPr>
          <a:xfrm>
            <a:off x="10976573" y="4305444"/>
            <a:ext cx="236318" cy="742800"/>
            <a:chOff x="2319652" y="1231704"/>
            <a:chExt cx="361995" cy="1137830"/>
          </a:xfrm>
          <a:solidFill>
            <a:srgbClr val="CFF0DE"/>
          </a:solidFill>
        </p:grpSpPr>
        <p:sp>
          <p:nvSpPr>
            <p:cNvPr id="401" name="圆角矩形 40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2" name="圆角矩形 40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3" name="圆角矩形 40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04" name="组合 403"/>
            <p:cNvGrpSpPr/>
            <p:nvPr/>
          </p:nvGrpSpPr>
          <p:grpSpPr>
            <a:xfrm>
              <a:off x="2373129" y="1784512"/>
              <a:ext cx="251524" cy="585022"/>
              <a:chOff x="2373129" y="1782336"/>
              <a:chExt cx="251524" cy="585022"/>
            </a:xfrm>
            <a:grpFill/>
          </p:grpSpPr>
          <p:sp>
            <p:nvSpPr>
              <p:cNvPr id="406" name="圆角矩形 40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7" name="圆角矩形 40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0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grpSp>
      <p:sp>
        <p:nvSpPr>
          <p:cNvPr id="410" name="文本框 409"/>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
        <p:nvSpPr>
          <p:cNvPr id="411" name="矩形 410"/>
          <p:cNvSpPr/>
          <p:nvPr/>
        </p:nvSpPr>
        <p:spPr>
          <a:xfrm>
            <a:off x="745470" y="5169175"/>
            <a:ext cx="4489057" cy="854080"/>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在出行中，主动采用能降低二氧化碳排放量的交通方式，谓之“低碳出行”，是一种低碳生活方式，应当成为我国新时期经济社会可持续发展的重要经济战略之一。</a:t>
            </a:r>
          </a:p>
        </p:txBody>
      </p:sp>
      <p:sp>
        <p:nvSpPr>
          <p:cNvPr id="412" name="矩形 411"/>
          <p:cNvSpPr/>
          <p:nvPr/>
        </p:nvSpPr>
        <p:spPr>
          <a:xfrm>
            <a:off x="6739956" y="5182610"/>
            <a:ext cx="4489057" cy="854080"/>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在出行中，主动采用能降低二氧化碳排放量的交通方式，谓之“低碳出行”，是一种低碳生活方式，应当成为我国新时期经济社会可持续发展的重要经济战略之一。</a:t>
            </a:r>
          </a:p>
        </p:txBody>
      </p:sp>
    </p:spTree>
    <p:extLst>
      <p:ext uri="{BB962C8B-B14F-4D97-AF65-F5344CB8AC3E}">
        <p14:creationId xmlns:p14="http://schemas.microsoft.com/office/powerpoint/2010/main" xmlns="" val="2443233319"/>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59" name="文本框 58"/>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pic>
        <p:nvPicPr>
          <p:cNvPr id="4" name="图片 3"/>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137563" y="1231289"/>
            <a:ext cx="5309061" cy="5218717"/>
          </a:xfrm>
          <a:prstGeom prst="rect">
            <a:avLst/>
          </a:prstGeom>
        </p:spPr>
      </p:pic>
      <p:grpSp>
        <p:nvGrpSpPr>
          <p:cNvPr id="63" name="组合 62"/>
          <p:cNvGrpSpPr/>
          <p:nvPr/>
        </p:nvGrpSpPr>
        <p:grpSpPr>
          <a:xfrm>
            <a:off x="806929" y="2603608"/>
            <a:ext cx="652743" cy="652743"/>
            <a:chOff x="5607549" y="2521897"/>
            <a:chExt cx="497976" cy="497976"/>
          </a:xfrm>
        </p:grpSpPr>
        <p:sp>
          <p:nvSpPr>
            <p:cNvPr id="64" name="椭圆 63"/>
            <p:cNvSpPr/>
            <p:nvPr/>
          </p:nvSpPr>
          <p:spPr>
            <a:xfrm>
              <a:off x="5607549" y="2521897"/>
              <a:ext cx="497976" cy="49797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5" name="组合 64"/>
            <p:cNvGrpSpPr/>
            <p:nvPr/>
          </p:nvGrpSpPr>
          <p:grpSpPr>
            <a:xfrm flipH="1">
              <a:off x="5709115" y="2621443"/>
              <a:ext cx="294846" cy="298883"/>
              <a:chOff x="9363075" y="4967288"/>
              <a:chExt cx="463551" cy="469900"/>
            </a:xfrm>
            <a:solidFill>
              <a:schemeClr val="bg1"/>
            </a:solidFill>
          </p:grpSpPr>
          <p:sp>
            <p:nvSpPr>
              <p:cNvPr id="66"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70" name="矩形 69"/>
          <p:cNvSpPr/>
          <p:nvPr/>
        </p:nvSpPr>
        <p:spPr>
          <a:xfrm>
            <a:off x="1492983" y="2486364"/>
            <a:ext cx="1897171" cy="338554"/>
          </a:xfrm>
          <a:prstGeom prst="rect">
            <a:avLst/>
          </a:prstGeom>
        </p:spPr>
        <p:txBody>
          <a:bodyPr wrap="square" anchor="ctr">
            <a:spAutoFit/>
          </a:bodyPr>
          <a:lstStyle/>
          <a:p>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sp>
        <p:nvSpPr>
          <p:cNvPr id="71" name="矩形 70"/>
          <p:cNvSpPr/>
          <p:nvPr/>
        </p:nvSpPr>
        <p:spPr>
          <a:xfrm>
            <a:off x="1481407" y="2760184"/>
            <a:ext cx="4176701" cy="854080"/>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在出行中，主动采用能降低二氧化碳排放量的交通方式，谓之“低碳出行”，是一种低碳生活方式，应当成为我国新时期经济社会可持续发展的重要经济战略之一。</a:t>
            </a:r>
          </a:p>
        </p:txBody>
      </p:sp>
      <p:grpSp>
        <p:nvGrpSpPr>
          <p:cNvPr id="72" name="组合 71"/>
          <p:cNvGrpSpPr/>
          <p:nvPr/>
        </p:nvGrpSpPr>
        <p:grpSpPr>
          <a:xfrm>
            <a:off x="754672" y="3949786"/>
            <a:ext cx="4671263" cy="652743"/>
            <a:chOff x="5607549" y="3099264"/>
            <a:chExt cx="3563693" cy="497976"/>
          </a:xfrm>
        </p:grpSpPr>
        <p:sp>
          <p:nvSpPr>
            <p:cNvPr id="73" name="矩形 72"/>
            <p:cNvSpPr/>
            <p:nvPr/>
          </p:nvSpPr>
          <p:spPr>
            <a:xfrm>
              <a:off x="6228719" y="3140503"/>
              <a:ext cx="2942523" cy="199582"/>
            </a:xfrm>
            <a:prstGeom prst="rect">
              <a:avLst/>
            </a:prstGeom>
          </p:spPr>
          <p:txBody>
            <a:bodyPr wrap="square">
              <a:spAutoFit/>
            </a:bodyPr>
            <a:lstStyle/>
            <a:p>
              <a:endParaRPr lang="en-US" altLang="zh-CN" sz="1100" dirty="0">
                <a:cs typeface="+mn-ea"/>
                <a:sym typeface="+mn-lt"/>
              </a:endParaRPr>
            </a:p>
          </p:txBody>
        </p:sp>
        <p:grpSp>
          <p:nvGrpSpPr>
            <p:cNvPr id="74" name="组合 73"/>
            <p:cNvGrpSpPr/>
            <p:nvPr/>
          </p:nvGrpSpPr>
          <p:grpSpPr>
            <a:xfrm>
              <a:off x="5607549" y="3099264"/>
              <a:ext cx="497976" cy="497976"/>
              <a:chOff x="5607549" y="3099264"/>
              <a:chExt cx="497976" cy="497976"/>
            </a:xfrm>
          </p:grpSpPr>
          <p:sp>
            <p:nvSpPr>
              <p:cNvPr id="75" name="椭圆 74"/>
              <p:cNvSpPr/>
              <p:nvPr/>
            </p:nvSpPr>
            <p:spPr>
              <a:xfrm>
                <a:off x="5607549" y="3099264"/>
                <a:ext cx="497976" cy="49797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6" name="组合 75"/>
              <p:cNvGrpSpPr/>
              <p:nvPr/>
            </p:nvGrpSpPr>
            <p:grpSpPr>
              <a:xfrm>
                <a:off x="5705580" y="3197296"/>
                <a:ext cx="301913" cy="301913"/>
                <a:chOff x="13057188" y="3740150"/>
                <a:chExt cx="474663" cy="474663"/>
              </a:xfrm>
              <a:solidFill>
                <a:schemeClr val="bg1"/>
              </a:solidFill>
            </p:grpSpPr>
            <p:sp>
              <p:nvSpPr>
                <p:cNvPr id="77" name="Freeform 18"/>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Freeform 19"/>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20"/>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sp>
        <p:nvSpPr>
          <p:cNvPr id="81" name="矩形 80"/>
          <p:cNvSpPr/>
          <p:nvPr/>
        </p:nvSpPr>
        <p:spPr>
          <a:xfrm>
            <a:off x="1429150" y="4105101"/>
            <a:ext cx="4176701" cy="854080"/>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在出行中，主动采用能降低二氧化碳排放量的交通方式，谓之“低碳出行”，是一种低碳生活方式，应当成为我国新时期经济社会可持续发展的重要经济战略之一。</a:t>
            </a:r>
          </a:p>
        </p:txBody>
      </p:sp>
      <p:sp>
        <p:nvSpPr>
          <p:cNvPr id="82" name="矩形 81"/>
          <p:cNvSpPr/>
          <p:nvPr/>
        </p:nvSpPr>
        <p:spPr>
          <a:xfrm>
            <a:off x="1456747" y="3824935"/>
            <a:ext cx="1897171" cy="338554"/>
          </a:xfrm>
          <a:prstGeom prst="rect">
            <a:avLst/>
          </a:prstGeom>
        </p:spPr>
        <p:txBody>
          <a:bodyPr wrap="square" anchor="ctr">
            <a:spAutoFit/>
          </a:bodyPr>
          <a:lstStyle/>
          <a:p>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grpSp>
        <p:nvGrpSpPr>
          <p:cNvPr id="83" name="组合 82"/>
          <p:cNvGrpSpPr/>
          <p:nvPr/>
        </p:nvGrpSpPr>
        <p:grpSpPr>
          <a:xfrm>
            <a:off x="754672" y="5192930"/>
            <a:ext cx="4671263" cy="652743"/>
            <a:chOff x="5607549" y="3099264"/>
            <a:chExt cx="3563693" cy="497976"/>
          </a:xfrm>
        </p:grpSpPr>
        <p:sp>
          <p:nvSpPr>
            <p:cNvPr id="131" name="矩形 130"/>
            <p:cNvSpPr/>
            <p:nvPr/>
          </p:nvSpPr>
          <p:spPr>
            <a:xfrm>
              <a:off x="6228719" y="3140503"/>
              <a:ext cx="2942523" cy="199582"/>
            </a:xfrm>
            <a:prstGeom prst="rect">
              <a:avLst/>
            </a:prstGeom>
          </p:spPr>
          <p:txBody>
            <a:bodyPr wrap="square">
              <a:spAutoFit/>
            </a:bodyPr>
            <a:lstStyle/>
            <a:p>
              <a:endParaRPr lang="en-US" altLang="zh-CN" sz="1100" dirty="0">
                <a:cs typeface="+mn-ea"/>
                <a:sym typeface="+mn-lt"/>
              </a:endParaRPr>
            </a:p>
          </p:txBody>
        </p:sp>
        <p:grpSp>
          <p:nvGrpSpPr>
            <p:cNvPr id="132" name="组合 131"/>
            <p:cNvGrpSpPr/>
            <p:nvPr/>
          </p:nvGrpSpPr>
          <p:grpSpPr>
            <a:xfrm>
              <a:off x="5607549" y="3099264"/>
              <a:ext cx="497976" cy="497976"/>
              <a:chOff x="5607549" y="3099264"/>
              <a:chExt cx="497976" cy="497976"/>
            </a:xfrm>
          </p:grpSpPr>
          <p:sp>
            <p:nvSpPr>
              <p:cNvPr id="133" name="椭圆 132"/>
              <p:cNvSpPr/>
              <p:nvPr/>
            </p:nvSpPr>
            <p:spPr>
              <a:xfrm>
                <a:off x="5607549" y="3099264"/>
                <a:ext cx="497976" cy="49797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4" name="组合 133"/>
              <p:cNvGrpSpPr/>
              <p:nvPr/>
            </p:nvGrpSpPr>
            <p:grpSpPr>
              <a:xfrm>
                <a:off x="5705580" y="3197296"/>
                <a:ext cx="301913" cy="301913"/>
                <a:chOff x="13057188" y="3740150"/>
                <a:chExt cx="474663" cy="474663"/>
              </a:xfrm>
              <a:solidFill>
                <a:schemeClr val="bg1"/>
              </a:solidFill>
            </p:grpSpPr>
            <p:sp>
              <p:nvSpPr>
                <p:cNvPr id="135" name="Freeform 18"/>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6" name="Freeform 19"/>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7" name="Freeform 20"/>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8"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sp>
        <p:nvSpPr>
          <p:cNvPr id="139" name="矩形 138"/>
          <p:cNvSpPr/>
          <p:nvPr/>
        </p:nvSpPr>
        <p:spPr>
          <a:xfrm>
            <a:off x="1429150" y="5348245"/>
            <a:ext cx="4176701" cy="854080"/>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在出行中，主动采用能降低二氧化碳排放量的交通方式，谓之“低碳出行”，是一种低碳生活方式，应当成为我国新时期经济社会可持续发展的重要经济战略之一。</a:t>
            </a:r>
          </a:p>
        </p:txBody>
      </p:sp>
      <p:sp>
        <p:nvSpPr>
          <p:cNvPr id="140" name="矩形 139"/>
          <p:cNvSpPr/>
          <p:nvPr/>
        </p:nvSpPr>
        <p:spPr>
          <a:xfrm>
            <a:off x="1456747" y="5068079"/>
            <a:ext cx="1897171" cy="338554"/>
          </a:xfrm>
          <a:prstGeom prst="rect">
            <a:avLst/>
          </a:prstGeom>
        </p:spPr>
        <p:txBody>
          <a:bodyPr wrap="square" anchor="ctr">
            <a:spAutoFit/>
          </a:bodyPr>
          <a:lstStyle/>
          <a:p>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sp>
        <p:nvSpPr>
          <p:cNvPr id="141" name="矩形 140"/>
          <p:cNvSpPr/>
          <p:nvPr/>
        </p:nvSpPr>
        <p:spPr>
          <a:xfrm>
            <a:off x="806929" y="1610287"/>
            <a:ext cx="2339102" cy="523221"/>
          </a:xfrm>
          <a:prstGeom prst="rect">
            <a:avLst/>
          </a:prstGeom>
        </p:spPr>
        <p:txBody>
          <a:bodyPr wrap="none">
            <a:spAutoFit/>
          </a:bodyPr>
          <a:lstStyle/>
          <a:p>
            <a:r>
              <a:rPr lang="zh-CN" altLang="en-US" sz="2800" b="1" dirty="0">
                <a:solidFill>
                  <a:srgbClr val="00B050"/>
                </a:solidFill>
                <a:cs typeface="+mn-ea"/>
                <a:sym typeface="+mn-lt"/>
              </a:rPr>
              <a:t>点击添加标题</a:t>
            </a:r>
          </a:p>
        </p:txBody>
      </p:sp>
    </p:spTree>
    <p:extLst>
      <p:ext uri="{BB962C8B-B14F-4D97-AF65-F5344CB8AC3E}">
        <p14:creationId xmlns:p14="http://schemas.microsoft.com/office/powerpoint/2010/main" xmlns="" val="4171614565"/>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grpSp>
        <p:nvGrpSpPr>
          <p:cNvPr id="2" name="组合 1"/>
          <p:cNvGrpSpPr/>
          <p:nvPr/>
        </p:nvGrpSpPr>
        <p:grpSpPr>
          <a:xfrm>
            <a:off x="468388" y="1086913"/>
            <a:ext cx="11255227" cy="5363094"/>
            <a:chOff x="0" y="1048536"/>
            <a:chExt cx="12192000" cy="5809464"/>
          </a:xfrm>
        </p:grpSpPr>
        <p:grpSp>
          <p:nvGrpSpPr>
            <p:cNvPr id="14" name="Group 81"/>
            <p:cNvGrpSpPr/>
            <p:nvPr/>
          </p:nvGrpSpPr>
          <p:grpSpPr>
            <a:xfrm>
              <a:off x="8016234" y="4120212"/>
              <a:ext cx="980017" cy="1134534"/>
              <a:chOff x="5028984" y="2913471"/>
              <a:chExt cx="735013" cy="850900"/>
            </a:xfrm>
          </p:grpSpPr>
          <p:sp>
            <p:nvSpPr>
              <p:cNvPr id="15" name="Rectangle 6"/>
              <p:cNvSpPr>
                <a:spLocks noChangeArrowheads="1"/>
              </p:cNvSpPr>
              <p:nvPr/>
            </p:nvSpPr>
            <p:spPr bwMode="auto">
              <a:xfrm>
                <a:off x="5451259"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6" name="Oval 7"/>
              <p:cNvSpPr>
                <a:spLocks noChangeArrowheads="1"/>
              </p:cNvSpPr>
              <p:nvPr/>
            </p:nvSpPr>
            <p:spPr bwMode="auto">
              <a:xfrm>
                <a:off x="5198847" y="3107146"/>
                <a:ext cx="565150" cy="566737"/>
              </a:xfrm>
              <a:prstGeom prst="ellipse">
                <a:avLst/>
              </a:prstGeom>
              <a:solidFill>
                <a:srgbClr val="40C47C"/>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7" name="Rectangle 13"/>
              <p:cNvSpPr>
                <a:spLocks noChangeArrowheads="1"/>
              </p:cNvSpPr>
              <p:nvPr/>
            </p:nvSpPr>
            <p:spPr bwMode="auto">
              <a:xfrm>
                <a:off x="5208372" y="3251609"/>
                <a:ext cx="381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8" name="Oval 14"/>
              <p:cNvSpPr>
                <a:spLocks noChangeArrowheads="1"/>
              </p:cNvSpPr>
              <p:nvPr/>
            </p:nvSpPr>
            <p:spPr bwMode="auto">
              <a:xfrm>
                <a:off x="5028984" y="2913471"/>
                <a:ext cx="406400" cy="636587"/>
              </a:xfrm>
              <a:prstGeom prst="ellipse">
                <a:avLst/>
              </a:pr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9" name="Group 78"/>
            <p:cNvGrpSpPr/>
            <p:nvPr/>
          </p:nvGrpSpPr>
          <p:grpSpPr>
            <a:xfrm>
              <a:off x="3375666" y="4061555"/>
              <a:ext cx="800100" cy="1270000"/>
              <a:chOff x="2122272" y="2869478"/>
              <a:chExt cx="600075" cy="952500"/>
            </a:xfrm>
          </p:grpSpPr>
          <p:sp>
            <p:nvSpPr>
              <p:cNvPr id="20" name="Rectangle 10"/>
              <p:cNvSpPr>
                <a:spLocks noChangeArrowheads="1"/>
              </p:cNvSpPr>
              <p:nvPr/>
            </p:nvSpPr>
            <p:spPr bwMode="auto">
              <a:xfrm>
                <a:off x="2242922" y="3667991"/>
                <a:ext cx="50800" cy="153987"/>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1" name="Rectangle 11"/>
              <p:cNvSpPr>
                <a:spLocks noChangeArrowheads="1"/>
              </p:cNvSpPr>
              <p:nvPr/>
            </p:nvSpPr>
            <p:spPr bwMode="auto">
              <a:xfrm>
                <a:off x="2498509"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 name="Oval 12"/>
              <p:cNvSpPr>
                <a:spLocks noChangeArrowheads="1"/>
              </p:cNvSpPr>
              <p:nvPr/>
            </p:nvSpPr>
            <p:spPr bwMode="auto">
              <a:xfrm>
                <a:off x="2312772" y="2949984"/>
                <a:ext cx="409575" cy="635000"/>
              </a:xfrm>
              <a:prstGeom prst="ellipse">
                <a:avLst/>
              </a:pr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Oval 20"/>
              <p:cNvSpPr>
                <a:spLocks noChangeArrowheads="1"/>
              </p:cNvSpPr>
              <p:nvPr/>
            </p:nvSpPr>
            <p:spPr bwMode="auto">
              <a:xfrm>
                <a:off x="2122272" y="2869478"/>
                <a:ext cx="293688" cy="830262"/>
              </a:xfrm>
              <a:prstGeom prst="ellipse">
                <a:avLst/>
              </a:prstGeom>
              <a:solidFill>
                <a:srgbClr val="40C47C"/>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6" name="Group 77"/>
            <p:cNvGrpSpPr/>
            <p:nvPr/>
          </p:nvGrpSpPr>
          <p:grpSpPr>
            <a:xfrm>
              <a:off x="1655330" y="4291373"/>
              <a:ext cx="984250" cy="1193800"/>
              <a:chOff x="942759" y="2869021"/>
              <a:chExt cx="738188" cy="895350"/>
            </a:xfrm>
          </p:grpSpPr>
          <p:sp>
            <p:nvSpPr>
              <p:cNvPr id="28" name="Rectangle 8"/>
              <p:cNvSpPr>
                <a:spLocks noChangeArrowheads="1"/>
              </p:cNvSpPr>
              <p:nvPr/>
            </p:nvSpPr>
            <p:spPr bwMode="auto">
              <a:xfrm>
                <a:off x="1182472"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9" name="Rectangle 9"/>
              <p:cNvSpPr>
                <a:spLocks noChangeArrowheads="1"/>
              </p:cNvSpPr>
              <p:nvPr/>
            </p:nvSpPr>
            <p:spPr bwMode="auto">
              <a:xfrm>
                <a:off x="1450759" y="3384237"/>
                <a:ext cx="38100" cy="346075"/>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Oval 17"/>
              <p:cNvSpPr>
                <a:spLocks noChangeArrowheads="1"/>
              </p:cNvSpPr>
              <p:nvPr/>
            </p:nvSpPr>
            <p:spPr bwMode="auto">
              <a:xfrm>
                <a:off x="942759" y="2869021"/>
                <a:ext cx="520700" cy="523875"/>
              </a:xfrm>
              <a:prstGeom prst="ellipse">
                <a:avLst/>
              </a:pr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Oval 29"/>
              <p:cNvSpPr>
                <a:spLocks noChangeArrowheads="1"/>
              </p:cNvSpPr>
              <p:nvPr/>
            </p:nvSpPr>
            <p:spPr bwMode="auto">
              <a:xfrm>
                <a:off x="1271372" y="3073087"/>
                <a:ext cx="409575" cy="409575"/>
              </a:xfrm>
              <a:prstGeom prst="ellipse">
                <a:avLst/>
              </a:prstGeom>
              <a:solidFill>
                <a:srgbClr val="40C47C"/>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2" name="Group 82"/>
            <p:cNvGrpSpPr/>
            <p:nvPr/>
          </p:nvGrpSpPr>
          <p:grpSpPr>
            <a:xfrm>
              <a:off x="9345370" y="4604640"/>
              <a:ext cx="898334" cy="880533"/>
              <a:chOff x="6224853" y="3161578"/>
              <a:chExt cx="673750" cy="660400"/>
            </a:xfrm>
          </p:grpSpPr>
          <p:sp>
            <p:nvSpPr>
              <p:cNvPr id="33" name="Rectangle 24"/>
              <p:cNvSpPr>
                <a:spLocks noChangeArrowheads="1"/>
              </p:cNvSpPr>
              <p:nvPr/>
            </p:nvSpPr>
            <p:spPr bwMode="auto">
              <a:xfrm>
                <a:off x="6397891" y="3327809"/>
                <a:ext cx="50800" cy="4365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Oval 25"/>
              <p:cNvSpPr>
                <a:spLocks noChangeArrowheads="1"/>
              </p:cNvSpPr>
              <p:nvPr/>
            </p:nvSpPr>
            <p:spPr bwMode="auto">
              <a:xfrm>
                <a:off x="6224853" y="3254784"/>
                <a:ext cx="406400" cy="409575"/>
              </a:xfrm>
              <a:prstGeom prst="ellipse">
                <a:avLst/>
              </a:prstGeom>
              <a:solidFill>
                <a:srgbClr val="40C47C"/>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5" name="Rectangle 30"/>
              <p:cNvSpPr>
                <a:spLocks noChangeArrowheads="1"/>
              </p:cNvSpPr>
              <p:nvPr/>
            </p:nvSpPr>
            <p:spPr bwMode="auto">
              <a:xfrm>
                <a:off x="6633490" y="3475903"/>
                <a:ext cx="38100" cy="346075"/>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Oval 31"/>
              <p:cNvSpPr>
                <a:spLocks noChangeArrowheads="1"/>
              </p:cNvSpPr>
              <p:nvPr/>
            </p:nvSpPr>
            <p:spPr bwMode="auto">
              <a:xfrm>
                <a:off x="6412828" y="3161578"/>
                <a:ext cx="485775" cy="484187"/>
              </a:xfrm>
              <a:prstGeom prst="ellipse">
                <a:avLst/>
              </a:pr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42" name="Oval 13"/>
            <p:cNvSpPr/>
            <p:nvPr/>
          </p:nvSpPr>
          <p:spPr>
            <a:xfrm>
              <a:off x="6710475" y="1613860"/>
              <a:ext cx="1113973" cy="1113971"/>
            </a:xfrm>
            <a:prstGeom prst="ellipse">
              <a:avLst/>
            </a:prstGeom>
            <a:solidFill>
              <a:srgbClr val="40C47C"/>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cs typeface="+mn-ea"/>
                <a:sym typeface="+mn-lt"/>
              </a:endParaRPr>
            </a:p>
          </p:txBody>
        </p:sp>
        <p:sp>
          <p:nvSpPr>
            <p:cNvPr id="43" name="Oval 14"/>
            <p:cNvSpPr/>
            <p:nvPr/>
          </p:nvSpPr>
          <p:spPr>
            <a:xfrm>
              <a:off x="4367552" y="1613860"/>
              <a:ext cx="1113973" cy="1113971"/>
            </a:xfrm>
            <a:prstGeom prst="ellipse">
              <a:avLst/>
            </a:prstGeom>
            <a:solidFill>
              <a:srgbClr val="40C47C"/>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cs typeface="+mn-ea"/>
                <a:sym typeface="+mn-lt"/>
              </a:endParaRPr>
            </a:p>
          </p:txBody>
        </p:sp>
        <p:sp>
          <p:nvSpPr>
            <p:cNvPr id="44" name="Freeform 5"/>
            <p:cNvSpPr>
              <a:spLocks/>
            </p:cNvSpPr>
            <p:nvPr/>
          </p:nvSpPr>
          <p:spPr bwMode="auto">
            <a:xfrm>
              <a:off x="5173137" y="2190165"/>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rgbClr val="40C47C"/>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Freeform 5"/>
            <p:cNvSpPr>
              <a:spLocks/>
            </p:cNvSpPr>
            <p:nvPr/>
          </p:nvSpPr>
          <p:spPr bwMode="auto">
            <a:xfrm>
              <a:off x="0" y="5151966"/>
              <a:ext cx="12192000" cy="1706034"/>
            </a:xfrm>
            <a:custGeom>
              <a:avLst/>
              <a:gdLst/>
              <a:ahLst/>
              <a:cxnLst>
                <a:cxn ang="0">
                  <a:pos x="0" y="1489"/>
                </a:cxn>
                <a:cxn ang="0">
                  <a:pos x="0" y="700"/>
                </a:cxn>
                <a:cxn ang="0">
                  <a:pos x="940" y="320"/>
                </a:cxn>
                <a:cxn ang="0">
                  <a:pos x="3842" y="0"/>
                </a:cxn>
                <a:cxn ang="0">
                  <a:pos x="6745" y="320"/>
                </a:cxn>
                <a:cxn ang="0">
                  <a:pos x="7680" y="696"/>
                </a:cxn>
                <a:cxn ang="0">
                  <a:pos x="7680" y="1492"/>
                </a:cxn>
                <a:cxn ang="0">
                  <a:pos x="7659" y="1506"/>
                </a:cxn>
                <a:cxn ang="0">
                  <a:pos x="25" y="1506"/>
                </a:cxn>
                <a:cxn ang="0">
                  <a:pos x="0" y="1489"/>
                </a:cxn>
              </a:cxnLst>
              <a:rect l="0" t="0"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rgbClr val="397B26"/>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Oval 11"/>
            <p:cNvSpPr/>
            <p:nvPr/>
          </p:nvSpPr>
          <p:spPr>
            <a:xfrm>
              <a:off x="5173137" y="1048536"/>
              <a:ext cx="1788893" cy="1788891"/>
            </a:xfrm>
            <a:prstGeom prst="ellipse">
              <a:avLst/>
            </a:prstGeom>
            <a:solidFill>
              <a:srgbClr val="00B050"/>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cs typeface="+mn-ea"/>
                <a:sym typeface="+mn-lt"/>
              </a:endParaRPr>
            </a:p>
          </p:txBody>
        </p:sp>
        <p:sp>
          <p:nvSpPr>
            <p:cNvPr id="48" name="Oval 12"/>
            <p:cNvSpPr/>
            <p:nvPr/>
          </p:nvSpPr>
          <p:spPr>
            <a:xfrm>
              <a:off x="6339022" y="2482025"/>
              <a:ext cx="1459644" cy="1459644"/>
            </a:xfrm>
            <a:prstGeom prst="ellipse">
              <a:avLst/>
            </a:prstGeom>
            <a:solidFill>
              <a:srgbClr val="00B050"/>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cs typeface="+mn-ea"/>
                <a:sym typeface="+mn-lt"/>
              </a:endParaRPr>
            </a:p>
          </p:txBody>
        </p:sp>
        <p:sp>
          <p:nvSpPr>
            <p:cNvPr id="49" name="Oval 15"/>
            <p:cNvSpPr/>
            <p:nvPr/>
          </p:nvSpPr>
          <p:spPr>
            <a:xfrm>
              <a:off x="4379102" y="2482025"/>
              <a:ext cx="1459644" cy="1459644"/>
            </a:xfrm>
            <a:prstGeom prst="ellipse">
              <a:avLst/>
            </a:prstGeom>
            <a:solidFill>
              <a:srgbClr val="00B050"/>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cs typeface="+mn-ea"/>
                <a:sym typeface="+mn-lt"/>
              </a:endParaRPr>
            </a:p>
          </p:txBody>
        </p:sp>
      </p:grpSp>
      <p:sp>
        <p:nvSpPr>
          <p:cNvPr id="58" name="文本框 57"/>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
        <p:nvSpPr>
          <p:cNvPr id="59" name="矩形 58"/>
          <p:cNvSpPr/>
          <p:nvPr/>
        </p:nvSpPr>
        <p:spPr>
          <a:xfrm>
            <a:off x="2551901" y="1598773"/>
            <a:ext cx="1897171" cy="338554"/>
          </a:xfrm>
          <a:prstGeom prst="rect">
            <a:avLst/>
          </a:prstGeom>
        </p:spPr>
        <p:txBody>
          <a:bodyPr wrap="square" anchor="ctr">
            <a:spAutoFit/>
          </a:bodyPr>
          <a:lstStyle/>
          <a:p>
            <a:pPr algn="r"/>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sp>
        <p:nvSpPr>
          <p:cNvPr id="60" name="矩形 59"/>
          <p:cNvSpPr/>
          <p:nvPr/>
        </p:nvSpPr>
        <p:spPr>
          <a:xfrm>
            <a:off x="1897206" y="1779925"/>
            <a:ext cx="2566382" cy="570284"/>
          </a:xfrm>
          <a:prstGeom prst="rect">
            <a:avLst/>
          </a:prstGeom>
        </p:spPr>
        <p:txBody>
          <a:bodyPr wrap="square">
            <a:spAutoFit/>
          </a:bodyPr>
          <a:lstStyle/>
          <a:p>
            <a:pPr algn="r">
              <a:lnSpc>
                <a:spcPct val="150000"/>
              </a:lnSpc>
            </a:pPr>
            <a:r>
              <a:rPr lang="zh-CN" altLang="en-US" sz="1100" dirty="0">
                <a:cs typeface="+mn-ea"/>
                <a:sym typeface="+mn-lt"/>
              </a:rPr>
              <a:t>在出行中，主动采用能降低二氧化碳排放量的交通方式，谓之低碳出行</a:t>
            </a:r>
          </a:p>
        </p:txBody>
      </p:sp>
      <p:sp>
        <p:nvSpPr>
          <p:cNvPr id="61" name="矩形 60"/>
          <p:cNvSpPr/>
          <p:nvPr/>
        </p:nvSpPr>
        <p:spPr>
          <a:xfrm>
            <a:off x="2550722" y="2745819"/>
            <a:ext cx="1897171" cy="338554"/>
          </a:xfrm>
          <a:prstGeom prst="rect">
            <a:avLst/>
          </a:prstGeom>
        </p:spPr>
        <p:txBody>
          <a:bodyPr wrap="square" anchor="ctr">
            <a:spAutoFit/>
          </a:bodyPr>
          <a:lstStyle/>
          <a:p>
            <a:pPr algn="r"/>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sp>
        <p:nvSpPr>
          <p:cNvPr id="62" name="矩形 61"/>
          <p:cNvSpPr/>
          <p:nvPr/>
        </p:nvSpPr>
        <p:spPr>
          <a:xfrm>
            <a:off x="1896027" y="2926971"/>
            <a:ext cx="2566382" cy="570284"/>
          </a:xfrm>
          <a:prstGeom prst="rect">
            <a:avLst/>
          </a:prstGeom>
        </p:spPr>
        <p:txBody>
          <a:bodyPr wrap="square">
            <a:spAutoFit/>
          </a:bodyPr>
          <a:lstStyle/>
          <a:p>
            <a:pPr algn="r">
              <a:lnSpc>
                <a:spcPct val="150000"/>
              </a:lnSpc>
            </a:pPr>
            <a:r>
              <a:rPr lang="zh-CN" altLang="en-US" sz="1100" dirty="0">
                <a:cs typeface="+mn-ea"/>
                <a:sym typeface="+mn-lt"/>
              </a:rPr>
              <a:t>在出行中，主动采用能降低二氧化碳排放量的交通方式，谓之低碳出行</a:t>
            </a:r>
          </a:p>
        </p:txBody>
      </p:sp>
      <p:sp>
        <p:nvSpPr>
          <p:cNvPr id="63" name="矩形 62"/>
          <p:cNvSpPr/>
          <p:nvPr/>
        </p:nvSpPr>
        <p:spPr>
          <a:xfrm>
            <a:off x="7756715" y="1594418"/>
            <a:ext cx="1897171" cy="338554"/>
          </a:xfrm>
          <a:prstGeom prst="rect">
            <a:avLst/>
          </a:prstGeom>
        </p:spPr>
        <p:txBody>
          <a:bodyPr wrap="square" anchor="ctr">
            <a:spAutoFit/>
          </a:bodyPr>
          <a:lstStyle/>
          <a:p>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sp>
        <p:nvSpPr>
          <p:cNvPr id="64" name="矩形 63"/>
          <p:cNvSpPr/>
          <p:nvPr/>
        </p:nvSpPr>
        <p:spPr>
          <a:xfrm>
            <a:off x="7741588" y="1816947"/>
            <a:ext cx="2566382" cy="570284"/>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a:t>
            </a:r>
          </a:p>
        </p:txBody>
      </p:sp>
      <p:sp>
        <p:nvSpPr>
          <p:cNvPr id="65" name="矩形 64"/>
          <p:cNvSpPr/>
          <p:nvPr/>
        </p:nvSpPr>
        <p:spPr>
          <a:xfrm>
            <a:off x="7771680" y="2757827"/>
            <a:ext cx="1897171" cy="338554"/>
          </a:xfrm>
          <a:prstGeom prst="rect">
            <a:avLst/>
          </a:prstGeom>
        </p:spPr>
        <p:txBody>
          <a:bodyPr wrap="square" anchor="ctr">
            <a:spAutoFit/>
          </a:bodyPr>
          <a:lstStyle/>
          <a:p>
            <a:r>
              <a:rPr lang="zh-CN" altLang="en-US" sz="1600" b="1" dirty="0" smtClean="0">
                <a:solidFill>
                  <a:srgbClr val="00B050"/>
                </a:solidFill>
                <a:cs typeface="+mn-ea"/>
                <a:sym typeface="+mn-lt"/>
              </a:rPr>
              <a:t>点击添加标题</a:t>
            </a:r>
            <a:endParaRPr lang="en-US" altLang="zh-CN" sz="1600" b="1" dirty="0">
              <a:solidFill>
                <a:srgbClr val="00B050"/>
              </a:solidFill>
              <a:cs typeface="+mn-ea"/>
              <a:sym typeface="+mn-lt"/>
            </a:endParaRPr>
          </a:p>
        </p:txBody>
      </p:sp>
      <p:sp>
        <p:nvSpPr>
          <p:cNvPr id="66" name="矩形 65"/>
          <p:cNvSpPr/>
          <p:nvPr/>
        </p:nvSpPr>
        <p:spPr>
          <a:xfrm>
            <a:off x="7756553" y="2980356"/>
            <a:ext cx="2566382" cy="570284"/>
          </a:xfrm>
          <a:prstGeom prst="rect">
            <a:avLst/>
          </a:prstGeom>
        </p:spPr>
        <p:txBody>
          <a:bodyPr wrap="square">
            <a:spAutoFit/>
          </a:bodyPr>
          <a:lstStyle/>
          <a:p>
            <a:pPr>
              <a:lnSpc>
                <a:spcPct val="150000"/>
              </a:lnSpc>
            </a:pPr>
            <a:r>
              <a:rPr lang="zh-CN" altLang="en-US" sz="1100" dirty="0">
                <a:cs typeface="+mn-ea"/>
                <a:sym typeface="+mn-lt"/>
              </a:rPr>
              <a:t>在出行中，主动采用能降低二氧化碳排放量的交通方式，谓之低碳出行</a:t>
            </a:r>
          </a:p>
        </p:txBody>
      </p:sp>
      <p:sp>
        <p:nvSpPr>
          <p:cNvPr id="67" name="矩形 66"/>
          <p:cNvSpPr/>
          <p:nvPr/>
        </p:nvSpPr>
        <p:spPr>
          <a:xfrm>
            <a:off x="1896027" y="5430100"/>
            <a:ext cx="8718574" cy="923330"/>
          </a:xfrm>
          <a:prstGeom prst="rect">
            <a:avLst/>
          </a:prstGeom>
        </p:spPr>
        <p:txBody>
          <a:bodyPr wrap="square">
            <a:spAutoFit/>
          </a:bodyPr>
          <a:lstStyle/>
          <a:p>
            <a:pPr>
              <a:lnSpc>
                <a:spcPct val="150000"/>
              </a:lnSpc>
            </a:pPr>
            <a:r>
              <a:rPr lang="zh-CN" altLang="en-US" sz="1200" dirty="0">
                <a:solidFill>
                  <a:schemeClr val="bg1"/>
                </a:solidFill>
                <a:cs typeface="+mn-ea"/>
                <a:sym typeface="+mn-lt"/>
              </a:rPr>
              <a:t>在出行中，主动采用能降低二氧化碳排放量的交通方式，谓之“低碳出行”。 其中包含了政府与旅行机构推出的相关环保低碳政策与低碳出行线路、个人出行中携带环保行李、住环保旅馆、选择二氧化碳排放较低的交通工具甚至是自行车与徒步等方面。低碳出行，是一</a:t>
            </a:r>
            <a:r>
              <a:rPr lang="zh-CN" altLang="en-US" sz="1200" dirty="0" smtClean="0">
                <a:solidFill>
                  <a:schemeClr val="bg1"/>
                </a:solidFill>
                <a:cs typeface="+mn-ea"/>
                <a:sym typeface="+mn-lt"/>
              </a:rPr>
              <a:t>种低碳生活方式，</a:t>
            </a:r>
            <a:r>
              <a:rPr lang="zh-CN" altLang="en-US" sz="1200" dirty="0">
                <a:solidFill>
                  <a:schemeClr val="bg1"/>
                </a:solidFill>
                <a:cs typeface="+mn-ea"/>
                <a:sym typeface="+mn-lt"/>
              </a:rPr>
              <a:t>应当成为我国新时期经济社会可持续发展的重要经济战略之一</a:t>
            </a:r>
            <a:r>
              <a:rPr lang="zh-CN" altLang="en-US" sz="1200" dirty="0" smtClean="0">
                <a:solidFill>
                  <a:schemeClr val="bg1"/>
                </a:solidFill>
                <a:cs typeface="+mn-ea"/>
                <a:sym typeface="+mn-lt"/>
              </a:rPr>
              <a:t>。</a:t>
            </a:r>
            <a:endParaRPr lang="zh-CN" altLang="en-US" sz="1200" dirty="0">
              <a:solidFill>
                <a:schemeClr val="bg1"/>
              </a:solidFill>
              <a:cs typeface="+mn-ea"/>
              <a:sym typeface="+mn-lt"/>
            </a:endParaRPr>
          </a:p>
        </p:txBody>
      </p:sp>
    </p:spTree>
    <p:extLst>
      <p:ext uri="{BB962C8B-B14F-4D97-AF65-F5344CB8AC3E}">
        <p14:creationId xmlns:p14="http://schemas.microsoft.com/office/powerpoint/2010/main" xmlns="" val="3427476743"/>
      </p:ext>
    </p:extLst>
  </p:cSld>
  <p:clrMapOvr>
    <a:masterClrMapping/>
  </p:clrMapOvr>
  <mc:AlternateContent xmlns:mc="http://schemas.openxmlformats.org/markup-compatibility/2006">
    <mc:Choice xmlns=""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58" name="文本框 57"/>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pic>
        <p:nvPicPr>
          <p:cNvPr id="4" name="图片 3"/>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127" y="1602477"/>
            <a:ext cx="12169831" cy="5727350"/>
          </a:xfrm>
          <a:prstGeom prst="rect">
            <a:avLst/>
          </a:prstGeom>
        </p:spPr>
      </p:pic>
    </p:spTree>
    <p:extLst>
      <p:ext uri="{BB962C8B-B14F-4D97-AF65-F5344CB8AC3E}">
        <p14:creationId xmlns:p14="http://schemas.microsoft.com/office/powerpoint/2010/main" xmlns="" val="3778220130"/>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9"/>
          <p:cNvSpPr/>
          <p:nvPr/>
        </p:nvSpPr>
        <p:spPr>
          <a:xfrm>
            <a:off x="0" y="1351096"/>
            <a:ext cx="7763148" cy="5508444"/>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4413837 w 11014364"/>
              <a:gd name="connsiteY0" fmla="*/ 0 h 5171432"/>
              <a:gd name="connsiteX1" fmla="*/ 11014364 w 11014364"/>
              <a:gd name="connsiteY1" fmla="*/ 2536752 h 5171432"/>
              <a:gd name="connsiteX2" fmla="*/ 9383868 w 11014364"/>
              <a:gd name="connsiteY2" fmla="*/ 5171432 h 5171432"/>
              <a:gd name="connsiteX3" fmla="*/ 0 w 11014364"/>
              <a:gd name="connsiteY3" fmla="*/ 5171432 h 5171432"/>
              <a:gd name="connsiteX4" fmla="*/ 0 w 11014364"/>
              <a:gd name="connsiteY4" fmla="*/ 795209 h 5171432"/>
              <a:gd name="connsiteX5" fmla="*/ 4413837 w 11014364"/>
              <a:gd name="connsiteY5" fmla="*/ 0 h 5171432"/>
              <a:gd name="connsiteX0" fmla="*/ 4413837 w 9383868"/>
              <a:gd name="connsiteY0" fmla="*/ 0 h 5171432"/>
              <a:gd name="connsiteX1" fmla="*/ 7466933 w 9383868"/>
              <a:gd name="connsiteY1" fmla="*/ 2536752 h 5171432"/>
              <a:gd name="connsiteX2" fmla="*/ 9383868 w 9383868"/>
              <a:gd name="connsiteY2" fmla="*/ 5171432 h 5171432"/>
              <a:gd name="connsiteX3" fmla="*/ 0 w 9383868"/>
              <a:gd name="connsiteY3" fmla="*/ 5171432 h 5171432"/>
              <a:gd name="connsiteX4" fmla="*/ 0 w 9383868"/>
              <a:gd name="connsiteY4" fmla="*/ 795209 h 5171432"/>
              <a:gd name="connsiteX5" fmla="*/ 4413837 w 9383868"/>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0 w 7466933"/>
              <a:gd name="connsiteY4" fmla="*/ 795209 h 5171432"/>
              <a:gd name="connsiteX5" fmla="*/ 4413837 w 7466933"/>
              <a:gd name="connsiteY5" fmla="*/ 0 h 5171432"/>
              <a:gd name="connsiteX0" fmla="*/ 4413837 w 7466933"/>
              <a:gd name="connsiteY0" fmla="*/ 0 h 5171432"/>
              <a:gd name="connsiteX1" fmla="*/ 7466933 w 7466933"/>
              <a:gd name="connsiteY1" fmla="*/ 2536752 h 5171432"/>
              <a:gd name="connsiteX2" fmla="*/ 5263560 w 7466933"/>
              <a:gd name="connsiteY2" fmla="*/ 5171432 h 5171432"/>
              <a:gd name="connsiteX3" fmla="*/ 0 w 7466933"/>
              <a:gd name="connsiteY3" fmla="*/ 5171432 h 5171432"/>
              <a:gd name="connsiteX4" fmla="*/ 11017 w 7466933"/>
              <a:gd name="connsiteY4" fmla="*/ 3064683 h 5171432"/>
              <a:gd name="connsiteX5" fmla="*/ 4413837 w 7466933"/>
              <a:gd name="connsiteY5" fmla="*/ 0 h 5171432"/>
              <a:gd name="connsiteX0" fmla="*/ 4402820 w 7466933"/>
              <a:gd name="connsiteY0" fmla="*/ 0 h 5667191"/>
              <a:gd name="connsiteX1" fmla="*/ 7466933 w 7466933"/>
              <a:gd name="connsiteY1" fmla="*/ 3032511 h 5667191"/>
              <a:gd name="connsiteX2" fmla="*/ 5263560 w 7466933"/>
              <a:gd name="connsiteY2" fmla="*/ 5667191 h 5667191"/>
              <a:gd name="connsiteX3" fmla="*/ 0 w 7466933"/>
              <a:gd name="connsiteY3" fmla="*/ 5667191 h 5667191"/>
              <a:gd name="connsiteX4" fmla="*/ 11017 w 7466933"/>
              <a:gd name="connsiteY4" fmla="*/ 3560442 h 5667191"/>
              <a:gd name="connsiteX5" fmla="*/ 4402820 w 7466933"/>
              <a:gd name="connsiteY5" fmla="*/ 0 h 5667191"/>
              <a:gd name="connsiteX0" fmla="*/ 4402820 w 7466933"/>
              <a:gd name="connsiteY0" fmla="*/ 0 h 5777360"/>
              <a:gd name="connsiteX1" fmla="*/ 7466933 w 7466933"/>
              <a:gd name="connsiteY1" fmla="*/ 3142680 h 5777360"/>
              <a:gd name="connsiteX2" fmla="*/ 5263560 w 7466933"/>
              <a:gd name="connsiteY2" fmla="*/ 5777360 h 5777360"/>
              <a:gd name="connsiteX3" fmla="*/ 0 w 7466933"/>
              <a:gd name="connsiteY3" fmla="*/ 5777360 h 5777360"/>
              <a:gd name="connsiteX4" fmla="*/ 11017 w 7466933"/>
              <a:gd name="connsiteY4" fmla="*/ 3670611 h 5777360"/>
              <a:gd name="connsiteX5" fmla="*/ 4402820 w 7466933"/>
              <a:gd name="connsiteY5" fmla="*/ 0 h 5777360"/>
              <a:gd name="connsiteX0" fmla="*/ 4402820 w 7466933"/>
              <a:gd name="connsiteY0" fmla="*/ 0 h 5791215"/>
              <a:gd name="connsiteX1" fmla="*/ 7466933 w 7466933"/>
              <a:gd name="connsiteY1" fmla="*/ 3142680 h 5791215"/>
              <a:gd name="connsiteX2" fmla="*/ 4473851 w 7466933"/>
              <a:gd name="connsiteY2" fmla="*/ 5791215 h 5791215"/>
              <a:gd name="connsiteX3" fmla="*/ 0 w 7466933"/>
              <a:gd name="connsiteY3" fmla="*/ 5777360 h 5791215"/>
              <a:gd name="connsiteX4" fmla="*/ 11017 w 7466933"/>
              <a:gd name="connsiteY4" fmla="*/ 3670611 h 5791215"/>
              <a:gd name="connsiteX5" fmla="*/ 4402820 w 7466933"/>
              <a:gd name="connsiteY5" fmla="*/ 0 h 5791215"/>
              <a:gd name="connsiteX0" fmla="*/ 4402820 w 7466933"/>
              <a:gd name="connsiteY0" fmla="*/ 0 h 5781978"/>
              <a:gd name="connsiteX1" fmla="*/ 7466933 w 7466933"/>
              <a:gd name="connsiteY1" fmla="*/ 3142680 h 5781978"/>
              <a:gd name="connsiteX2" fmla="*/ 4834069 w 7466933"/>
              <a:gd name="connsiteY2" fmla="*/ 5781978 h 5781978"/>
              <a:gd name="connsiteX3" fmla="*/ 0 w 7466933"/>
              <a:gd name="connsiteY3" fmla="*/ 5777360 h 5781978"/>
              <a:gd name="connsiteX4" fmla="*/ 11017 w 7466933"/>
              <a:gd name="connsiteY4" fmla="*/ 3670611 h 5781978"/>
              <a:gd name="connsiteX5" fmla="*/ 4402820 w 7466933"/>
              <a:gd name="connsiteY5" fmla="*/ 0 h 5781978"/>
              <a:gd name="connsiteX0" fmla="*/ 4402820 w 7466933"/>
              <a:gd name="connsiteY0" fmla="*/ 0 h 5778900"/>
              <a:gd name="connsiteX1" fmla="*/ 7466933 w 7466933"/>
              <a:gd name="connsiteY1" fmla="*/ 3142680 h 5778900"/>
              <a:gd name="connsiteX2" fmla="*/ 4834069 w 7466933"/>
              <a:gd name="connsiteY2" fmla="*/ 5778900 h 5778900"/>
              <a:gd name="connsiteX3" fmla="*/ 0 w 7466933"/>
              <a:gd name="connsiteY3" fmla="*/ 5777360 h 5778900"/>
              <a:gd name="connsiteX4" fmla="*/ 11017 w 7466933"/>
              <a:gd name="connsiteY4" fmla="*/ 3670611 h 5778900"/>
              <a:gd name="connsiteX5" fmla="*/ 4402820 w 7466933"/>
              <a:gd name="connsiteY5" fmla="*/ 0 h 5778900"/>
              <a:gd name="connsiteX0" fmla="*/ 4402820 w 7466933"/>
              <a:gd name="connsiteY0" fmla="*/ 0 h 5508444"/>
              <a:gd name="connsiteX1" fmla="*/ 7466933 w 7466933"/>
              <a:gd name="connsiteY1" fmla="*/ 2872224 h 5508444"/>
              <a:gd name="connsiteX2" fmla="*/ 4834069 w 7466933"/>
              <a:gd name="connsiteY2" fmla="*/ 5508444 h 5508444"/>
              <a:gd name="connsiteX3" fmla="*/ 0 w 7466933"/>
              <a:gd name="connsiteY3" fmla="*/ 5506904 h 5508444"/>
              <a:gd name="connsiteX4" fmla="*/ 11017 w 7466933"/>
              <a:gd name="connsiteY4" fmla="*/ 3400155 h 5508444"/>
              <a:gd name="connsiteX5" fmla="*/ 4402820 w 7466933"/>
              <a:gd name="connsiteY5" fmla="*/ 0 h 5508444"/>
              <a:gd name="connsiteX0" fmla="*/ 4402820 w 7763148"/>
              <a:gd name="connsiteY0" fmla="*/ 0 h 5508444"/>
              <a:gd name="connsiteX1" fmla="*/ 7763148 w 7763148"/>
              <a:gd name="connsiteY1" fmla="*/ 3335864 h 5508444"/>
              <a:gd name="connsiteX2" fmla="*/ 4834069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3400155 h 5508444"/>
              <a:gd name="connsiteX5" fmla="*/ 4402820 w 7763148"/>
              <a:gd name="connsiteY5" fmla="*/ 0 h 5508444"/>
              <a:gd name="connsiteX0" fmla="*/ 4402820 w 7763148"/>
              <a:gd name="connsiteY0" fmla="*/ 0 h 5508444"/>
              <a:gd name="connsiteX1" fmla="*/ 7763148 w 7763148"/>
              <a:gd name="connsiteY1" fmla="*/ 3335864 h 5508444"/>
              <a:gd name="connsiteX2" fmla="*/ 5993168 w 7763148"/>
              <a:gd name="connsiteY2" fmla="*/ 5508444 h 5508444"/>
              <a:gd name="connsiteX3" fmla="*/ 0 w 7763148"/>
              <a:gd name="connsiteY3" fmla="*/ 5506904 h 5508444"/>
              <a:gd name="connsiteX4" fmla="*/ 11017 w 7763148"/>
              <a:gd name="connsiteY4" fmla="*/ 4211524 h 5508444"/>
              <a:gd name="connsiteX5" fmla="*/ 4402820 w 7763148"/>
              <a:gd name="connsiteY5" fmla="*/ 0 h 550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3148" h="5508444">
                <a:moveTo>
                  <a:pt x="4402820" y="0"/>
                </a:moveTo>
                <a:lnTo>
                  <a:pt x="7763148" y="3335864"/>
                </a:lnTo>
                <a:lnTo>
                  <a:pt x="5993168" y="5508444"/>
                </a:lnTo>
                <a:lnTo>
                  <a:pt x="0" y="5506904"/>
                </a:lnTo>
                <a:cubicBezTo>
                  <a:pt x="3672" y="4804654"/>
                  <a:pt x="7345" y="4913774"/>
                  <a:pt x="11017" y="4211524"/>
                </a:cubicBezTo>
                <a:lnTo>
                  <a:pt x="4402820" y="0"/>
                </a:lnTo>
                <a:close/>
              </a:path>
            </a:pathLst>
          </a:custGeom>
          <a:gradFill flip="none" rotWithShape="0">
            <a:gsLst>
              <a:gs pos="0">
                <a:schemeClr val="tx1">
                  <a:alpha val="3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4881561" y="971256"/>
            <a:ext cx="2428879" cy="367940"/>
            <a:chOff x="4190571" y="942574"/>
            <a:chExt cx="3798624" cy="575437"/>
          </a:xfrm>
        </p:grpSpPr>
        <p:sp>
          <p:nvSpPr>
            <p:cNvPr id="17" name="等腰三角形 16"/>
            <p:cNvSpPr/>
            <p:nvPr/>
          </p:nvSpPr>
          <p:spPr>
            <a:xfrm>
              <a:off x="4190571" y="942574"/>
              <a:ext cx="3786389" cy="575437"/>
            </a:xfrm>
            <a:prstGeom prst="triangle">
              <a:avLst/>
            </a:pr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等腰三角形 17"/>
            <p:cNvSpPr/>
            <p:nvPr/>
          </p:nvSpPr>
          <p:spPr>
            <a:xfrm>
              <a:off x="4202806" y="942574"/>
              <a:ext cx="3786389" cy="57543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9" name="平行四边形 10"/>
          <p:cNvSpPr/>
          <p:nvPr/>
        </p:nvSpPr>
        <p:spPr>
          <a:xfrm>
            <a:off x="5795463" y="937491"/>
            <a:ext cx="429770" cy="401704"/>
          </a:xfrm>
          <a:custGeom>
            <a:avLst/>
            <a:gdLst>
              <a:gd name="connsiteX0" fmla="*/ 0 w 635985"/>
              <a:gd name="connsiteY0" fmla="*/ 615334 h 615334"/>
              <a:gd name="connsiteX1" fmla="*/ 224172 w 635985"/>
              <a:gd name="connsiteY1" fmla="*/ 0 h 615334"/>
              <a:gd name="connsiteX2" fmla="*/ 635985 w 635985"/>
              <a:gd name="connsiteY2" fmla="*/ 0 h 615334"/>
              <a:gd name="connsiteX3" fmla="*/ 411813 w 635985"/>
              <a:gd name="connsiteY3" fmla="*/ 615334 h 615334"/>
              <a:gd name="connsiteX4" fmla="*/ 0 w 635985"/>
              <a:gd name="connsiteY4" fmla="*/ 615334 h 615334"/>
              <a:gd name="connsiteX0" fmla="*/ 0 w 616447"/>
              <a:gd name="connsiteY0" fmla="*/ 615334 h 615334"/>
              <a:gd name="connsiteX1" fmla="*/ 224172 w 616447"/>
              <a:gd name="connsiteY1" fmla="*/ 0 h 615334"/>
              <a:gd name="connsiteX2" fmla="*/ 616447 w 616447"/>
              <a:gd name="connsiteY2" fmla="*/ 85970 h 615334"/>
              <a:gd name="connsiteX3" fmla="*/ 411813 w 616447"/>
              <a:gd name="connsiteY3" fmla="*/ 615334 h 615334"/>
              <a:gd name="connsiteX4" fmla="*/ 0 w 616447"/>
              <a:gd name="connsiteY4" fmla="*/ 615334 h 615334"/>
              <a:gd name="connsiteX0" fmla="*/ 0 w 616447"/>
              <a:gd name="connsiteY0" fmla="*/ 580801 h 580801"/>
              <a:gd name="connsiteX1" fmla="*/ 238972 w 616447"/>
              <a:gd name="connsiteY1" fmla="*/ 0 h 580801"/>
              <a:gd name="connsiteX2" fmla="*/ 616447 w 616447"/>
              <a:gd name="connsiteY2" fmla="*/ 51437 h 580801"/>
              <a:gd name="connsiteX3" fmla="*/ 411813 w 616447"/>
              <a:gd name="connsiteY3" fmla="*/ 580801 h 580801"/>
              <a:gd name="connsiteX4" fmla="*/ 0 w 616447"/>
              <a:gd name="connsiteY4" fmla="*/ 580801 h 580801"/>
              <a:gd name="connsiteX0" fmla="*/ 0 w 621380"/>
              <a:gd name="connsiteY0" fmla="*/ 580801 h 580801"/>
              <a:gd name="connsiteX1" fmla="*/ 238972 w 621380"/>
              <a:gd name="connsiteY1" fmla="*/ 0 h 580801"/>
              <a:gd name="connsiteX2" fmla="*/ 621380 w 621380"/>
              <a:gd name="connsiteY2" fmla="*/ 100768 h 580801"/>
              <a:gd name="connsiteX3" fmla="*/ 411813 w 621380"/>
              <a:gd name="connsiteY3" fmla="*/ 580801 h 580801"/>
              <a:gd name="connsiteX4" fmla="*/ 0 w 621380"/>
              <a:gd name="connsiteY4" fmla="*/ 580801 h 580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380" h="580801">
                <a:moveTo>
                  <a:pt x="0" y="580801"/>
                </a:moveTo>
                <a:lnTo>
                  <a:pt x="238972" y="0"/>
                </a:lnTo>
                <a:lnTo>
                  <a:pt x="621380" y="100768"/>
                </a:lnTo>
                <a:lnTo>
                  <a:pt x="411813" y="580801"/>
                </a:lnTo>
                <a:lnTo>
                  <a:pt x="0" y="580801"/>
                </a:lnTo>
                <a:close/>
              </a:path>
            </a:pathLst>
          </a:cu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a:off x="5953803" y="815033"/>
            <a:ext cx="284395" cy="284395"/>
            <a:chOff x="5890405" y="551849"/>
            <a:chExt cx="411191" cy="411191"/>
          </a:xfrm>
        </p:grpSpPr>
        <p:sp>
          <p:nvSpPr>
            <p:cNvPr id="21" name="椭圆 20"/>
            <p:cNvSpPr/>
            <p:nvPr/>
          </p:nvSpPr>
          <p:spPr>
            <a:xfrm>
              <a:off x="5890405" y="551849"/>
              <a:ext cx="411191" cy="411191"/>
            </a:xfrm>
            <a:prstGeom prst="ellipse">
              <a:avLst/>
            </a:prstGeom>
            <a:gradFill flip="none" rotWithShape="1">
              <a:gsLst>
                <a:gs pos="0">
                  <a:schemeClr val="bg1"/>
                </a:gs>
                <a:gs pos="100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5969694" y="631138"/>
              <a:ext cx="252614" cy="252614"/>
            </a:xfrm>
            <a:prstGeom prst="ellipse">
              <a:avLst/>
            </a:prstGeom>
            <a:gradFill flip="none" rotWithShape="1">
              <a:gsLst>
                <a:gs pos="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4" name="组合 33"/>
          <p:cNvGrpSpPr/>
          <p:nvPr/>
        </p:nvGrpSpPr>
        <p:grpSpPr>
          <a:xfrm>
            <a:off x="4408984" y="1322569"/>
            <a:ext cx="3374032" cy="3374032"/>
            <a:chOff x="4252200" y="1511191"/>
            <a:chExt cx="3688718" cy="3688718"/>
          </a:xfrm>
        </p:grpSpPr>
        <p:sp>
          <p:nvSpPr>
            <p:cNvPr id="35" name="矩形 34"/>
            <p:cNvSpPr/>
            <p:nvPr/>
          </p:nvSpPr>
          <p:spPr>
            <a:xfrm>
              <a:off x="4252200" y="1511191"/>
              <a:ext cx="3688718" cy="3688718"/>
            </a:xfrm>
            <a:prstGeom prst="rect">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a:solidFill>
                  <a:srgbClr val="1A94A2"/>
                </a:solidFill>
                <a:cs typeface="+mn-ea"/>
                <a:sym typeface="+mn-lt"/>
              </a:endParaRPr>
            </a:p>
          </p:txBody>
        </p:sp>
        <p:sp>
          <p:nvSpPr>
            <p:cNvPr id="36" name="矩形 35"/>
            <p:cNvSpPr/>
            <p:nvPr/>
          </p:nvSpPr>
          <p:spPr>
            <a:xfrm>
              <a:off x="4490746" y="1749737"/>
              <a:ext cx="3211627" cy="3211627"/>
            </a:xfrm>
            <a:prstGeom prst="rect">
              <a:avLst/>
            </a:prstGeom>
            <a:gradFill flip="none" rotWithShape="1">
              <a:gsLst>
                <a:gs pos="100000">
                  <a:srgbClr val="D0D8CD"/>
                </a:gs>
                <a:gs pos="0">
                  <a:srgbClr val="FFFFFF"/>
                </a:gs>
                <a:gs pos="50000">
                  <a:srgbClr val="F4F4F4"/>
                </a:gs>
              </a:gsLst>
              <a:lin ang="16200000" scaled="1"/>
              <a:tileRect/>
            </a:gradFill>
            <a:ln w="57150">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9900" b="1" dirty="0" smtClean="0">
                  <a:solidFill>
                    <a:srgbClr val="5B9E47"/>
                  </a:solidFill>
                  <a:effectLst>
                    <a:innerShdw blurRad="63500" dist="50800" dir="16200000">
                      <a:prstClr val="black">
                        <a:alpha val="50000"/>
                      </a:prstClr>
                    </a:innerShdw>
                  </a:effectLst>
                  <a:cs typeface="+mn-ea"/>
                  <a:sym typeface="+mn-lt"/>
                </a:rPr>
                <a:t>4</a:t>
              </a:r>
              <a:endParaRPr lang="en-US" altLang="zh-CN" sz="19900" b="1" dirty="0">
                <a:solidFill>
                  <a:srgbClr val="5B9E47"/>
                </a:solidFill>
                <a:effectLst>
                  <a:innerShdw blurRad="63500" dist="50800" dir="16200000">
                    <a:prstClr val="black">
                      <a:alpha val="50000"/>
                    </a:prstClr>
                  </a:innerShdw>
                </a:effectLst>
                <a:cs typeface="+mn-ea"/>
                <a:sym typeface="+mn-lt"/>
              </a:endParaRPr>
            </a:p>
          </p:txBody>
        </p:sp>
      </p:grpSp>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4" name="文本框 23"/>
          <p:cNvSpPr txBox="1"/>
          <p:nvPr/>
        </p:nvSpPr>
        <p:spPr>
          <a:xfrm>
            <a:off x="2376873" y="5679998"/>
            <a:ext cx="7438255" cy="400110"/>
          </a:xfrm>
          <a:prstGeom prst="rect">
            <a:avLst/>
          </a:prstGeom>
          <a:noFill/>
        </p:spPr>
        <p:txBody>
          <a:bodyPr wrap="none" rtlCol="0">
            <a:spAutoFit/>
          </a:bodyPr>
          <a:lstStyle/>
          <a:p>
            <a:pPr algn="ctr"/>
            <a:r>
              <a:rPr lang="en-US" altLang="zh-CN" sz="2000" dirty="0">
                <a:solidFill>
                  <a:schemeClr val="bg1"/>
                </a:solidFill>
                <a:effectLst>
                  <a:outerShdw blurRad="50800" dist="38100" dir="8100000" algn="tr" rotWithShape="0">
                    <a:prstClr val="black">
                      <a:alpha val="40000"/>
                    </a:prstClr>
                  </a:outerShdw>
                </a:effectLst>
                <a:cs typeface="+mn-ea"/>
                <a:sym typeface="+mn-lt"/>
              </a:rPr>
              <a:t>Thought for customer service "is the sacred mission of hi design</a:t>
            </a:r>
          </a:p>
        </p:txBody>
      </p:sp>
      <p:sp>
        <p:nvSpPr>
          <p:cNvPr id="25" name="文本框 24"/>
          <p:cNvSpPr txBox="1"/>
          <p:nvPr/>
        </p:nvSpPr>
        <p:spPr>
          <a:xfrm>
            <a:off x="3464512" y="4915542"/>
            <a:ext cx="5262980" cy="769441"/>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sz="4400" b="1" dirty="0">
                <a:solidFill>
                  <a:schemeClr val="bg1"/>
                </a:solidFill>
                <a:latin typeface="+mn-lt"/>
                <a:ea typeface="+mn-ea"/>
                <a:cs typeface="+mn-ea"/>
                <a:sym typeface="+mn-lt"/>
              </a:rPr>
              <a:t>点击添加主标题文本</a:t>
            </a:r>
            <a:endParaRPr lang="en-US" altLang="zh-CN" sz="4400" b="1" dirty="0">
              <a:solidFill>
                <a:schemeClr val="bg1"/>
              </a:solidFill>
              <a:latin typeface="+mn-lt"/>
              <a:ea typeface="+mn-ea"/>
              <a:cs typeface="+mn-ea"/>
              <a:sym typeface="+mn-lt"/>
            </a:endParaRPr>
          </a:p>
        </p:txBody>
      </p:sp>
    </p:spTree>
    <p:extLst>
      <p:ext uri="{BB962C8B-B14F-4D97-AF65-F5344CB8AC3E}">
        <p14:creationId xmlns:p14="http://schemas.microsoft.com/office/powerpoint/2010/main" xmlns="" val="1118581013"/>
      </p:ext>
    </p:extLst>
  </p:cSld>
  <p:clrMapOvr>
    <a:masterClrMapping/>
  </p:clrMapOvr>
  <mc:AlternateContent xmlns:mc="http://schemas.openxmlformats.org/markup-compatibility/2006">
    <mc:Choice xmlns=""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14" name="空心弧 13"/>
          <p:cNvSpPr/>
          <p:nvPr/>
        </p:nvSpPr>
        <p:spPr>
          <a:xfrm>
            <a:off x="798971" y="1841134"/>
            <a:ext cx="2146861" cy="2146861"/>
          </a:xfrm>
          <a:prstGeom prst="blockArc">
            <a:avLst>
              <a:gd name="adj1" fmla="val 13517990"/>
              <a:gd name="adj2" fmla="val 10691500"/>
              <a:gd name="adj3" fmla="val 6227"/>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矩形 14"/>
          <p:cNvSpPr/>
          <p:nvPr/>
        </p:nvSpPr>
        <p:spPr>
          <a:xfrm>
            <a:off x="1277527" y="2499066"/>
            <a:ext cx="1189749" cy="830997"/>
          </a:xfrm>
          <a:prstGeom prst="rect">
            <a:avLst/>
          </a:prstGeom>
        </p:spPr>
        <p:txBody>
          <a:bodyPr wrap="none" anchor="ctr">
            <a:spAutoFit/>
          </a:bodyPr>
          <a:lstStyle/>
          <a:p>
            <a:pPr lvl="0" algn="ctr"/>
            <a:r>
              <a:rPr lang="en-US" altLang="zh-CN" sz="4800" dirty="0" smtClean="0">
                <a:solidFill>
                  <a:srgbClr val="394A57"/>
                </a:solidFill>
                <a:cs typeface="+mn-ea"/>
                <a:sym typeface="+mn-lt"/>
              </a:rPr>
              <a:t>82</a:t>
            </a:r>
            <a:r>
              <a:rPr lang="en-US" altLang="zh-CN" sz="2800" dirty="0" smtClean="0">
                <a:solidFill>
                  <a:prstClr val="black">
                    <a:lumMod val="50000"/>
                    <a:lumOff val="50000"/>
                  </a:prstClr>
                </a:solidFill>
                <a:cs typeface="+mn-ea"/>
                <a:sym typeface="+mn-lt"/>
              </a:rPr>
              <a:t>%</a:t>
            </a:r>
            <a:endParaRPr lang="en-US" altLang="zh-CN" sz="2800" dirty="0">
              <a:solidFill>
                <a:prstClr val="black">
                  <a:lumMod val="50000"/>
                  <a:lumOff val="50000"/>
                </a:prstClr>
              </a:solidFill>
              <a:cs typeface="+mn-ea"/>
              <a:sym typeface="+mn-lt"/>
            </a:endParaRPr>
          </a:p>
        </p:txBody>
      </p:sp>
      <p:sp>
        <p:nvSpPr>
          <p:cNvPr id="17" name="矩形 16"/>
          <p:cNvSpPr/>
          <p:nvPr/>
        </p:nvSpPr>
        <p:spPr>
          <a:xfrm>
            <a:off x="1135661" y="4415296"/>
            <a:ext cx="1473480" cy="369332"/>
          </a:xfrm>
          <a:prstGeom prst="rect">
            <a:avLst/>
          </a:prstGeom>
        </p:spPr>
        <p:txBody>
          <a:bodyPr wrap="none">
            <a:spAutoFit/>
          </a:bodyPr>
          <a:lstStyle/>
          <a:p>
            <a:pPr algn="ctr"/>
            <a:r>
              <a:rPr lang="en-US" altLang="zh-CN" dirty="0">
                <a:solidFill>
                  <a:srgbClr val="00B050"/>
                </a:solidFill>
                <a:cs typeface="+mn-ea"/>
                <a:sym typeface="+mn-lt"/>
              </a:rPr>
              <a:t>+17,356,123</a:t>
            </a:r>
          </a:p>
        </p:txBody>
      </p:sp>
      <p:sp>
        <p:nvSpPr>
          <p:cNvPr id="18" name="空心弧 17"/>
          <p:cNvSpPr/>
          <p:nvPr/>
        </p:nvSpPr>
        <p:spPr>
          <a:xfrm>
            <a:off x="3614704" y="1841134"/>
            <a:ext cx="2146861" cy="2146861"/>
          </a:xfrm>
          <a:prstGeom prst="blockArc">
            <a:avLst>
              <a:gd name="adj1" fmla="val 15650879"/>
              <a:gd name="adj2" fmla="val 10691500"/>
              <a:gd name="adj3" fmla="val 6227"/>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矩形 18"/>
          <p:cNvSpPr/>
          <p:nvPr/>
        </p:nvSpPr>
        <p:spPr>
          <a:xfrm>
            <a:off x="4093260" y="2499066"/>
            <a:ext cx="1189749" cy="830997"/>
          </a:xfrm>
          <a:prstGeom prst="rect">
            <a:avLst/>
          </a:prstGeom>
        </p:spPr>
        <p:txBody>
          <a:bodyPr wrap="none" anchor="ctr">
            <a:spAutoFit/>
          </a:bodyPr>
          <a:lstStyle/>
          <a:p>
            <a:pPr lvl="0" algn="ctr"/>
            <a:r>
              <a:rPr lang="en-US" altLang="zh-CN" sz="4800" dirty="0" smtClean="0">
                <a:solidFill>
                  <a:srgbClr val="394A57"/>
                </a:solidFill>
                <a:cs typeface="+mn-ea"/>
                <a:sym typeface="+mn-lt"/>
              </a:rPr>
              <a:t>76</a:t>
            </a:r>
            <a:r>
              <a:rPr lang="en-US" altLang="zh-CN" sz="2800" dirty="0" smtClean="0">
                <a:solidFill>
                  <a:prstClr val="black">
                    <a:lumMod val="50000"/>
                    <a:lumOff val="50000"/>
                  </a:prstClr>
                </a:solidFill>
                <a:cs typeface="+mn-ea"/>
                <a:sym typeface="+mn-lt"/>
              </a:rPr>
              <a:t>%</a:t>
            </a:r>
            <a:endParaRPr lang="en-US" altLang="zh-CN" sz="2800" dirty="0">
              <a:solidFill>
                <a:prstClr val="black">
                  <a:lumMod val="50000"/>
                  <a:lumOff val="50000"/>
                </a:prstClr>
              </a:solidFill>
              <a:cs typeface="+mn-ea"/>
              <a:sym typeface="+mn-lt"/>
            </a:endParaRPr>
          </a:p>
        </p:txBody>
      </p:sp>
      <p:sp>
        <p:nvSpPr>
          <p:cNvPr id="21" name="矩形 20"/>
          <p:cNvSpPr/>
          <p:nvPr/>
        </p:nvSpPr>
        <p:spPr>
          <a:xfrm>
            <a:off x="3951394" y="4415296"/>
            <a:ext cx="1473480" cy="369332"/>
          </a:xfrm>
          <a:prstGeom prst="rect">
            <a:avLst/>
          </a:prstGeom>
        </p:spPr>
        <p:txBody>
          <a:bodyPr wrap="none">
            <a:spAutoFit/>
          </a:bodyPr>
          <a:lstStyle/>
          <a:p>
            <a:pPr algn="ctr"/>
            <a:r>
              <a:rPr lang="en-US" altLang="zh-CN" dirty="0">
                <a:solidFill>
                  <a:srgbClr val="00B050"/>
                </a:solidFill>
                <a:cs typeface="+mn-ea"/>
                <a:sym typeface="+mn-lt"/>
              </a:rPr>
              <a:t>+17,356,123</a:t>
            </a:r>
          </a:p>
        </p:txBody>
      </p:sp>
      <p:sp>
        <p:nvSpPr>
          <p:cNvPr id="22" name="空心弧 21"/>
          <p:cNvSpPr/>
          <p:nvPr/>
        </p:nvSpPr>
        <p:spPr>
          <a:xfrm>
            <a:off x="6430437" y="1841134"/>
            <a:ext cx="2146861" cy="2146861"/>
          </a:xfrm>
          <a:prstGeom prst="blockArc">
            <a:avLst>
              <a:gd name="adj1" fmla="val 11922043"/>
              <a:gd name="adj2" fmla="val 10691500"/>
              <a:gd name="adj3" fmla="val 6227"/>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矩形 24"/>
          <p:cNvSpPr/>
          <p:nvPr/>
        </p:nvSpPr>
        <p:spPr>
          <a:xfrm>
            <a:off x="6908993" y="2499066"/>
            <a:ext cx="1189749" cy="830997"/>
          </a:xfrm>
          <a:prstGeom prst="rect">
            <a:avLst/>
          </a:prstGeom>
        </p:spPr>
        <p:txBody>
          <a:bodyPr wrap="none" anchor="ctr">
            <a:spAutoFit/>
          </a:bodyPr>
          <a:lstStyle/>
          <a:p>
            <a:pPr lvl="0" algn="ctr"/>
            <a:r>
              <a:rPr lang="en-US" altLang="zh-CN" sz="4800" dirty="0" smtClean="0">
                <a:solidFill>
                  <a:srgbClr val="394A57"/>
                </a:solidFill>
                <a:cs typeface="+mn-ea"/>
                <a:sym typeface="+mn-lt"/>
              </a:rPr>
              <a:t>92</a:t>
            </a:r>
            <a:r>
              <a:rPr lang="en-US" altLang="zh-CN" sz="2800" dirty="0" smtClean="0">
                <a:solidFill>
                  <a:prstClr val="black">
                    <a:lumMod val="50000"/>
                    <a:lumOff val="50000"/>
                  </a:prstClr>
                </a:solidFill>
                <a:cs typeface="+mn-ea"/>
                <a:sym typeface="+mn-lt"/>
              </a:rPr>
              <a:t>%</a:t>
            </a:r>
            <a:endParaRPr lang="en-US" altLang="zh-CN" sz="2800" dirty="0">
              <a:solidFill>
                <a:prstClr val="black">
                  <a:lumMod val="50000"/>
                  <a:lumOff val="50000"/>
                </a:prstClr>
              </a:solidFill>
              <a:cs typeface="+mn-ea"/>
              <a:sym typeface="+mn-lt"/>
            </a:endParaRPr>
          </a:p>
        </p:txBody>
      </p:sp>
      <p:sp>
        <p:nvSpPr>
          <p:cNvPr id="28" name="矩形 27"/>
          <p:cNvSpPr/>
          <p:nvPr/>
        </p:nvSpPr>
        <p:spPr>
          <a:xfrm>
            <a:off x="6767127" y="4415296"/>
            <a:ext cx="1473480" cy="369332"/>
          </a:xfrm>
          <a:prstGeom prst="rect">
            <a:avLst/>
          </a:prstGeom>
        </p:spPr>
        <p:txBody>
          <a:bodyPr wrap="none">
            <a:spAutoFit/>
          </a:bodyPr>
          <a:lstStyle/>
          <a:p>
            <a:pPr algn="ctr"/>
            <a:r>
              <a:rPr lang="en-US" altLang="zh-CN" dirty="0">
                <a:solidFill>
                  <a:srgbClr val="00B050"/>
                </a:solidFill>
                <a:cs typeface="+mn-ea"/>
                <a:sym typeface="+mn-lt"/>
              </a:rPr>
              <a:t>+17,356,123</a:t>
            </a:r>
          </a:p>
        </p:txBody>
      </p:sp>
      <p:sp>
        <p:nvSpPr>
          <p:cNvPr id="29" name="空心弧 28"/>
          <p:cNvSpPr/>
          <p:nvPr/>
        </p:nvSpPr>
        <p:spPr>
          <a:xfrm>
            <a:off x="9246171" y="1841134"/>
            <a:ext cx="2146861" cy="2146861"/>
          </a:xfrm>
          <a:prstGeom prst="blockArc">
            <a:avLst>
              <a:gd name="adj1" fmla="val 19498456"/>
              <a:gd name="adj2" fmla="val 10691500"/>
              <a:gd name="adj3" fmla="val 6227"/>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0" name="矩形 29"/>
          <p:cNvSpPr/>
          <p:nvPr/>
        </p:nvSpPr>
        <p:spPr>
          <a:xfrm>
            <a:off x="9724727" y="2499066"/>
            <a:ext cx="1189749" cy="830997"/>
          </a:xfrm>
          <a:prstGeom prst="rect">
            <a:avLst/>
          </a:prstGeom>
        </p:spPr>
        <p:txBody>
          <a:bodyPr wrap="none" anchor="ctr">
            <a:spAutoFit/>
          </a:bodyPr>
          <a:lstStyle/>
          <a:p>
            <a:pPr lvl="0" algn="ctr"/>
            <a:r>
              <a:rPr lang="en-US" altLang="zh-CN" sz="4800" dirty="0" smtClean="0">
                <a:solidFill>
                  <a:srgbClr val="394A57"/>
                </a:solidFill>
                <a:cs typeface="+mn-ea"/>
                <a:sym typeface="+mn-lt"/>
              </a:rPr>
              <a:t>54</a:t>
            </a:r>
            <a:r>
              <a:rPr lang="en-US" altLang="zh-CN" sz="2800" dirty="0" smtClean="0">
                <a:solidFill>
                  <a:prstClr val="black">
                    <a:lumMod val="50000"/>
                    <a:lumOff val="50000"/>
                  </a:prstClr>
                </a:solidFill>
                <a:cs typeface="+mn-ea"/>
                <a:sym typeface="+mn-lt"/>
              </a:rPr>
              <a:t>%</a:t>
            </a:r>
            <a:endParaRPr lang="en-US" altLang="zh-CN" sz="2800" dirty="0">
              <a:solidFill>
                <a:prstClr val="black">
                  <a:lumMod val="50000"/>
                  <a:lumOff val="50000"/>
                </a:prstClr>
              </a:solidFill>
              <a:cs typeface="+mn-ea"/>
              <a:sym typeface="+mn-lt"/>
            </a:endParaRPr>
          </a:p>
        </p:txBody>
      </p:sp>
      <p:sp>
        <p:nvSpPr>
          <p:cNvPr id="32" name="矩形 31"/>
          <p:cNvSpPr/>
          <p:nvPr/>
        </p:nvSpPr>
        <p:spPr>
          <a:xfrm>
            <a:off x="9582861" y="4415296"/>
            <a:ext cx="1473480" cy="369332"/>
          </a:xfrm>
          <a:prstGeom prst="rect">
            <a:avLst/>
          </a:prstGeom>
        </p:spPr>
        <p:txBody>
          <a:bodyPr wrap="none">
            <a:spAutoFit/>
          </a:bodyPr>
          <a:lstStyle/>
          <a:p>
            <a:pPr algn="ctr"/>
            <a:r>
              <a:rPr lang="en-US" altLang="zh-CN" dirty="0">
                <a:solidFill>
                  <a:srgbClr val="00B050"/>
                </a:solidFill>
                <a:cs typeface="+mn-ea"/>
                <a:sym typeface="+mn-lt"/>
              </a:rPr>
              <a:t>+17,356,123</a:t>
            </a:r>
          </a:p>
        </p:txBody>
      </p:sp>
      <p:sp>
        <p:nvSpPr>
          <p:cNvPr id="33" name="文本框 32"/>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
        <p:nvSpPr>
          <p:cNvPr id="35" name="矩形 34"/>
          <p:cNvSpPr/>
          <p:nvPr/>
        </p:nvSpPr>
        <p:spPr>
          <a:xfrm>
            <a:off x="715813" y="4826498"/>
            <a:ext cx="2566382" cy="570284"/>
          </a:xfrm>
          <a:prstGeom prst="rect">
            <a:avLst/>
          </a:prstGeom>
        </p:spPr>
        <p:txBody>
          <a:bodyPr wrap="square">
            <a:spAutoFit/>
          </a:bodyPr>
          <a:lstStyle/>
          <a:p>
            <a:pPr algn="ctr">
              <a:lnSpc>
                <a:spcPct val="150000"/>
              </a:lnSpc>
            </a:pPr>
            <a:r>
              <a:rPr lang="zh-CN" altLang="en-US" sz="1100" dirty="0">
                <a:cs typeface="+mn-ea"/>
                <a:sym typeface="+mn-lt"/>
              </a:rPr>
              <a:t>在出行中，主动采用能降低二氧化碳排放量的交通方式，谓之低碳出行</a:t>
            </a:r>
          </a:p>
        </p:txBody>
      </p:sp>
      <p:sp>
        <p:nvSpPr>
          <p:cNvPr id="36" name="矩形 35"/>
          <p:cNvSpPr/>
          <p:nvPr/>
        </p:nvSpPr>
        <p:spPr>
          <a:xfrm>
            <a:off x="3392513" y="4834811"/>
            <a:ext cx="2566382" cy="570284"/>
          </a:xfrm>
          <a:prstGeom prst="rect">
            <a:avLst/>
          </a:prstGeom>
        </p:spPr>
        <p:txBody>
          <a:bodyPr wrap="square">
            <a:spAutoFit/>
          </a:bodyPr>
          <a:lstStyle/>
          <a:p>
            <a:pPr algn="ctr">
              <a:lnSpc>
                <a:spcPct val="150000"/>
              </a:lnSpc>
            </a:pPr>
            <a:r>
              <a:rPr lang="zh-CN" altLang="en-US" sz="1100" dirty="0">
                <a:cs typeface="+mn-ea"/>
                <a:sym typeface="+mn-lt"/>
              </a:rPr>
              <a:t>在出行中，主动采用能降低二氧化碳排放量的交通方式，谓之低碳出行</a:t>
            </a:r>
          </a:p>
        </p:txBody>
      </p:sp>
      <p:sp>
        <p:nvSpPr>
          <p:cNvPr id="42" name="矩形 41"/>
          <p:cNvSpPr/>
          <p:nvPr/>
        </p:nvSpPr>
        <p:spPr>
          <a:xfrm>
            <a:off x="6137566" y="4817772"/>
            <a:ext cx="2566382" cy="570284"/>
          </a:xfrm>
          <a:prstGeom prst="rect">
            <a:avLst/>
          </a:prstGeom>
        </p:spPr>
        <p:txBody>
          <a:bodyPr wrap="square">
            <a:spAutoFit/>
          </a:bodyPr>
          <a:lstStyle/>
          <a:p>
            <a:pPr algn="ctr">
              <a:lnSpc>
                <a:spcPct val="150000"/>
              </a:lnSpc>
            </a:pPr>
            <a:r>
              <a:rPr lang="zh-CN" altLang="en-US" sz="1100" dirty="0">
                <a:cs typeface="+mn-ea"/>
                <a:sym typeface="+mn-lt"/>
              </a:rPr>
              <a:t>在出行中，主动采用能降低二氧化碳排放量的交通方式，谓之低碳出行</a:t>
            </a:r>
          </a:p>
        </p:txBody>
      </p:sp>
      <p:sp>
        <p:nvSpPr>
          <p:cNvPr id="43" name="矩形 42"/>
          <p:cNvSpPr/>
          <p:nvPr/>
        </p:nvSpPr>
        <p:spPr>
          <a:xfrm>
            <a:off x="8948760" y="4826497"/>
            <a:ext cx="2566382" cy="570284"/>
          </a:xfrm>
          <a:prstGeom prst="rect">
            <a:avLst/>
          </a:prstGeom>
        </p:spPr>
        <p:txBody>
          <a:bodyPr wrap="square">
            <a:spAutoFit/>
          </a:bodyPr>
          <a:lstStyle/>
          <a:p>
            <a:pPr algn="ctr">
              <a:lnSpc>
                <a:spcPct val="150000"/>
              </a:lnSpc>
            </a:pPr>
            <a:r>
              <a:rPr lang="zh-CN" altLang="en-US" sz="1100" dirty="0">
                <a:cs typeface="+mn-ea"/>
                <a:sym typeface="+mn-lt"/>
              </a:rPr>
              <a:t>在出行中，主动采用能降低二氧化碳排放量的交通方式，谓之低碳出行</a:t>
            </a:r>
          </a:p>
        </p:txBody>
      </p:sp>
    </p:spTree>
    <p:extLst>
      <p:ext uri="{BB962C8B-B14F-4D97-AF65-F5344CB8AC3E}">
        <p14:creationId xmlns:p14="http://schemas.microsoft.com/office/powerpoint/2010/main" xmlns="" val="1805062022"/>
      </p:ext>
    </p:extLst>
  </p:cSld>
  <p:clrMapOvr>
    <a:masterClrMapping/>
  </p:clrMapOvr>
  <mc:AlternateContent xmlns:mc="http://schemas.openxmlformats.org/markup-compatibility/2006">
    <mc:Choice xmlns=""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29" name="文本框 28"/>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grpSp>
        <p:nvGrpSpPr>
          <p:cNvPr id="5" name="组合 4"/>
          <p:cNvGrpSpPr/>
          <p:nvPr/>
        </p:nvGrpSpPr>
        <p:grpSpPr>
          <a:xfrm>
            <a:off x="2876204" y="1709590"/>
            <a:ext cx="8093291" cy="4059758"/>
            <a:chOff x="2876204" y="1709590"/>
            <a:chExt cx="8093291" cy="4059758"/>
          </a:xfrm>
        </p:grpSpPr>
        <p:sp>
          <p:nvSpPr>
            <p:cNvPr id="30" name="Rectangle 11"/>
            <p:cNvSpPr>
              <a:spLocks noChangeArrowheads="1"/>
            </p:cNvSpPr>
            <p:nvPr/>
          </p:nvSpPr>
          <p:spPr bwMode="auto">
            <a:xfrm>
              <a:off x="2876204" y="3155631"/>
              <a:ext cx="3109420" cy="154007"/>
            </a:xfrm>
            <a:prstGeom prst="rect">
              <a:avLst/>
            </a:pr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200">
                <a:cs typeface="+mn-ea"/>
                <a:sym typeface="+mn-lt"/>
              </a:endParaRPr>
            </a:p>
          </p:txBody>
        </p:sp>
        <p:sp>
          <p:nvSpPr>
            <p:cNvPr id="31" name="Rectangle 12"/>
            <p:cNvSpPr>
              <a:spLocks noChangeArrowheads="1"/>
            </p:cNvSpPr>
            <p:nvPr/>
          </p:nvSpPr>
          <p:spPr bwMode="auto">
            <a:xfrm>
              <a:off x="2876204" y="3419098"/>
              <a:ext cx="4960053" cy="154008"/>
            </a:xfrm>
            <a:prstGeom prst="rect">
              <a:avLst/>
            </a:prstGeom>
            <a:solidFill>
              <a:schemeClr val="accent2">
                <a:lumMod val="40000"/>
                <a:lumOff val="6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200">
                <a:solidFill>
                  <a:srgbClr val="C4261D"/>
                </a:solidFill>
                <a:latin typeface="+mn-lt"/>
                <a:ea typeface="+mn-ea"/>
                <a:cs typeface="+mn-ea"/>
                <a:sym typeface="+mn-lt"/>
              </a:endParaRPr>
            </a:p>
          </p:txBody>
        </p:sp>
        <p:sp>
          <p:nvSpPr>
            <p:cNvPr id="32" name="Rectangle 13"/>
            <p:cNvSpPr>
              <a:spLocks noChangeArrowheads="1"/>
            </p:cNvSpPr>
            <p:nvPr/>
          </p:nvSpPr>
          <p:spPr bwMode="auto">
            <a:xfrm>
              <a:off x="2876204" y="3695293"/>
              <a:ext cx="7122519" cy="154007"/>
            </a:xfrm>
            <a:prstGeom prst="rect">
              <a:avLst/>
            </a:prstGeom>
            <a:solidFill>
              <a:srgbClr val="00B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200">
                <a:solidFill>
                  <a:srgbClr val="C4261D"/>
                </a:solidFill>
                <a:latin typeface="+mn-lt"/>
                <a:ea typeface="+mn-ea"/>
                <a:cs typeface="+mn-ea"/>
                <a:sym typeface="+mn-lt"/>
              </a:endParaRPr>
            </a:p>
          </p:txBody>
        </p:sp>
        <p:sp>
          <p:nvSpPr>
            <p:cNvPr id="33" name="Rectangle 14"/>
            <p:cNvSpPr>
              <a:spLocks noChangeArrowheads="1"/>
            </p:cNvSpPr>
            <p:nvPr/>
          </p:nvSpPr>
          <p:spPr bwMode="auto">
            <a:xfrm>
              <a:off x="2876204" y="3954942"/>
              <a:ext cx="5457713" cy="155280"/>
            </a:xfrm>
            <a:prstGeom prst="rect">
              <a:avLst/>
            </a:prstGeom>
            <a:solidFill>
              <a:schemeClr val="accent2">
                <a:lumMod val="40000"/>
                <a:lumOff val="6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200">
                <a:solidFill>
                  <a:srgbClr val="C4261D"/>
                </a:solidFill>
                <a:latin typeface="+mn-lt"/>
                <a:ea typeface="+mn-ea"/>
                <a:cs typeface="+mn-ea"/>
                <a:sym typeface="+mn-lt"/>
              </a:endParaRPr>
            </a:p>
          </p:txBody>
        </p:sp>
        <p:sp>
          <p:nvSpPr>
            <p:cNvPr id="34" name="Rectangle 15"/>
            <p:cNvSpPr>
              <a:spLocks noChangeArrowheads="1"/>
            </p:cNvSpPr>
            <p:nvPr/>
          </p:nvSpPr>
          <p:spPr bwMode="auto">
            <a:xfrm>
              <a:off x="2876204" y="4236227"/>
              <a:ext cx="3586715" cy="152734"/>
            </a:xfrm>
            <a:prstGeom prst="rect">
              <a:avLst/>
            </a:prstGeom>
            <a:solidFill>
              <a:srgbClr val="00B050"/>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200">
                <a:solidFill>
                  <a:srgbClr val="C4261D"/>
                </a:solidFill>
                <a:latin typeface="+mn-lt"/>
                <a:ea typeface="+mn-ea"/>
                <a:cs typeface="+mn-ea"/>
                <a:sym typeface="+mn-lt"/>
              </a:endParaRPr>
            </a:p>
          </p:txBody>
        </p:sp>
        <p:grpSp>
          <p:nvGrpSpPr>
            <p:cNvPr id="35" name="组合 8"/>
            <p:cNvGrpSpPr>
              <a:grpSpLocks/>
            </p:cNvGrpSpPr>
            <p:nvPr/>
          </p:nvGrpSpPr>
          <p:grpSpPr bwMode="auto">
            <a:xfrm>
              <a:off x="5473964" y="2287590"/>
              <a:ext cx="1023321" cy="1022048"/>
              <a:chOff x="0" y="0"/>
              <a:chExt cx="1684338" cy="1684337"/>
            </a:xfrm>
          </p:grpSpPr>
          <p:sp>
            <p:nvSpPr>
              <p:cNvPr id="36" name="Freeform 6"/>
              <p:cNvSpPr>
                <a:spLocks noEditPoints="1"/>
              </p:cNvSpPr>
              <p:nvPr/>
            </p:nvSpPr>
            <p:spPr bwMode="auto">
              <a:xfrm>
                <a:off x="0" y="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rgbClr val="00B05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200">
                  <a:cs typeface="+mn-ea"/>
                  <a:sym typeface="+mn-lt"/>
                </a:endParaRPr>
              </a:p>
            </p:txBody>
          </p:sp>
          <p:sp>
            <p:nvSpPr>
              <p:cNvPr id="42" name="TextBox 10"/>
              <p:cNvSpPr txBox="1">
                <a:spLocks noChangeArrowheads="1"/>
              </p:cNvSpPr>
              <p:nvPr/>
            </p:nvSpPr>
            <p:spPr bwMode="auto">
              <a:xfrm>
                <a:off x="299972" y="419403"/>
                <a:ext cx="1063830" cy="76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a:solidFill>
                      <a:srgbClr val="4D4D4D"/>
                    </a:solidFill>
                    <a:latin typeface="+mn-lt"/>
                    <a:ea typeface="+mn-ea"/>
                    <a:cs typeface="+mn-ea"/>
                    <a:sym typeface="+mn-lt"/>
                  </a:rPr>
                  <a:t>服务型</a:t>
                </a:r>
                <a:endParaRPr lang="en-US" altLang="zh-CN" sz="1200">
                  <a:solidFill>
                    <a:srgbClr val="4D4D4D"/>
                  </a:solidFill>
                  <a:latin typeface="+mn-lt"/>
                  <a:ea typeface="+mn-ea"/>
                  <a:cs typeface="+mn-ea"/>
                  <a:sym typeface="+mn-lt"/>
                </a:endParaRPr>
              </a:p>
              <a:p>
                <a:pPr algn="ctr" eaLnBrk="1" hangingPunct="1"/>
                <a:r>
                  <a:rPr lang="zh-CN" altLang="en-US" sz="1200">
                    <a:solidFill>
                      <a:srgbClr val="4D4D4D"/>
                    </a:solidFill>
                    <a:latin typeface="+mn-lt"/>
                    <a:ea typeface="+mn-ea"/>
                    <a:cs typeface="+mn-ea"/>
                    <a:sym typeface="+mn-lt"/>
                  </a:rPr>
                  <a:t>团队</a:t>
                </a:r>
              </a:p>
            </p:txBody>
          </p:sp>
        </p:grpSp>
        <p:grpSp>
          <p:nvGrpSpPr>
            <p:cNvPr id="43" name="组合 11"/>
            <p:cNvGrpSpPr>
              <a:grpSpLocks/>
            </p:cNvGrpSpPr>
            <p:nvPr/>
          </p:nvGrpSpPr>
          <p:grpSpPr bwMode="auto">
            <a:xfrm>
              <a:off x="7313141" y="2551057"/>
              <a:ext cx="1023321" cy="1022049"/>
              <a:chOff x="0" y="0"/>
              <a:chExt cx="1684338" cy="1684337"/>
            </a:xfrm>
          </p:grpSpPr>
          <p:sp>
            <p:nvSpPr>
              <p:cNvPr id="44" name="Freeform 7"/>
              <p:cNvSpPr>
                <a:spLocks noEditPoints="1"/>
              </p:cNvSpPr>
              <p:nvPr/>
            </p:nvSpPr>
            <p:spPr bwMode="auto">
              <a:xfrm>
                <a:off x="0" y="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accent2">
                  <a:lumMod val="40000"/>
                  <a:lumOff val="6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200">
                  <a:cs typeface="+mn-ea"/>
                  <a:sym typeface="+mn-lt"/>
                </a:endParaRPr>
              </a:p>
            </p:txBody>
          </p:sp>
          <p:sp>
            <p:nvSpPr>
              <p:cNvPr id="45" name="TextBox 13"/>
              <p:cNvSpPr txBox="1">
                <a:spLocks noChangeArrowheads="1"/>
              </p:cNvSpPr>
              <p:nvPr/>
            </p:nvSpPr>
            <p:spPr bwMode="auto">
              <a:xfrm>
                <a:off x="328099" y="458129"/>
                <a:ext cx="1063830" cy="760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a:solidFill>
                      <a:srgbClr val="4D4D4D"/>
                    </a:solidFill>
                    <a:latin typeface="+mn-lt"/>
                    <a:ea typeface="+mn-ea"/>
                    <a:cs typeface="+mn-ea"/>
                    <a:sym typeface="+mn-lt"/>
                  </a:rPr>
                  <a:t>竞争型</a:t>
                </a:r>
                <a:endParaRPr lang="en-US" altLang="zh-CN" sz="1200">
                  <a:solidFill>
                    <a:srgbClr val="4D4D4D"/>
                  </a:solidFill>
                  <a:latin typeface="+mn-lt"/>
                  <a:ea typeface="+mn-ea"/>
                  <a:cs typeface="+mn-ea"/>
                  <a:sym typeface="+mn-lt"/>
                </a:endParaRPr>
              </a:p>
              <a:p>
                <a:pPr algn="ctr" eaLnBrk="1" hangingPunct="1"/>
                <a:r>
                  <a:rPr lang="zh-CN" altLang="en-US" sz="1200">
                    <a:solidFill>
                      <a:srgbClr val="4D4D4D"/>
                    </a:solidFill>
                    <a:latin typeface="+mn-lt"/>
                    <a:ea typeface="+mn-ea"/>
                    <a:cs typeface="+mn-ea"/>
                    <a:sym typeface="+mn-lt"/>
                  </a:rPr>
                  <a:t>团队</a:t>
                </a:r>
              </a:p>
            </p:txBody>
          </p:sp>
        </p:grpSp>
        <p:grpSp>
          <p:nvGrpSpPr>
            <p:cNvPr id="3" name="组合 2"/>
            <p:cNvGrpSpPr/>
            <p:nvPr/>
          </p:nvGrpSpPr>
          <p:grpSpPr>
            <a:xfrm>
              <a:off x="9487062" y="2828524"/>
              <a:ext cx="1023321" cy="1020775"/>
              <a:chOff x="9487062" y="2828524"/>
              <a:chExt cx="1023321" cy="1020775"/>
            </a:xfrm>
          </p:grpSpPr>
          <p:sp>
            <p:nvSpPr>
              <p:cNvPr id="47" name="Freeform 8"/>
              <p:cNvSpPr>
                <a:spLocks noEditPoints="1"/>
              </p:cNvSpPr>
              <p:nvPr/>
            </p:nvSpPr>
            <p:spPr bwMode="auto">
              <a:xfrm>
                <a:off x="9487062" y="2828524"/>
                <a:ext cx="1023321" cy="1020775"/>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rgbClr val="00B050"/>
              </a:solidFill>
              <a:ln>
                <a:noFill/>
              </a:ln>
            </p:spPr>
            <p:txBody>
              <a:bodyPr/>
              <a:lstStyle/>
              <a:p>
                <a:endParaRPr lang="zh-CN" altLang="en-US" sz="1200">
                  <a:cs typeface="+mn-ea"/>
                  <a:sym typeface="+mn-lt"/>
                </a:endParaRPr>
              </a:p>
            </p:txBody>
          </p:sp>
          <p:sp>
            <p:nvSpPr>
              <p:cNvPr id="48" name="TextBox 16"/>
              <p:cNvSpPr txBox="1">
                <a:spLocks noChangeArrowheads="1"/>
              </p:cNvSpPr>
              <p:nvPr/>
            </p:nvSpPr>
            <p:spPr bwMode="auto">
              <a:xfrm>
                <a:off x="9700350" y="3083816"/>
                <a:ext cx="646331" cy="461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a:solidFill>
                      <a:srgbClr val="4D4D4D"/>
                    </a:solidFill>
                    <a:latin typeface="+mn-lt"/>
                    <a:ea typeface="+mn-ea"/>
                    <a:cs typeface="+mn-ea"/>
                    <a:sym typeface="+mn-lt"/>
                  </a:rPr>
                  <a:t>学习型</a:t>
                </a:r>
                <a:endParaRPr lang="en-US" altLang="zh-CN" sz="1200">
                  <a:solidFill>
                    <a:srgbClr val="4D4D4D"/>
                  </a:solidFill>
                  <a:latin typeface="+mn-lt"/>
                  <a:ea typeface="+mn-ea"/>
                  <a:cs typeface="+mn-ea"/>
                  <a:sym typeface="+mn-lt"/>
                </a:endParaRPr>
              </a:p>
              <a:p>
                <a:pPr algn="ctr" eaLnBrk="1" hangingPunct="1"/>
                <a:r>
                  <a:rPr lang="zh-CN" altLang="en-US" sz="1200">
                    <a:solidFill>
                      <a:srgbClr val="4D4D4D"/>
                    </a:solidFill>
                    <a:latin typeface="+mn-lt"/>
                    <a:ea typeface="+mn-ea"/>
                    <a:cs typeface="+mn-ea"/>
                    <a:sym typeface="+mn-lt"/>
                  </a:rPr>
                  <a:t>团队</a:t>
                </a:r>
              </a:p>
            </p:txBody>
          </p:sp>
        </p:grpSp>
        <p:grpSp>
          <p:nvGrpSpPr>
            <p:cNvPr id="49" name="组合 17"/>
            <p:cNvGrpSpPr>
              <a:grpSpLocks/>
            </p:cNvGrpSpPr>
            <p:nvPr/>
          </p:nvGrpSpPr>
          <p:grpSpPr bwMode="auto">
            <a:xfrm>
              <a:off x="7822256" y="3954942"/>
              <a:ext cx="1022049" cy="1023321"/>
              <a:chOff x="0" y="0"/>
              <a:chExt cx="1684338" cy="1684337"/>
            </a:xfrm>
          </p:grpSpPr>
          <p:sp>
            <p:nvSpPr>
              <p:cNvPr id="50" name="Freeform 9"/>
              <p:cNvSpPr>
                <a:spLocks noEditPoints="1"/>
              </p:cNvSpPr>
              <p:nvPr/>
            </p:nvSpPr>
            <p:spPr bwMode="auto">
              <a:xfrm>
                <a:off x="0" y="0"/>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accent2">
                  <a:lumMod val="40000"/>
                  <a:lumOff val="6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200">
                  <a:cs typeface="+mn-ea"/>
                  <a:sym typeface="+mn-lt"/>
                </a:endParaRPr>
              </a:p>
            </p:txBody>
          </p:sp>
          <p:sp>
            <p:nvSpPr>
              <p:cNvPr id="51" name="TextBox 19"/>
              <p:cNvSpPr txBox="1">
                <a:spLocks noChangeArrowheads="1"/>
              </p:cNvSpPr>
              <p:nvPr/>
            </p:nvSpPr>
            <p:spPr bwMode="auto">
              <a:xfrm>
                <a:off x="329946" y="466022"/>
                <a:ext cx="1065154" cy="7598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a:solidFill>
                      <a:srgbClr val="4D4D4D"/>
                    </a:solidFill>
                    <a:latin typeface="+mn-lt"/>
                    <a:ea typeface="+mn-ea"/>
                    <a:cs typeface="+mn-ea"/>
                    <a:sym typeface="+mn-lt"/>
                  </a:rPr>
                  <a:t>创新型</a:t>
                </a:r>
                <a:endParaRPr lang="en-US" altLang="zh-CN" sz="1200" dirty="0">
                  <a:solidFill>
                    <a:srgbClr val="4D4D4D"/>
                  </a:solidFill>
                  <a:latin typeface="+mn-lt"/>
                  <a:ea typeface="+mn-ea"/>
                  <a:cs typeface="+mn-ea"/>
                  <a:sym typeface="+mn-lt"/>
                </a:endParaRPr>
              </a:p>
              <a:p>
                <a:pPr algn="ctr" eaLnBrk="1" hangingPunct="1"/>
                <a:r>
                  <a:rPr lang="zh-CN" altLang="en-US" sz="1200" dirty="0">
                    <a:solidFill>
                      <a:srgbClr val="4D4D4D"/>
                    </a:solidFill>
                    <a:latin typeface="+mn-lt"/>
                    <a:ea typeface="+mn-ea"/>
                    <a:cs typeface="+mn-ea"/>
                    <a:sym typeface="+mn-lt"/>
                  </a:rPr>
                  <a:t>团队</a:t>
                </a:r>
                <a:endParaRPr lang="en-US" altLang="zh-CN" sz="1200" dirty="0">
                  <a:solidFill>
                    <a:srgbClr val="4D4D4D"/>
                  </a:solidFill>
                  <a:latin typeface="+mn-lt"/>
                  <a:ea typeface="+mn-ea"/>
                  <a:cs typeface="+mn-ea"/>
                  <a:sym typeface="+mn-lt"/>
                </a:endParaRPr>
              </a:p>
            </p:txBody>
          </p:sp>
        </p:grpSp>
        <p:grpSp>
          <p:nvGrpSpPr>
            <p:cNvPr id="4" name="组合 3"/>
            <p:cNvGrpSpPr/>
            <p:nvPr/>
          </p:nvGrpSpPr>
          <p:grpSpPr>
            <a:xfrm>
              <a:off x="5952532" y="4236227"/>
              <a:ext cx="1020776" cy="1020775"/>
              <a:chOff x="5952532" y="4236227"/>
              <a:chExt cx="1020776" cy="1020775"/>
            </a:xfrm>
          </p:grpSpPr>
          <p:sp>
            <p:nvSpPr>
              <p:cNvPr id="54" name="TextBox 23"/>
              <p:cNvSpPr txBox="1">
                <a:spLocks noChangeArrowheads="1"/>
              </p:cNvSpPr>
              <p:nvPr/>
            </p:nvSpPr>
            <p:spPr bwMode="auto">
              <a:xfrm>
                <a:off x="6148516" y="4487638"/>
                <a:ext cx="646331" cy="461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a:solidFill>
                      <a:srgbClr val="4D4D4D"/>
                    </a:solidFill>
                    <a:latin typeface="+mn-lt"/>
                    <a:ea typeface="+mn-ea"/>
                    <a:cs typeface="+mn-ea"/>
                    <a:sym typeface="+mn-lt"/>
                  </a:rPr>
                  <a:t>合作型</a:t>
                </a:r>
                <a:endParaRPr lang="en-US" altLang="zh-CN" sz="1200">
                  <a:solidFill>
                    <a:srgbClr val="4D4D4D"/>
                  </a:solidFill>
                  <a:latin typeface="+mn-lt"/>
                  <a:ea typeface="+mn-ea"/>
                  <a:cs typeface="+mn-ea"/>
                  <a:sym typeface="+mn-lt"/>
                </a:endParaRPr>
              </a:p>
              <a:p>
                <a:pPr algn="ctr" eaLnBrk="1" hangingPunct="1"/>
                <a:r>
                  <a:rPr lang="zh-CN" altLang="en-US" sz="1200">
                    <a:solidFill>
                      <a:srgbClr val="4D4D4D"/>
                    </a:solidFill>
                    <a:latin typeface="+mn-lt"/>
                    <a:ea typeface="+mn-ea"/>
                    <a:cs typeface="+mn-ea"/>
                    <a:sym typeface="+mn-lt"/>
                  </a:rPr>
                  <a:t>团队</a:t>
                </a:r>
              </a:p>
            </p:txBody>
          </p:sp>
          <p:sp>
            <p:nvSpPr>
              <p:cNvPr id="53" name="Freeform 10"/>
              <p:cNvSpPr>
                <a:spLocks noEditPoints="1"/>
              </p:cNvSpPr>
              <p:nvPr/>
            </p:nvSpPr>
            <p:spPr bwMode="auto">
              <a:xfrm>
                <a:off x="5952532" y="4236227"/>
                <a:ext cx="1020776" cy="1020775"/>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rgbClr val="00B050"/>
              </a:solidFill>
              <a:ln>
                <a:noFill/>
              </a:ln>
            </p:spPr>
            <p:txBody>
              <a:bodyPr/>
              <a:lstStyle/>
              <a:p>
                <a:endParaRPr lang="zh-CN" altLang="en-US" sz="1200">
                  <a:cs typeface="+mn-ea"/>
                  <a:sym typeface="+mn-lt"/>
                </a:endParaRPr>
              </a:p>
            </p:txBody>
          </p:sp>
        </p:grpSp>
        <p:sp>
          <p:nvSpPr>
            <p:cNvPr id="55" name="等腰三角形 1"/>
            <p:cNvSpPr>
              <a:spLocks/>
            </p:cNvSpPr>
            <p:nvPr/>
          </p:nvSpPr>
          <p:spPr bwMode="auto">
            <a:xfrm flipV="1">
              <a:off x="5407779" y="2187040"/>
              <a:ext cx="1144236" cy="106914"/>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200">
                <a:cs typeface="+mn-ea"/>
                <a:sym typeface="+mn-lt"/>
              </a:endParaRPr>
            </a:p>
          </p:txBody>
        </p:sp>
        <p:sp>
          <p:nvSpPr>
            <p:cNvPr id="56" name="TextBox 25"/>
            <p:cNvSpPr txBox="1">
              <a:spLocks noChangeArrowheads="1"/>
            </p:cNvSpPr>
            <p:nvPr/>
          </p:nvSpPr>
          <p:spPr bwMode="auto">
            <a:xfrm>
              <a:off x="5261052" y="1709590"/>
              <a:ext cx="1669897"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dirty="0">
                  <a:solidFill>
                    <a:srgbClr val="4D4D4D"/>
                  </a:solidFill>
                  <a:latin typeface="+mn-lt"/>
                  <a:ea typeface="+mn-ea"/>
                  <a:cs typeface="+mn-ea"/>
                  <a:sym typeface="+mn-lt"/>
                </a:rPr>
                <a:t>服务型团队建设情况文字可以在这里简要说明。</a:t>
              </a:r>
            </a:p>
          </p:txBody>
        </p:sp>
        <p:sp>
          <p:nvSpPr>
            <p:cNvPr id="57" name="等腰三角形 1"/>
            <p:cNvSpPr>
              <a:spLocks/>
            </p:cNvSpPr>
            <p:nvPr/>
          </p:nvSpPr>
          <p:spPr bwMode="auto">
            <a:xfrm flipV="1">
              <a:off x="7202409" y="2472144"/>
              <a:ext cx="1142963" cy="106914"/>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200">
                <a:cs typeface="+mn-ea"/>
                <a:sym typeface="+mn-lt"/>
              </a:endParaRPr>
            </a:p>
          </p:txBody>
        </p:sp>
        <p:sp>
          <p:nvSpPr>
            <p:cNvPr id="58" name="TextBox 27"/>
            <p:cNvSpPr txBox="1">
              <a:spLocks noChangeArrowheads="1"/>
            </p:cNvSpPr>
            <p:nvPr/>
          </p:nvSpPr>
          <p:spPr bwMode="auto">
            <a:xfrm>
              <a:off x="7106313" y="2015859"/>
              <a:ext cx="167117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dirty="0">
                  <a:solidFill>
                    <a:srgbClr val="4D4D4D"/>
                  </a:solidFill>
                  <a:latin typeface="+mn-lt"/>
                  <a:ea typeface="+mn-ea"/>
                  <a:cs typeface="+mn-ea"/>
                  <a:sym typeface="+mn-lt"/>
                </a:rPr>
                <a:t>竞争型团队建设情况文字可以在这里简要说明。</a:t>
              </a:r>
            </a:p>
          </p:txBody>
        </p:sp>
        <p:sp>
          <p:nvSpPr>
            <p:cNvPr id="59" name="等腰三角形 1"/>
            <p:cNvSpPr>
              <a:spLocks/>
            </p:cNvSpPr>
            <p:nvPr/>
          </p:nvSpPr>
          <p:spPr bwMode="auto">
            <a:xfrm flipV="1">
              <a:off x="9401786" y="2755976"/>
              <a:ext cx="1142963" cy="106914"/>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200">
                <a:cs typeface="+mn-ea"/>
                <a:sym typeface="+mn-lt"/>
              </a:endParaRPr>
            </a:p>
          </p:txBody>
        </p:sp>
        <p:sp>
          <p:nvSpPr>
            <p:cNvPr id="60" name="TextBox 29"/>
            <p:cNvSpPr txBox="1">
              <a:spLocks noChangeArrowheads="1"/>
            </p:cNvSpPr>
            <p:nvPr/>
          </p:nvSpPr>
          <p:spPr bwMode="auto">
            <a:xfrm>
              <a:off x="9298325" y="2293954"/>
              <a:ext cx="167117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dirty="0">
                  <a:solidFill>
                    <a:srgbClr val="4D4D4D"/>
                  </a:solidFill>
                  <a:latin typeface="+mn-lt"/>
                  <a:ea typeface="+mn-ea"/>
                  <a:cs typeface="+mn-ea"/>
                  <a:sym typeface="+mn-lt"/>
                </a:rPr>
                <a:t>学习型团队建设情况文字可以在这里简要说明。</a:t>
              </a:r>
            </a:p>
          </p:txBody>
        </p:sp>
        <p:sp>
          <p:nvSpPr>
            <p:cNvPr id="61" name="等腰三角形 1"/>
            <p:cNvSpPr>
              <a:spLocks/>
            </p:cNvSpPr>
            <p:nvPr/>
          </p:nvSpPr>
          <p:spPr bwMode="auto">
            <a:xfrm>
              <a:off x="7771345" y="4978263"/>
              <a:ext cx="1144236" cy="105641"/>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200">
                <a:cs typeface="+mn-ea"/>
                <a:sym typeface="+mn-lt"/>
              </a:endParaRPr>
            </a:p>
          </p:txBody>
        </p:sp>
        <p:sp>
          <p:nvSpPr>
            <p:cNvPr id="62" name="TextBox 31"/>
            <p:cNvSpPr txBox="1">
              <a:spLocks noChangeArrowheads="1"/>
            </p:cNvSpPr>
            <p:nvPr/>
          </p:nvSpPr>
          <p:spPr bwMode="auto">
            <a:xfrm>
              <a:off x="7647885" y="5109359"/>
              <a:ext cx="1669897"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rgbClr val="4D4D4D"/>
                  </a:solidFill>
                  <a:latin typeface="+mn-lt"/>
                  <a:ea typeface="+mn-ea"/>
                  <a:cs typeface="+mn-ea"/>
                  <a:sym typeface="+mn-lt"/>
                </a:rPr>
                <a:t>创新型团队建设情况文字可以在这里简要说明。</a:t>
              </a:r>
            </a:p>
          </p:txBody>
        </p:sp>
        <p:sp>
          <p:nvSpPr>
            <p:cNvPr id="63" name="等腰三角形 1"/>
            <p:cNvSpPr>
              <a:spLocks/>
            </p:cNvSpPr>
            <p:nvPr/>
          </p:nvSpPr>
          <p:spPr bwMode="auto">
            <a:xfrm>
              <a:off x="5900347" y="5207364"/>
              <a:ext cx="1142963" cy="106914"/>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1200">
                <a:cs typeface="+mn-ea"/>
                <a:sym typeface="+mn-lt"/>
              </a:endParaRPr>
            </a:p>
          </p:txBody>
        </p:sp>
        <p:sp>
          <p:nvSpPr>
            <p:cNvPr id="64" name="TextBox 33"/>
            <p:cNvSpPr txBox="1">
              <a:spLocks noChangeArrowheads="1"/>
            </p:cNvSpPr>
            <p:nvPr/>
          </p:nvSpPr>
          <p:spPr bwMode="auto">
            <a:xfrm>
              <a:off x="5775614" y="5338461"/>
              <a:ext cx="167117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rgbClr val="4D4D4D"/>
                  </a:solidFill>
                  <a:latin typeface="+mn-lt"/>
                  <a:ea typeface="+mn-ea"/>
                  <a:cs typeface="+mn-ea"/>
                  <a:sym typeface="+mn-lt"/>
                </a:rPr>
                <a:t>合作型团队建设情况文字可以在这里简要说明。</a:t>
              </a:r>
            </a:p>
          </p:txBody>
        </p:sp>
      </p:grpSp>
      <p:pic>
        <p:nvPicPr>
          <p:cNvPr id="6" name="图片 5"/>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483663" y="1393860"/>
            <a:ext cx="6570134" cy="4622562"/>
          </a:xfrm>
          <a:prstGeom prst="rect">
            <a:avLst/>
          </a:prstGeom>
        </p:spPr>
      </p:pic>
    </p:spTree>
    <p:extLst>
      <p:ext uri="{BB962C8B-B14F-4D97-AF65-F5344CB8AC3E}">
        <p14:creationId xmlns:p14="http://schemas.microsoft.com/office/powerpoint/2010/main" xmlns="" val="175054253"/>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grpSp>
        <p:nvGrpSpPr>
          <p:cNvPr id="14" name="组合 13"/>
          <p:cNvGrpSpPr/>
          <p:nvPr/>
        </p:nvGrpSpPr>
        <p:grpSpPr bwMode="auto">
          <a:xfrm>
            <a:off x="503236" y="1961716"/>
            <a:ext cx="8049011" cy="3953187"/>
            <a:chOff x="1403350" y="2276475"/>
            <a:chExt cx="7416800" cy="3897371"/>
          </a:xfrm>
          <a:solidFill>
            <a:srgbClr val="7FD7A7"/>
          </a:solidFill>
        </p:grpSpPr>
        <p:sp>
          <p:nvSpPr>
            <p:cNvPr id="15" name="Freeform 243"/>
            <p:cNvSpPr>
              <a:spLocks/>
            </p:cNvSpPr>
            <p:nvPr/>
          </p:nvSpPr>
          <p:spPr bwMode="auto">
            <a:xfrm>
              <a:off x="6232572" y="3027808"/>
              <a:ext cx="1199234" cy="947794"/>
            </a:xfrm>
            <a:custGeom>
              <a:avLst/>
              <a:gdLst>
                <a:gd name="T0" fmla="*/ 2147483647 w 820"/>
                <a:gd name="T1" fmla="*/ 2147483647 h 600"/>
                <a:gd name="T2" fmla="*/ 2147483647 w 820"/>
                <a:gd name="T3" fmla="*/ 2147483647 h 600"/>
                <a:gd name="T4" fmla="*/ 2147483647 w 820"/>
                <a:gd name="T5" fmla="*/ 2147483647 h 600"/>
                <a:gd name="T6" fmla="*/ 2147483647 w 820"/>
                <a:gd name="T7" fmla="*/ 2147483647 h 600"/>
                <a:gd name="T8" fmla="*/ 2147483647 w 820"/>
                <a:gd name="T9" fmla="*/ 2147483647 h 600"/>
                <a:gd name="T10" fmla="*/ 2147483647 w 820"/>
                <a:gd name="T11" fmla="*/ 2147483647 h 600"/>
                <a:gd name="T12" fmla="*/ 2147483647 w 820"/>
                <a:gd name="T13" fmla="*/ 2147483647 h 600"/>
                <a:gd name="T14" fmla="*/ 2147483647 w 820"/>
                <a:gd name="T15" fmla="*/ 2147483647 h 600"/>
                <a:gd name="T16" fmla="*/ 2147483647 w 820"/>
                <a:gd name="T17" fmla="*/ 2147483647 h 600"/>
                <a:gd name="T18" fmla="*/ 2147483647 w 820"/>
                <a:gd name="T19" fmla="*/ 2147483647 h 600"/>
                <a:gd name="T20" fmla="*/ 2147483647 w 820"/>
                <a:gd name="T21" fmla="*/ 2147483647 h 600"/>
                <a:gd name="T22" fmla="*/ 2147483647 w 820"/>
                <a:gd name="T23" fmla="*/ 2147483647 h 600"/>
                <a:gd name="T24" fmla="*/ 2147483647 w 820"/>
                <a:gd name="T25" fmla="*/ 2147483647 h 600"/>
                <a:gd name="T26" fmla="*/ 2147483647 w 820"/>
                <a:gd name="T27" fmla="*/ 2147483647 h 600"/>
                <a:gd name="T28" fmla="*/ 2147483647 w 820"/>
                <a:gd name="T29" fmla="*/ 2147483647 h 600"/>
                <a:gd name="T30" fmla="*/ 2147483647 w 820"/>
                <a:gd name="T31" fmla="*/ 2147483647 h 600"/>
                <a:gd name="T32" fmla="*/ 2147483647 w 820"/>
                <a:gd name="T33" fmla="*/ 2147483647 h 600"/>
                <a:gd name="T34" fmla="*/ 2147483647 w 820"/>
                <a:gd name="T35" fmla="*/ 2147483647 h 600"/>
                <a:gd name="T36" fmla="*/ 2147483647 w 820"/>
                <a:gd name="T37" fmla="*/ 2147483647 h 600"/>
                <a:gd name="T38" fmla="*/ 2147483647 w 820"/>
                <a:gd name="T39" fmla="*/ 2147483647 h 600"/>
                <a:gd name="T40" fmla="*/ 2147483647 w 820"/>
                <a:gd name="T41" fmla="*/ 2147483647 h 600"/>
                <a:gd name="T42" fmla="*/ 2147483647 w 820"/>
                <a:gd name="T43" fmla="*/ 2147483647 h 600"/>
                <a:gd name="T44" fmla="*/ 2147483647 w 820"/>
                <a:gd name="T45" fmla="*/ 2147483647 h 600"/>
                <a:gd name="T46" fmla="*/ 2147483647 w 820"/>
                <a:gd name="T47" fmla="*/ 2147483647 h 600"/>
                <a:gd name="T48" fmla="*/ 2147483647 w 820"/>
                <a:gd name="T49" fmla="*/ 2147483647 h 600"/>
                <a:gd name="T50" fmla="*/ 2147483647 w 820"/>
                <a:gd name="T51" fmla="*/ 2147483647 h 600"/>
                <a:gd name="T52" fmla="*/ 2147483647 w 820"/>
                <a:gd name="T53" fmla="*/ 2147483647 h 600"/>
                <a:gd name="T54" fmla="*/ 2147483647 w 820"/>
                <a:gd name="T55" fmla="*/ 2147483647 h 600"/>
                <a:gd name="T56" fmla="*/ 2147483647 w 820"/>
                <a:gd name="T57" fmla="*/ 2147483647 h 600"/>
                <a:gd name="T58" fmla="*/ 2147483647 w 820"/>
                <a:gd name="T59" fmla="*/ 2147483647 h 600"/>
                <a:gd name="T60" fmla="*/ 2147483647 w 820"/>
                <a:gd name="T61" fmla="*/ 2147483647 h 600"/>
                <a:gd name="T62" fmla="*/ 2147483647 w 820"/>
                <a:gd name="T63" fmla="*/ 2147483647 h 600"/>
                <a:gd name="T64" fmla="*/ 2147483647 w 820"/>
                <a:gd name="T65" fmla="*/ 2147483647 h 600"/>
                <a:gd name="T66" fmla="*/ 2147483647 w 820"/>
                <a:gd name="T67" fmla="*/ 2147483647 h 600"/>
                <a:gd name="T68" fmla="*/ 2147483647 w 820"/>
                <a:gd name="T69" fmla="*/ 2147483647 h 600"/>
                <a:gd name="T70" fmla="*/ 2147483647 w 820"/>
                <a:gd name="T71" fmla="*/ 2147483647 h 600"/>
                <a:gd name="T72" fmla="*/ 2147483647 w 820"/>
                <a:gd name="T73" fmla="*/ 2147483647 h 600"/>
                <a:gd name="T74" fmla="*/ 2147483647 w 820"/>
                <a:gd name="T75" fmla="*/ 2147483647 h 600"/>
                <a:gd name="T76" fmla="*/ 2147483647 w 820"/>
                <a:gd name="T77" fmla="*/ 2147483647 h 600"/>
                <a:gd name="T78" fmla="*/ 2147483647 w 820"/>
                <a:gd name="T79" fmla="*/ 2147483647 h 600"/>
                <a:gd name="T80" fmla="*/ 2147483647 w 820"/>
                <a:gd name="T81" fmla="*/ 2147483647 h 600"/>
                <a:gd name="T82" fmla="*/ 2147483647 w 820"/>
                <a:gd name="T83" fmla="*/ 2147483647 h 600"/>
                <a:gd name="T84" fmla="*/ 2147483647 w 820"/>
                <a:gd name="T85" fmla="*/ 2147483647 h 600"/>
                <a:gd name="T86" fmla="*/ 2147483647 w 820"/>
                <a:gd name="T87" fmla="*/ 2147483647 h 600"/>
                <a:gd name="T88" fmla="*/ 0 w 820"/>
                <a:gd name="T89" fmla="*/ 2147483647 h 600"/>
                <a:gd name="T90" fmla="*/ 2147483647 w 820"/>
                <a:gd name="T91" fmla="*/ 2147483647 h 600"/>
                <a:gd name="T92" fmla="*/ 2147483647 w 820"/>
                <a:gd name="T93" fmla="*/ 2147483647 h 600"/>
                <a:gd name="T94" fmla="*/ 2147483647 w 820"/>
                <a:gd name="T95" fmla="*/ 2147483647 h 600"/>
                <a:gd name="T96" fmla="*/ 2147483647 w 820"/>
                <a:gd name="T97" fmla="*/ 2147483647 h 600"/>
                <a:gd name="T98" fmla="*/ 2147483647 w 820"/>
                <a:gd name="T99" fmla="*/ 2147483647 h 600"/>
                <a:gd name="T100" fmla="*/ 2147483647 w 820"/>
                <a:gd name="T101" fmla="*/ 2147483647 h 600"/>
                <a:gd name="T102" fmla="*/ 2147483647 w 820"/>
                <a:gd name="T103" fmla="*/ 2147483647 h 600"/>
                <a:gd name="T104" fmla="*/ 2147483647 w 820"/>
                <a:gd name="T105" fmla="*/ 2147483647 h 600"/>
                <a:gd name="T106" fmla="*/ 2147483647 w 820"/>
                <a:gd name="T107" fmla="*/ 2147483647 h 600"/>
                <a:gd name="T108" fmla="*/ 2147483647 w 820"/>
                <a:gd name="T109" fmla="*/ 2147483647 h 600"/>
                <a:gd name="T110" fmla="*/ 2147483647 w 820"/>
                <a:gd name="T111" fmla="*/ 2147483647 h 600"/>
                <a:gd name="T112" fmla="*/ 2147483647 w 820"/>
                <a:gd name="T113" fmla="*/ 2147483647 h 600"/>
                <a:gd name="T114" fmla="*/ 2147483647 w 820"/>
                <a:gd name="T115" fmla="*/ 2147483647 h 600"/>
                <a:gd name="T116" fmla="*/ 2147483647 w 820"/>
                <a:gd name="T117" fmla="*/ 2147483647 h 600"/>
                <a:gd name="T118" fmla="*/ 2147483647 w 820"/>
                <a:gd name="T119" fmla="*/ 2147483647 h 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0"/>
                <a:gd name="T181" fmla="*/ 0 h 600"/>
                <a:gd name="T182" fmla="*/ 820 w 820"/>
                <a:gd name="T183" fmla="*/ 600 h 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 name="Freeform 244"/>
            <p:cNvSpPr>
              <a:spLocks/>
            </p:cNvSpPr>
            <p:nvPr/>
          </p:nvSpPr>
          <p:spPr bwMode="auto">
            <a:xfrm>
              <a:off x="7615150" y="3253473"/>
              <a:ext cx="121077" cy="111506"/>
            </a:xfrm>
            <a:custGeom>
              <a:avLst/>
              <a:gdLst>
                <a:gd name="T0" fmla="*/ 2147483647 w 82"/>
                <a:gd name="T1" fmla="*/ 2147483647 h 70"/>
                <a:gd name="T2" fmla="*/ 2147483647 w 82"/>
                <a:gd name="T3" fmla="*/ 2147483647 h 70"/>
                <a:gd name="T4" fmla="*/ 2147483647 w 82"/>
                <a:gd name="T5" fmla="*/ 2147483647 h 70"/>
                <a:gd name="T6" fmla="*/ 2147483647 w 82"/>
                <a:gd name="T7" fmla="*/ 2147483647 h 70"/>
                <a:gd name="T8" fmla="*/ 2147483647 w 82"/>
                <a:gd name="T9" fmla="*/ 2147483647 h 70"/>
                <a:gd name="T10" fmla="*/ 2147483647 w 82"/>
                <a:gd name="T11" fmla="*/ 2147483647 h 70"/>
                <a:gd name="T12" fmla="*/ 2147483647 w 82"/>
                <a:gd name="T13" fmla="*/ 2147483647 h 70"/>
                <a:gd name="T14" fmla="*/ 2147483647 w 82"/>
                <a:gd name="T15" fmla="*/ 2147483647 h 70"/>
                <a:gd name="T16" fmla="*/ 2147483647 w 82"/>
                <a:gd name="T17" fmla="*/ 2147483647 h 70"/>
                <a:gd name="T18" fmla="*/ 2147483647 w 82"/>
                <a:gd name="T19" fmla="*/ 2147483647 h 70"/>
                <a:gd name="T20" fmla="*/ 2147483647 w 82"/>
                <a:gd name="T21" fmla="*/ 2147483647 h 70"/>
                <a:gd name="T22" fmla="*/ 2147483647 w 82"/>
                <a:gd name="T23" fmla="*/ 2147483647 h 70"/>
                <a:gd name="T24" fmla="*/ 2147483647 w 82"/>
                <a:gd name="T25" fmla="*/ 2147483647 h 70"/>
                <a:gd name="T26" fmla="*/ 2147483647 w 82"/>
                <a:gd name="T27" fmla="*/ 2147483647 h 70"/>
                <a:gd name="T28" fmla="*/ 2147483647 w 82"/>
                <a:gd name="T29" fmla="*/ 2147483647 h 70"/>
                <a:gd name="T30" fmla="*/ 2147483647 w 82"/>
                <a:gd name="T31" fmla="*/ 2147483647 h 70"/>
                <a:gd name="T32" fmla="*/ 2147483647 w 82"/>
                <a:gd name="T33" fmla="*/ 2147483647 h 70"/>
                <a:gd name="T34" fmla="*/ 2147483647 w 82"/>
                <a:gd name="T35" fmla="*/ 2147483647 h 70"/>
                <a:gd name="T36" fmla="*/ 2147483647 w 82"/>
                <a:gd name="T37" fmla="*/ 2147483647 h 70"/>
                <a:gd name="T38" fmla="*/ 2147483647 w 82"/>
                <a:gd name="T39" fmla="*/ 2147483647 h 70"/>
                <a:gd name="T40" fmla="*/ 2147483647 w 82"/>
                <a:gd name="T41" fmla="*/ 2147483647 h 70"/>
                <a:gd name="T42" fmla="*/ 0 w 82"/>
                <a:gd name="T43" fmla="*/ 0 h 70"/>
                <a:gd name="T44" fmla="*/ 2147483647 w 82"/>
                <a:gd name="T45" fmla="*/ 0 h 70"/>
                <a:gd name="T46" fmla="*/ 2147483647 w 82"/>
                <a:gd name="T47" fmla="*/ 2147483647 h 70"/>
                <a:gd name="T48" fmla="*/ 2147483647 w 82"/>
                <a:gd name="T49" fmla="*/ 2147483647 h 70"/>
                <a:gd name="T50" fmla="*/ 2147483647 w 82"/>
                <a:gd name="T51" fmla="*/ 2147483647 h 70"/>
                <a:gd name="T52" fmla="*/ 2147483647 w 82"/>
                <a:gd name="T53" fmla="*/ 2147483647 h 70"/>
                <a:gd name="T54" fmla="*/ 2147483647 w 82"/>
                <a:gd name="T55" fmla="*/ 2147483647 h 70"/>
                <a:gd name="T56" fmla="*/ 2147483647 w 82"/>
                <a:gd name="T57" fmla="*/ 2147483647 h 70"/>
                <a:gd name="T58" fmla="*/ 2147483647 w 82"/>
                <a:gd name="T59" fmla="*/ 2147483647 h 70"/>
                <a:gd name="T60" fmla="*/ 2147483647 w 82"/>
                <a:gd name="T61" fmla="*/ 2147483647 h 70"/>
                <a:gd name="T62" fmla="*/ 2147483647 w 82"/>
                <a:gd name="T63" fmla="*/ 2147483647 h 70"/>
                <a:gd name="T64" fmla="*/ 2147483647 w 82"/>
                <a:gd name="T65" fmla="*/ 2147483647 h 70"/>
                <a:gd name="T66" fmla="*/ 2147483647 w 82"/>
                <a:gd name="T67" fmla="*/ 2147483647 h 70"/>
                <a:gd name="T68" fmla="*/ 2147483647 w 82"/>
                <a:gd name="T69" fmla="*/ 2147483647 h 70"/>
                <a:gd name="T70" fmla="*/ 2147483647 w 82"/>
                <a:gd name="T71" fmla="*/ 2147483647 h 70"/>
                <a:gd name="T72" fmla="*/ 2147483647 w 82"/>
                <a:gd name="T73" fmla="*/ 2147483647 h 70"/>
                <a:gd name="T74" fmla="*/ 2147483647 w 82"/>
                <a:gd name="T75" fmla="*/ 2147483647 h 70"/>
                <a:gd name="T76" fmla="*/ 2147483647 w 82"/>
                <a:gd name="T77" fmla="*/ 2147483647 h 70"/>
                <a:gd name="T78" fmla="*/ 2147483647 w 82"/>
                <a:gd name="T79" fmla="*/ 2147483647 h 70"/>
                <a:gd name="T80" fmla="*/ 2147483647 w 82"/>
                <a:gd name="T81" fmla="*/ 2147483647 h 70"/>
                <a:gd name="T82" fmla="*/ 2147483647 w 82"/>
                <a:gd name="T83" fmla="*/ 2147483647 h 70"/>
                <a:gd name="T84" fmla="*/ 2147483647 w 82"/>
                <a:gd name="T85" fmla="*/ 2147483647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70"/>
                <a:gd name="T131" fmla="*/ 82 w 8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 name="Freeform 245"/>
            <p:cNvSpPr>
              <a:spLocks/>
            </p:cNvSpPr>
            <p:nvPr/>
          </p:nvSpPr>
          <p:spPr bwMode="auto">
            <a:xfrm>
              <a:off x="7544810" y="3371615"/>
              <a:ext cx="199488" cy="233630"/>
            </a:xfrm>
            <a:custGeom>
              <a:avLst/>
              <a:gdLst>
                <a:gd name="T0" fmla="*/ 2147483647 w 136"/>
                <a:gd name="T1" fmla="*/ 2147483647 h 148"/>
                <a:gd name="T2" fmla="*/ 2147483647 w 136"/>
                <a:gd name="T3" fmla="*/ 0 h 148"/>
                <a:gd name="T4" fmla="*/ 2147483647 w 136"/>
                <a:gd name="T5" fmla="*/ 2147483647 h 148"/>
                <a:gd name="T6" fmla="*/ 2147483647 w 136"/>
                <a:gd name="T7" fmla="*/ 2147483647 h 148"/>
                <a:gd name="T8" fmla="*/ 2147483647 w 136"/>
                <a:gd name="T9" fmla="*/ 2147483647 h 148"/>
                <a:gd name="T10" fmla="*/ 2147483647 w 136"/>
                <a:gd name="T11" fmla="*/ 2147483647 h 148"/>
                <a:gd name="T12" fmla="*/ 2147483647 w 136"/>
                <a:gd name="T13" fmla="*/ 2147483647 h 148"/>
                <a:gd name="T14" fmla="*/ 2147483647 w 136"/>
                <a:gd name="T15" fmla="*/ 2147483647 h 148"/>
                <a:gd name="T16" fmla="*/ 2147483647 w 136"/>
                <a:gd name="T17" fmla="*/ 2147483647 h 148"/>
                <a:gd name="T18" fmla="*/ 2147483647 w 136"/>
                <a:gd name="T19" fmla="*/ 2147483647 h 148"/>
                <a:gd name="T20" fmla="*/ 2147483647 w 136"/>
                <a:gd name="T21" fmla="*/ 2147483647 h 148"/>
                <a:gd name="T22" fmla="*/ 2147483647 w 136"/>
                <a:gd name="T23" fmla="*/ 2147483647 h 148"/>
                <a:gd name="T24" fmla="*/ 2147483647 w 136"/>
                <a:gd name="T25" fmla="*/ 2147483647 h 148"/>
                <a:gd name="T26" fmla="*/ 2147483647 w 136"/>
                <a:gd name="T27" fmla="*/ 2147483647 h 148"/>
                <a:gd name="T28" fmla="*/ 2147483647 w 136"/>
                <a:gd name="T29" fmla="*/ 2147483647 h 148"/>
                <a:gd name="T30" fmla="*/ 2147483647 w 136"/>
                <a:gd name="T31" fmla="*/ 2147483647 h 148"/>
                <a:gd name="T32" fmla="*/ 2147483647 w 136"/>
                <a:gd name="T33" fmla="*/ 2147483647 h 148"/>
                <a:gd name="T34" fmla="*/ 2147483647 w 136"/>
                <a:gd name="T35" fmla="*/ 2147483647 h 148"/>
                <a:gd name="T36" fmla="*/ 2147483647 w 136"/>
                <a:gd name="T37" fmla="*/ 2147483647 h 148"/>
                <a:gd name="T38" fmla="*/ 2147483647 w 136"/>
                <a:gd name="T39" fmla="*/ 2147483647 h 148"/>
                <a:gd name="T40" fmla="*/ 2147483647 w 136"/>
                <a:gd name="T41" fmla="*/ 2147483647 h 148"/>
                <a:gd name="T42" fmla="*/ 2147483647 w 136"/>
                <a:gd name="T43" fmla="*/ 2147483647 h 148"/>
                <a:gd name="T44" fmla="*/ 2147483647 w 136"/>
                <a:gd name="T45" fmla="*/ 2147483647 h 148"/>
                <a:gd name="T46" fmla="*/ 2147483647 w 136"/>
                <a:gd name="T47" fmla="*/ 2147483647 h 148"/>
                <a:gd name="T48" fmla="*/ 0 w 136"/>
                <a:gd name="T49" fmla="*/ 2147483647 h 148"/>
                <a:gd name="T50" fmla="*/ 2147483647 w 136"/>
                <a:gd name="T51" fmla="*/ 2147483647 h 148"/>
                <a:gd name="T52" fmla="*/ 2147483647 w 136"/>
                <a:gd name="T53" fmla="*/ 2147483647 h 148"/>
                <a:gd name="T54" fmla="*/ 2147483647 w 136"/>
                <a:gd name="T55" fmla="*/ 2147483647 h 148"/>
                <a:gd name="T56" fmla="*/ 2147483647 w 136"/>
                <a:gd name="T57" fmla="*/ 2147483647 h 148"/>
                <a:gd name="T58" fmla="*/ 2147483647 w 136"/>
                <a:gd name="T59" fmla="*/ 2147483647 h 148"/>
                <a:gd name="T60" fmla="*/ 2147483647 w 136"/>
                <a:gd name="T61" fmla="*/ 2147483647 h 148"/>
                <a:gd name="T62" fmla="*/ 2147483647 w 136"/>
                <a:gd name="T63" fmla="*/ 2147483647 h 148"/>
                <a:gd name="T64" fmla="*/ 2147483647 w 136"/>
                <a:gd name="T65" fmla="*/ 2147483647 h 148"/>
                <a:gd name="T66" fmla="*/ 2147483647 w 136"/>
                <a:gd name="T67" fmla="*/ 2147483647 h 148"/>
                <a:gd name="T68" fmla="*/ 2147483647 w 136"/>
                <a:gd name="T69" fmla="*/ 2147483647 h 148"/>
                <a:gd name="T70" fmla="*/ 2147483647 w 136"/>
                <a:gd name="T71" fmla="*/ 2147483647 h 148"/>
                <a:gd name="T72" fmla="*/ 2147483647 w 136"/>
                <a:gd name="T73" fmla="*/ 2147483647 h 148"/>
                <a:gd name="T74" fmla="*/ 2147483647 w 136"/>
                <a:gd name="T75" fmla="*/ 2147483647 h 148"/>
                <a:gd name="T76" fmla="*/ 2147483647 w 136"/>
                <a:gd name="T77" fmla="*/ 2147483647 h 148"/>
                <a:gd name="T78" fmla="*/ 2147483647 w 136"/>
                <a:gd name="T79" fmla="*/ 2147483647 h 148"/>
                <a:gd name="T80" fmla="*/ 2147483647 w 136"/>
                <a:gd name="T81" fmla="*/ 2147483647 h 148"/>
                <a:gd name="T82" fmla="*/ 2147483647 w 136"/>
                <a:gd name="T83" fmla="*/ 2147483647 h 148"/>
                <a:gd name="T84" fmla="*/ 2147483647 w 136"/>
                <a:gd name="T85" fmla="*/ 2147483647 h 148"/>
                <a:gd name="T86" fmla="*/ 2147483647 w 136"/>
                <a:gd name="T87" fmla="*/ 2147483647 h 148"/>
                <a:gd name="T88" fmla="*/ 2147483647 w 136"/>
                <a:gd name="T89" fmla="*/ 2147483647 h 1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
                <a:gd name="T136" fmla="*/ 0 h 148"/>
                <a:gd name="T137" fmla="*/ 136 w 136"/>
                <a:gd name="T138" fmla="*/ 148 h 1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 name="Freeform 246"/>
            <p:cNvSpPr>
              <a:spLocks/>
            </p:cNvSpPr>
            <p:nvPr/>
          </p:nvSpPr>
          <p:spPr bwMode="auto">
            <a:xfrm>
              <a:off x="7590936" y="3578697"/>
              <a:ext cx="44971" cy="39823"/>
            </a:xfrm>
            <a:custGeom>
              <a:avLst/>
              <a:gdLst>
                <a:gd name="T0" fmla="*/ 2147483647 w 32"/>
                <a:gd name="T1" fmla="*/ 2147483647 h 26"/>
                <a:gd name="T2" fmla="*/ 2147483647 w 32"/>
                <a:gd name="T3" fmla="*/ 2147483647 h 26"/>
                <a:gd name="T4" fmla="*/ 2147483647 w 32"/>
                <a:gd name="T5" fmla="*/ 0 h 26"/>
                <a:gd name="T6" fmla="*/ 2147483647 w 32"/>
                <a:gd name="T7" fmla="*/ 0 h 26"/>
                <a:gd name="T8" fmla="*/ 2147483647 w 32"/>
                <a:gd name="T9" fmla="*/ 2147483647 h 26"/>
                <a:gd name="T10" fmla="*/ 2147483647 w 32"/>
                <a:gd name="T11" fmla="*/ 2147483647 h 26"/>
                <a:gd name="T12" fmla="*/ 2147483647 w 32"/>
                <a:gd name="T13" fmla="*/ 2147483647 h 26"/>
                <a:gd name="T14" fmla="*/ 2147483647 w 32"/>
                <a:gd name="T15" fmla="*/ 2147483647 h 26"/>
                <a:gd name="T16" fmla="*/ 2147483647 w 32"/>
                <a:gd name="T17" fmla="*/ 2147483647 h 26"/>
                <a:gd name="T18" fmla="*/ 2147483647 w 32"/>
                <a:gd name="T19" fmla="*/ 2147483647 h 26"/>
                <a:gd name="T20" fmla="*/ 2147483647 w 32"/>
                <a:gd name="T21" fmla="*/ 2147483647 h 26"/>
                <a:gd name="T22" fmla="*/ 2147483647 w 32"/>
                <a:gd name="T23" fmla="*/ 2147483647 h 26"/>
                <a:gd name="T24" fmla="*/ 2147483647 w 32"/>
                <a:gd name="T25" fmla="*/ 2147483647 h 26"/>
                <a:gd name="T26" fmla="*/ 2147483647 w 32"/>
                <a:gd name="T27" fmla="*/ 2147483647 h 26"/>
                <a:gd name="T28" fmla="*/ 0 w 32"/>
                <a:gd name="T29" fmla="*/ 2147483647 h 26"/>
                <a:gd name="T30" fmla="*/ 0 w 32"/>
                <a:gd name="T31" fmla="*/ 2147483647 h 26"/>
                <a:gd name="T32" fmla="*/ 2147483647 w 32"/>
                <a:gd name="T33" fmla="*/ 2147483647 h 26"/>
                <a:gd name="T34" fmla="*/ 2147483647 w 32"/>
                <a:gd name="T35" fmla="*/ 2147483647 h 26"/>
                <a:gd name="T36" fmla="*/ 2147483647 w 32"/>
                <a:gd name="T37" fmla="*/ 2147483647 h 26"/>
                <a:gd name="T38" fmla="*/ 2147483647 w 32"/>
                <a:gd name="T39" fmla="*/ 2147483647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6"/>
                <a:gd name="T62" fmla="*/ 32 w 3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 name="Freeform 247"/>
            <p:cNvSpPr>
              <a:spLocks/>
            </p:cNvSpPr>
            <p:nvPr/>
          </p:nvSpPr>
          <p:spPr bwMode="auto">
            <a:xfrm>
              <a:off x="7530973" y="3587988"/>
              <a:ext cx="59962" cy="79646"/>
            </a:xfrm>
            <a:custGeom>
              <a:avLst/>
              <a:gdLst>
                <a:gd name="T0" fmla="*/ 2147483647 w 40"/>
                <a:gd name="T1" fmla="*/ 2147483647 h 52"/>
                <a:gd name="T2" fmla="*/ 2147483647 w 40"/>
                <a:gd name="T3" fmla="*/ 2147483647 h 52"/>
                <a:gd name="T4" fmla="*/ 2147483647 w 40"/>
                <a:gd name="T5" fmla="*/ 2147483647 h 52"/>
                <a:gd name="T6" fmla="*/ 0 w 40"/>
                <a:gd name="T7" fmla="*/ 2147483647 h 52"/>
                <a:gd name="T8" fmla="*/ 2147483647 w 40"/>
                <a:gd name="T9" fmla="*/ 2147483647 h 52"/>
                <a:gd name="T10" fmla="*/ 2147483647 w 40"/>
                <a:gd name="T11" fmla="*/ 2147483647 h 52"/>
                <a:gd name="T12" fmla="*/ 2147483647 w 40"/>
                <a:gd name="T13" fmla="*/ 0 h 52"/>
                <a:gd name="T14" fmla="*/ 2147483647 w 40"/>
                <a:gd name="T15" fmla="*/ 2147483647 h 52"/>
                <a:gd name="T16" fmla="*/ 2147483647 w 40"/>
                <a:gd name="T17" fmla="*/ 2147483647 h 52"/>
                <a:gd name="T18" fmla="*/ 2147483647 w 40"/>
                <a:gd name="T19" fmla="*/ 2147483647 h 52"/>
                <a:gd name="T20" fmla="*/ 2147483647 w 40"/>
                <a:gd name="T21" fmla="*/ 2147483647 h 52"/>
                <a:gd name="T22" fmla="*/ 2147483647 w 40"/>
                <a:gd name="T23" fmla="*/ 2147483647 h 52"/>
                <a:gd name="T24" fmla="*/ 2147483647 w 40"/>
                <a:gd name="T25" fmla="*/ 2147483647 h 52"/>
                <a:gd name="T26" fmla="*/ 2147483647 w 40"/>
                <a:gd name="T27" fmla="*/ 2147483647 h 52"/>
                <a:gd name="T28" fmla="*/ 2147483647 w 40"/>
                <a:gd name="T29" fmla="*/ 2147483647 h 52"/>
                <a:gd name="T30" fmla="*/ 2147483647 w 40"/>
                <a:gd name="T31" fmla="*/ 2147483647 h 52"/>
                <a:gd name="T32" fmla="*/ 2147483647 w 40"/>
                <a:gd name="T33" fmla="*/ 2147483647 h 52"/>
                <a:gd name="T34" fmla="*/ 2147483647 w 40"/>
                <a:gd name="T35" fmla="*/ 2147483647 h 52"/>
                <a:gd name="T36" fmla="*/ 2147483647 w 40"/>
                <a:gd name="T37" fmla="*/ 2147483647 h 52"/>
                <a:gd name="T38" fmla="*/ 2147483647 w 40"/>
                <a:gd name="T39" fmla="*/ 2147483647 h 52"/>
                <a:gd name="T40" fmla="*/ 2147483647 w 40"/>
                <a:gd name="T41" fmla="*/ 2147483647 h 52"/>
                <a:gd name="T42" fmla="*/ 2147483647 w 40"/>
                <a:gd name="T43" fmla="*/ 2147483647 h 52"/>
                <a:gd name="T44" fmla="*/ 2147483647 w 40"/>
                <a:gd name="T45" fmla="*/ 2147483647 h 52"/>
                <a:gd name="T46" fmla="*/ 2147483647 w 40"/>
                <a:gd name="T47" fmla="*/ 2147483647 h 52"/>
                <a:gd name="T48" fmla="*/ 2147483647 w 40"/>
                <a:gd name="T49" fmla="*/ 2147483647 h 52"/>
                <a:gd name="T50" fmla="*/ 2147483647 w 40"/>
                <a:gd name="T51" fmla="*/ 2147483647 h 52"/>
                <a:gd name="T52" fmla="*/ 2147483647 w 40"/>
                <a:gd name="T53" fmla="*/ 2147483647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52"/>
                <a:gd name="T83" fmla="*/ 40 w 4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 name="Freeform 248"/>
            <p:cNvSpPr>
              <a:spLocks/>
            </p:cNvSpPr>
            <p:nvPr/>
          </p:nvSpPr>
          <p:spPr bwMode="auto">
            <a:xfrm>
              <a:off x="7390294" y="3836220"/>
              <a:ext cx="35746" cy="90266"/>
            </a:xfrm>
            <a:custGeom>
              <a:avLst/>
              <a:gdLst>
                <a:gd name="T0" fmla="*/ 2147483647 w 24"/>
                <a:gd name="T1" fmla="*/ 0 h 56"/>
                <a:gd name="T2" fmla="*/ 2147483647 w 24"/>
                <a:gd name="T3" fmla="*/ 2147483647 h 56"/>
                <a:gd name="T4" fmla="*/ 2147483647 w 24"/>
                <a:gd name="T5" fmla="*/ 2147483647 h 56"/>
                <a:gd name="T6" fmla="*/ 2147483647 w 24"/>
                <a:gd name="T7" fmla="*/ 2147483647 h 56"/>
                <a:gd name="T8" fmla="*/ 2147483647 w 24"/>
                <a:gd name="T9" fmla="*/ 2147483647 h 56"/>
                <a:gd name="T10" fmla="*/ 2147483647 w 24"/>
                <a:gd name="T11" fmla="*/ 2147483647 h 56"/>
                <a:gd name="T12" fmla="*/ 0 w 24"/>
                <a:gd name="T13" fmla="*/ 2147483647 h 56"/>
                <a:gd name="T14" fmla="*/ 0 w 24"/>
                <a:gd name="T15" fmla="*/ 2147483647 h 56"/>
                <a:gd name="T16" fmla="*/ 2147483647 w 24"/>
                <a:gd name="T17" fmla="*/ 2147483647 h 56"/>
                <a:gd name="T18" fmla="*/ 2147483647 w 24"/>
                <a:gd name="T19" fmla="*/ 2147483647 h 56"/>
                <a:gd name="T20" fmla="*/ 2147483647 w 24"/>
                <a:gd name="T21" fmla="*/ 2147483647 h 56"/>
                <a:gd name="T22" fmla="*/ 2147483647 w 24"/>
                <a:gd name="T23" fmla="*/ 2147483647 h 56"/>
                <a:gd name="T24" fmla="*/ 2147483647 w 24"/>
                <a:gd name="T25" fmla="*/ 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56"/>
                <a:gd name="T41" fmla="*/ 24 w 24"/>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 name="Freeform 249"/>
            <p:cNvSpPr>
              <a:spLocks/>
            </p:cNvSpPr>
            <p:nvPr/>
          </p:nvSpPr>
          <p:spPr bwMode="auto">
            <a:xfrm>
              <a:off x="7148141" y="3982239"/>
              <a:ext cx="48431" cy="54425"/>
            </a:xfrm>
            <a:custGeom>
              <a:avLst/>
              <a:gdLst>
                <a:gd name="T0" fmla="*/ 2147483647 w 34"/>
                <a:gd name="T1" fmla="*/ 2147483647 h 36"/>
                <a:gd name="T2" fmla="*/ 2147483647 w 34"/>
                <a:gd name="T3" fmla="*/ 2147483647 h 36"/>
                <a:gd name="T4" fmla="*/ 2147483647 w 34"/>
                <a:gd name="T5" fmla="*/ 2147483647 h 36"/>
                <a:gd name="T6" fmla="*/ 2147483647 w 34"/>
                <a:gd name="T7" fmla="*/ 2147483647 h 36"/>
                <a:gd name="T8" fmla="*/ 0 w 34"/>
                <a:gd name="T9" fmla="*/ 2147483647 h 36"/>
                <a:gd name="T10" fmla="*/ 2147483647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0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6"/>
                <a:gd name="T47" fmla="*/ 34 w 34"/>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 name="Freeform 250"/>
            <p:cNvSpPr>
              <a:spLocks/>
            </p:cNvSpPr>
            <p:nvPr/>
          </p:nvSpPr>
          <p:spPr bwMode="auto">
            <a:xfrm>
              <a:off x="6497788" y="4283567"/>
              <a:ext cx="54196" cy="114160"/>
            </a:xfrm>
            <a:custGeom>
              <a:avLst/>
              <a:gdLst>
                <a:gd name="T0" fmla="*/ 2147483647 w 36"/>
                <a:gd name="T1" fmla="*/ 2147483647 h 70"/>
                <a:gd name="T2" fmla="*/ 2147483647 w 36"/>
                <a:gd name="T3" fmla="*/ 2147483647 h 70"/>
                <a:gd name="T4" fmla="*/ 2147483647 w 36"/>
                <a:gd name="T5" fmla="*/ 2147483647 h 70"/>
                <a:gd name="T6" fmla="*/ 2147483647 w 36"/>
                <a:gd name="T7" fmla="*/ 2147483647 h 70"/>
                <a:gd name="T8" fmla="*/ 2147483647 w 36"/>
                <a:gd name="T9" fmla="*/ 2147483647 h 70"/>
                <a:gd name="T10" fmla="*/ 2147483647 w 36"/>
                <a:gd name="T11" fmla="*/ 2147483647 h 70"/>
                <a:gd name="T12" fmla="*/ 2147483647 w 36"/>
                <a:gd name="T13" fmla="*/ 2147483647 h 70"/>
                <a:gd name="T14" fmla="*/ 2147483647 w 36"/>
                <a:gd name="T15" fmla="*/ 2147483647 h 70"/>
                <a:gd name="T16" fmla="*/ 2147483647 w 36"/>
                <a:gd name="T17" fmla="*/ 2147483647 h 70"/>
                <a:gd name="T18" fmla="*/ 2147483647 w 36"/>
                <a:gd name="T19" fmla="*/ 2147483647 h 70"/>
                <a:gd name="T20" fmla="*/ 0 w 36"/>
                <a:gd name="T21" fmla="*/ 2147483647 h 70"/>
                <a:gd name="T22" fmla="*/ 2147483647 w 36"/>
                <a:gd name="T23" fmla="*/ 2147483647 h 70"/>
                <a:gd name="T24" fmla="*/ 2147483647 w 36"/>
                <a:gd name="T25" fmla="*/ 2147483647 h 70"/>
                <a:gd name="T26" fmla="*/ 2147483647 w 36"/>
                <a:gd name="T27" fmla="*/ 2147483647 h 70"/>
                <a:gd name="T28" fmla="*/ 2147483647 w 36"/>
                <a:gd name="T29" fmla="*/ 0 h 70"/>
                <a:gd name="T30" fmla="*/ 2147483647 w 36"/>
                <a:gd name="T31" fmla="*/ 2147483647 h 70"/>
                <a:gd name="T32" fmla="*/ 2147483647 w 36"/>
                <a:gd name="T33" fmla="*/ 2147483647 h 70"/>
                <a:gd name="T34" fmla="*/ 2147483647 w 36"/>
                <a:gd name="T35" fmla="*/ 2147483647 h 70"/>
                <a:gd name="T36" fmla="*/ 2147483647 w 36"/>
                <a:gd name="T37" fmla="*/ 2147483647 h 70"/>
                <a:gd name="T38" fmla="*/ 2147483647 w 36"/>
                <a:gd name="T39" fmla="*/ 2147483647 h 70"/>
                <a:gd name="T40" fmla="*/ 2147483647 w 36"/>
                <a:gd name="T41" fmla="*/ 2147483647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70"/>
                <a:gd name="T65" fmla="*/ 36 w 36"/>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 name="Freeform 251"/>
            <p:cNvSpPr>
              <a:spLocks/>
            </p:cNvSpPr>
            <p:nvPr/>
          </p:nvSpPr>
          <p:spPr bwMode="auto">
            <a:xfrm>
              <a:off x="6975175" y="3889317"/>
              <a:ext cx="219091" cy="428763"/>
            </a:xfrm>
            <a:custGeom>
              <a:avLst/>
              <a:gdLst>
                <a:gd name="T0" fmla="*/ 2147483647 w 150"/>
                <a:gd name="T1" fmla="*/ 2147483647 h 270"/>
                <a:gd name="T2" fmla="*/ 2147483647 w 150"/>
                <a:gd name="T3" fmla="*/ 2147483647 h 270"/>
                <a:gd name="T4" fmla="*/ 2147483647 w 150"/>
                <a:gd name="T5" fmla="*/ 2147483647 h 270"/>
                <a:gd name="T6" fmla="*/ 2147483647 w 150"/>
                <a:gd name="T7" fmla="*/ 2147483647 h 270"/>
                <a:gd name="T8" fmla="*/ 2147483647 w 150"/>
                <a:gd name="T9" fmla="*/ 2147483647 h 270"/>
                <a:gd name="T10" fmla="*/ 2147483647 w 150"/>
                <a:gd name="T11" fmla="*/ 2147483647 h 270"/>
                <a:gd name="T12" fmla="*/ 2147483647 w 150"/>
                <a:gd name="T13" fmla="*/ 2147483647 h 270"/>
                <a:gd name="T14" fmla="*/ 2147483647 w 150"/>
                <a:gd name="T15" fmla="*/ 2147483647 h 270"/>
                <a:gd name="T16" fmla="*/ 2147483647 w 150"/>
                <a:gd name="T17" fmla="*/ 2147483647 h 270"/>
                <a:gd name="T18" fmla="*/ 2147483647 w 150"/>
                <a:gd name="T19" fmla="*/ 2147483647 h 270"/>
                <a:gd name="T20" fmla="*/ 2147483647 w 150"/>
                <a:gd name="T21" fmla="*/ 2147483647 h 270"/>
                <a:gd name="T22" fmla="*/ 2147483647 w 150"/>
                <a:gd name="T23" fmla="*/ 2147483647 h 270"/>
                <a:gd name="T24" fmla="*/ 2147483647 w 150"/>
                <a:gd name="T25" fmla="*/ 2147483647 h 270"/>
                <a:gd name="T26" fmla="*/ 2147483647 w 150"/>
                <a:gd name="T27" fmla="*/ 2147483647 h 270"/>
                <a:gd name="T28" fmla="*/ 2147483647 w 150"/>
                <a:gd name="T29" fmla="*/ 2147483647 h 270"/>
                <a:gd name="T30" fmla="*/ 2147483647 w 150"/>
                <a:gd name="T31" fmla="*/ 2147483647 h 270"/>
                <a:gd name="T32" fmla="*/ 2147483647 w 150"/>
                <a:gd name="T33" fmla="*/ 2147483647 h 270"/>
                <a:gd name="T34" fmla="*/ 2147483647 w 150"/>
                <a:gd name="T35" fmla="*/ 2147483647 h 270"/>
                <a:gd name="T36" fmla="*/ 0 w 150"/>
                <a:gd name="T37" fmla="*/ 2147483647 h 270"/>
                <a:gd name="T38" fmla="*/ 2147483647 w 150"/>
                <a:gd name="T39" fmla="*/ 2147483647 h 270"/>
                <a:gd name="T40" fmla="*/ 2147483647 w 150"/>
                <a:gd name="T41" fmla="*/ 2147483647 h 270"/>
                <a:gd name="T42" fmla="*/ 2147483647 w 150"/>
                <a:gd name="T43" fmla="*/ 2147483647 h 270"/>
                <a:gd name="T44" fmla="*/ 2147483647 w 150"/>
                <a:gd name="T45" fmla="*/ 2147483647 h 270"/>
                <a:gd name="T46" fmla="*/ 2147483647 w 150"/>
                <a:gd name="T47" fmla="*/ 2147483647 h 270"/>
                <a:gd name="T48" fmla="*/ 2147483647 w 150"/>
                <a:gd name="T49" fmla="*/ 2147483647 h 270"/>
                <a:gd name="T50" fmla="*/ 2147483647 w 150"/>
                <a:gd name="T51" fmla="*/ 2147483647 h 270"/>
                <a:gd name="T52" fmla="*/ 2147483647 w 150"/>
                <a:gd name="T53" fmla="*/ 2147483647 h 270"/>
                <a:gd name="T54" fmla="*/ 2147483647 w 150"/>
                <a:gd name="T55" fmla="*/ 2147483647 h 270"/>
                <a:gd name="T56" fmla="*/ 2147483647 w 150"/>
                <a:gd name="T57" fmla="*/ 2147483647 h 270"/>
                <a:gd name="T58" fmla="*/ 2147483647 w 150"/>
                <a:gd name="T59" fmla="*/ 2147483647 h 270"/>
                <a:gd name="T60" fmla="*/ 2147483647 w 150"/>
                <a:gd name="T61" fmla="*/ 2147483647 h 270"/>
                <a:gd name="T62" fmla="*/ 2147483647 w 150"/>
                <a:gd name="T63" fmla="*/ 2147483647 h 270"/>
                <a:gd name="T64" fmla="*/ 2147483647 w 150"/>
                <a:gd name="T65" fmla="*/ 2147483647 h 270"/>
                <a:gd name="T66" fmla="*/ 2147483647 w 150"/>
                <a:gd name="T67" fmla="*/ 2147483647 h 270"/>
                <a:gd name="T68" fmla="*/ 2147483647 w 150"/>
                <a:gd name="T69" fmla="*/ 2147483647 h 270"/>
                <a:gd name="T70" fmla="*/ 2147483647 w 150"/>
                <a:gd name="T71" fmla="*/ 2147483647 h 270"/>
                <a:gd name="T72" fmla="*/ 2147483647 w 150"/>
                <a:gd name="T73" fmla="*/ 2147483647 h 270"/>
                <a:gd name="T74" fmla="*/ 2147483647 w 150"/>
                <a:gd name="T75" fmla="*/ 2147483647 h 270"/>
                <a:gd name="T76" fmla="*/ 2147483647 w 150"/>
                <a:gd name="T77" fmla="*/ 2147483647 h 270"/>
                <a:gd name="T78" fmla="*/ 2147483647 w 150"/>
                <a:gd name="T79" fmla="*/ 2147483647 h 270"/>
                <a:gd name="T80" fmla="*/ 2147483647 w 150"/>
                <a:gd name="T81" fmla="*/ 2147483647 h 270"/>
                <a:gd name="T82" fmla="*/ 2147483647 w 150"/>
                <a:gd name="T83" fmla="*/ 2147483647 h 270"/>
                <a:gd name="T84" fmla="*/ 2147483647 w 150"/>
                <a:gd name="T85" fmla="*/ 2147483647 h 270"/>
                <a:gd name="T86" fmla="*/ 2147483647 w 150"/>
                <a:gd name="T87" fmla="*/ 2147483647 h 270"/>
                <a:gd name="T88" fmla="*/ 2147483647 w 150"/>
                <a:gd name="T89" fmla="*/ 2147483647 h 270"/>
                <a:gd name="T90" fmla="*/ 2147483647 w 150"/>
                <a:gd name="T91" fmla="*/ 2147483647 h 270"/>
                <a:gd name="T92" fmla="*/ 2147483647 w 150"/>
                <a:gd name="T93" fmla="*/ 2147483647 h 270"/>
                <a:gd name="T94" fmla="*/ 2147483647 w 150"/>
                <a:gd name="T95" fmla="*/ 2147483647 h 270"/>
                <a:gd name="T96" fmla="*/ 2147483647 w 150"/>
                <a:gd name="T97" fmla="*/ 2147483647 h 270"/>
                <a:gd name="T98" fmla="*/ 2147483647 w 150"/>
                <a:gd name="T99" fmla="*/ 2147483647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270"/>
                <a:gd name="T152" fmla="*/ 150 w 1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 name="Freeform 252"/>
            <p:cNvSpPr>
              <a:spLocks/>
            </p:cNvSpPr>
            <p:nvPr/>
          </p:nvSpPr>
          <p:spPr bwMode="auto">
            <a:xfrm>
              <a:off x="7018993" y="4142859"/>
              <a:ext cx="126842" cy="120797"/>
            </a:xfrm>
            <a:custGeom>
              <a:avLst/>
              <a:gdLst>
                <a:gd name="T0" fmla="*/ 2147483647 w 86"/>
                <a:gd name="T1" fmla="*/ 0 h 76"/>
                <a:gd name="T2" fmla="*/ 2147483647 w 86"/>
                <a:gd name="T3" fmla="*/ 0 h 76"/>
                <a:gd name="T4" fmla="*/ 2147483647 w 86"/>
                <a:gd name="T5" fmla="*/ 2147483647 h 76"/>
                <a:gd name="T6" fmla="*/ 2147483647 w 86"/>
                <a:gd name="T7" fmla="*/ 0 h 76"/>
                <a:gd name="T8" fmla="*/ 2147483647 w 86"/>
                <a:gd name="T9" fmla="*/ 0 h 76"/>
                <a:gd name="T10" fmla="*/ 2147483647 w 86"/>
                <a:gd name="T11" fmla="*/ 0 h 76"/>
                <a:gd name="T12" fmla="*/ 2147483647 w 86"/>
                <a:gd name="T13" fmla="*/ 2147483647 h 76"/>
                <a:gd name="T14" fmla="*/ 2147483647 w 86"/>
                <a:gd name="T15" fmla="*/ 2147483647 h 76"/>
                <a:gd name="T16" fmla="*/ 2147483647 w 86"/>
                <a:gd name="T17" fmla="*/ 2147483647 h 76"/>
                <a:gd name="T18" fmla="*/ 2147483647 w 86"/>
                <a:gd name="T19" fmla="*/ 2147483647 h 76"/>
                <a:gd name="T20" fmla="*/ 2147483647 w 86"/>
                <a:gd name="T21" fmla="*/ 2147483647 h 76"/>
                <a:gd name="T22" fmla="*/ 2147483647 w 86"/>
                <a:gd name="T23" fmla="*/ 2147483647 h 76"/>
                <a:gd name="T24" fmla="*/ 2147483647 w 86"/>
                <a:gd name="T25" fmla="*/ 2147483647 h 76"/>
                <a:gd name="T26" fmla="*/ 2147483647 w 86"/>
                <a:gd name="T27" fmla="*/ 2147483647 h 76"/>
                <a:gd name="T28" fmla="*/ 2147483647 w 86"/>
                <a:gd name="T29" fmla="*/ 2147483647 h 76"/>
                <a:gd name="T30" fmla="*/ 2147483647 w 86"/>
                <a:gd name="T31" fmla="*/ 2147483647 h 76"/>
                <a:gd name="T32" fmla="*/ 2147483647 w 86"/>
                <a:gd name="T33" fmla="*/ 2147483647 h 76"/>
                <a:gd name="T34" fmla="*/ 0 w 86"/>
                <a:gd name="T35" fmla="*/ 2147483647 h 76"/>
                <a:gd name="T36" fmla="*/ 2147483647 w 86"/>
                <a:gd name="T37" fmla="*/ 2147483647 h 76"/>
                <a:gd name="T38" fmla="*/ 2147483647 w 86"/>
                <a:gd name="T39" fmla="*/ 2147483647 h 76"/>
                <a:gd name="T40" fmla="*/ 2147483647 w 86"/>
                <a:gd name="T41" fmla="*/ 2147483647 h 76"/>
                <a:gd name="T42" fmla="*/ 2147483647 w 86"/>
                <a:gd name="T43" fmla="*/ 2147483647 h 76"/>
                <a:gd name="T44" fmla="*/ 2147483647 w 86"/>
                <a:gd name="T45" fmla="*/ 2147483647 h 76"/>
                <a:gd name="T46" fmla="*/ 2147483647 w 86"/>
                <a:gd name="T47" fmla="*/ 2147483647 h 76"/>
                <a:gd name="T48" fmla="*/ 2147483647 w 86"/>
                <a:gd name="T49" fmla="*/ 2147483647 h 76"/>
                <a:gd name="T50" fmla="*/ 2147483647 w 86"/>
                <a:gd name="T51" fmla="*/ 2147483647 h 76"/>
                <a:gd name="T52" fmla="*/ 2147483647 w 86"/>
                <a:gd name="T53" fmla="*/ 2147483647 h 76"/>
                <a:gd name="T54" fmla="*/ 2147483647 w 86"/>
                <a:gd name="T55" fmla="*/ 2147483647 h 76"/>
                <a:gd name="T56" fmla="*/ 2147483647 w 86"/>
                <a:gd name="T57" fmla="*/ 2147483647 h 76"/>
                <a:gd name="T58" fmla="*/ 2147483647 w 86"/>
                <a:gd name="T59" fmla="*/ 2147483647 h 76"/>
                <a:gd name="T60" fmla="*/ 2147483647 w 86"/>
                <a:gd name="T61" fmla="*/ 2147483647 h 76"/>
                <a:gd name="T62" fmla="*/ 2147483647 w 86"/>
                <a:gd name="T63" fmla="*/ 2147483647 h 76"/>
                <a:gd name="T64" fmla="*/ 2147483647 w 86"/>
                <a:gd name="T65" fmla="*/ 2147483647 h 76"/>
                <a:gd name="T66" fmla="*/ 2147483647 w 86"/>
                <a:gd name="T67" fmla="*/ 2147483647 h 76"/>
                <a:gd name="T68" fmla="*/ 2147483647 w 86"/>
                <a:gd name="T69" fmla="*/ 2147483647 h 76"/>
                <a:gd name="T70" fmla="*/ 2147483647 w 86"/>
                <a:gd name="T71" fmla="*/ 2147483647 h 76"/>
                <a:gd name="T72" fmla="*/ 2147483647 w 86"/>
                <a:gd name="T73" fmla="*/ 2147483647 h 76"/>
                <a:gd name="T74" fmla="*/ 2147483647 w 86"/>
                <a:gd name="T75" fmla="*/ 2147483647 h 76"/>
                <a:gd name="T76" fmla="*/ 2147483647 w 86"/>
                <a:gd name="T77" fmla="*/ 2147483647 h 76"/>
                <a:gd name="T78" fmla="*/ 2147483647 w 86"/>
                <a:gd name="T79" fmla="*/ 2147483647 h 76"/>
                <a:gd name="T80" fmla="*/ 2147483647 w 86"/>
                <a:gd name="T81" fmla="*/ 2147483647 h 76"/>
                <a:gd name="T82" fmla="*/ 2147483647 w 86"/>
                <a:gd name="T83" fmla="*/ 2147483647 h 76"/>
                <a:gd name="T84" fmla="*/ 2147483647 w 86"/>
                <a:gd name="T85" fmla="*/ 2147483647 h 76"/>
                <a:gd name="T86" fmla="*/ 2147483647 w 86"/>
                <a:gd name="T87" fmla="*/ 2147483647 h 76"/>
                <a:gd name="T88" fmla="*/ 2147483647 w 86"/>
                <a:gd name="T89" fmla="*/ 0 h 76"/>
                <a:gd name="T90" fmla="*/ 2147483647 w 86"/>
                <a:gd name="T91" fmla="*/ 0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76"/>
                <a:gd name="T140" fmla="*/ 86 w 86"/>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8" name="Freeform 253"/>
            <p:cNvSpPr>
              <a:spLocks/>
            </p:cNvSpPr>
            <p:nvPr/>
          </p:nvSpPr>
          <p:spPr bwMode="auto">
            <a:xfrm>
              <a:off x="6934816" y="3913211"/>
              <a:ext cx="204100" cy="246904"/>
            </a:xfrm>
            <a:custGeom>
              <a:avLst/>
              <a:gdLst>
                <a:gd name="T0" fmla="*/ 2147483647 w 140"/>
                <a:gd name="T1" fmla="*/ 2147483647 h 156"/>
                <a:gd name="T2" fmla="*/ 2147483647 w 140"/>
                <a:gd name="T3" fmla="*/ 2147483647 h 156"/>
                <a:gd name="T4" fmla="*/ 2147483647 w 140"/>
                <a:gd name="T5" fmla="*/ 2147483647 h 156"/>
                <a:gd name="T6" fmla="*/ 2147483647 w 140"/>
                <a:gd name="T7" fmla="*/ 2147483647 h 156"/>
                <a:gd name="T8" fmla="*/ 2147483647 w 140"/>
                <a:gd name="T9" fmla="*/ 2147483647 h 156"/>
                <a:gd name="T10" fmla="*/ 2147483647 w 140"/>
                <a:gd name="T11" fmla="*/ 2147483647 h 156"/>
                <a:gd name="T12" fmla="*/ 2147483647 w 140"/>
                <a:gd name="T13" fmla="*/ 2147483647 h 156"/>
                <a:gd name="T14" fmla="*/ 2147483647 w 140"/>
                <a:gd name="T15" fmla="*/ 2147483647 h 156"/>
                <a:gd name="T16" fmla="*/ 2147483647 w 140"/>
                <a:gd name="T17" fmla="*/ 2147483647 h 156"/>
                <a:gd name="T18" fmla="*/ 2147483647 w 140"/>
                <a:gd name="T19" fmla="*/ 2147483647 h 156"/>
                <a:gd name="T20" fmla="*/ 2147483647 w 140"/>
                <a:gd name="T21" fmla="*/ 2147483647 h 156"/>
                <a:gd name="T22" fmla="*/ 2147483647 w 140"/>
                <a:gd name="T23" fmla="*/ 2147483647 h 156"/>
                <a:gd name="T24" fmla="*/ 2147483647 w 140"/>
                <a:gd name="T25" fmla="*/ 2147483647 h 156"/>
                <a:gd name="T26" fmla="*/ 2147483647 w 140"/>
                <a:gd name="T27" fmla="*/ 2147483647 h 156"/>
                <a:gd name="T28" fmla="*/ 2147483647 w 140"/>
                <a:gd name="T29" fmla="*/ 2147483647 h 156"/>
                <a:gd name="T30" fmla="*/ 2147483647 w 140"/>
                <a:gd name="T31" fmla="*/ 2147483647 h 156"/>
                <a:gd name="T32" fmla="*/ 0 w 140"/>
                <a:gd name="T33" fmla="*/ 2147483647 h 156"/>
                <a:gd name="T34" fmla="*/ 2147483647 w 140"/>
                <a:gd name="T35" fmla="*/ 2147483647 h 156"/>
                <a:gd name="T36" fmla="*/ 2147483647 w 140"/>
                <a:gd name="T37" fmla="*/ 2147483647 h 156"/>
                <a:gd name="T38" fmla="*/ 2147483647 w 140"/>
                <a:gd name="T39" fmla="*/ 2147483647 h 156"/>
                <a:gd name="T40" fmla="*/ 2147483647 w 140"/>
                <a:gd name="T41" fmla="*/ 2147483647 h 156"/>
                <a:gd name="T42" fmla="*/ 2147483647 w 140"/>
                <a:gd name="T43" fmla="*/ 2147483647 h 156"/>
                <a:gd name="T44" fmla="*/ 2147483647 w 140"/>
                <a:gd name="T45" fmla="*/ 2147483647 h 156"/>
                <a:gd name="T46" fmla="*/ 2147483647 w 140"/>
                <a:gd name="T47" fmla="*/ 2147483647 h 156"/>
                <a:gd name="T48" fmla="*/ 2147483647 w 140"/>
                <a:gd name="T49" fmla="*/ 2147483647 h 156"/>
                <a:gd name="T50" fmla="*/ 2147483647 w 140"/>
                <a:gd name="T51" fmla="*/ 2147483647 h 156"/>
                <a:gd name="T52" fmla="*/ 2147483647 w 140"/>
                <a:gd name="T53" fmla="*/ 2147483647 h 156"/>
                <a:gd name="T54" fmla="*/ 2147483647 w 140"/>
                <a:gd name="T55" fmla="*/ 2147483647 h 156"/>
                <a:gd name="T56" fmla="*/ 2147483647 w 140"/>
                <a:gd name="T57" fmla="*/ 2147483647 h 156"/>
                <a:gd name="T58" fmla="*/ 2147483647 w 140"/>
                <a:gd name="T59" fmla="*/ 2147483647 h 156"/>
                <a:gd name="T60" fmla="*/ 2147483647 w 140"/>
                <a:gd name="T61" fmla="*/ 2147483647 h 156"/>
                <a:gd name="T62" fmla="*/ 2147483647 w 140"/>
                <a:gd name="T63" fmla="*/ 2147483647 h 156"/>
                <a:gd name="T64" fmla="*/ 2147483647 w 140"/>
                <a:gd name="T65" fmla="*/ 2147483647 h 156"/>
                <a:gd name="T66" fmla="*/ 2147483647 w 140"/>
                <a:gd name="T67" fmla="*/ 2147483647 h 156"/>
                <a:gd name="T68" fmla="*/ 2147483647 w 140"/>
                <a:gd name="T69" fmla="*/ 2147483647 h 156"/>
                <a:gd name="T70" fmla="*/ 2147483647 w 140"/>
                <a:gd name="T71" fmla="*/ 2147483647 h 156"/>
                <a:gd name="T72" fmla="*/ 2147483647 w 140"/>
                <a:gd name="T73" fmla="*/ 2147483647 h 156"/>
                <a:gd name="T74" fmla="*/ 2147483647 w 140"/>
                <a:gd name="T75" fmla="*/ 2147483647 h 156"/>
                <a:gd name="T76" fmla="*/ 2147483647 w 140"/>
                <a:gd name="T77" fmla="*/ 2147483647 h 156"/>
                <a:gd name="T78" fmla="*/ 2147483647 w 140"/>
                <a:gd name="T79" fmla="*/ 2147483647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56"/>
                <a:gd name="T122" fmla="*/ 140 w 140"/>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9" name="Freeform 254"/>
            <p:cNvSpPr>
              <a:spLocks/>
            </p:cNvSpPr>
            <p:nvPr/>
          </p:nvSpPr>
          <p:spPr bwMode="auto">
            <a:xfrm>
              <a:off x="6886385" y="3971619"/>
              <a:ext cx="199488" cy="430091"/>
            </a:xfrm>
            <a:custGeom>
              <a:avLst/>
              <a:gdLst>
                <a:gd name="T0" fmla="*/ 2147483647 w 136"/>
                <a:gd name="T1" fmla="*/ 2147483647 h 272"/>
                <a:gd name="T2" fmla="*/ 2147483647 w 136"/>
                <a:gd name="T3" fmla="*/ 2147483647 h 272"/>
                <a:gd name="T4" fmla="*/ 2147483647 w 136"/>
                <a:gd name="T5" fmla="*/ 2147483647 h 272"/>
                <a:gd name="T6" fmla="*/ 2147483647 w 136"/>
                <a:gd name="T7" fmla="*/ 2147483647 h 272"/>
                <a:gd name="T8" fmla="*/ 2147483647 w 136"/>
                <a:gd name="T9" fmla="*/ 2147483647 h 272"/>
                <a:gd name="T10" fmla="*/ 2147483647 w 136"/>
                <a:gd name="T11" fmla="*/ 2147483647 h 272"/>
                <a:gd name="T12" fmla="*/ 2147483647 w 136"/>
                <a:gd name="T13" fmla="*/ 2147483647 h 272"/>
                <a:gd name="T14" fmla="*/ 2147483647 w 136"/>
                <a:gd name="T15" fmla="*/ 2147483647 h 272"/>
                <a:gd name="T16" fmla="*/ 2147483647 w 136"/>
                <a:gd name="T17" fmla="*/ 2147483647 h 272"/>
                <a:gd name="T18" fmla="*/ 2147483647 w 136"/>
                <a:gd name="T19" fmla="*/ 2147483647 h 272"/>
                <a:gd name="T20" fmla="*/ 2147483647 w 136"/>
                <a:gd name="T21" fmla="*/ 2147483647 h 272"/>
                <a:gd name="T22" fmla="*/ 2147483647 w 136"/>
                <a:gd name="T23" fmla="*/ 2147483647 h 272"/>
                <a:gd name="T24" fmla="*/ 2147483647 w 136"/>
                <a:gd name="T25" fmla="*/ 2147483647 h 272"/>
                <a:gd name="T26" fmla="*/ 2147483647 w 136"/>
                <a:gd name="T27" fmla="*/ 2147483647 h 272"/>
                <a:gd name="T28" fmla="*/ 2147483647 w 136"/>
                <a:gd name="T29" fmla="*/ 2147483647 h 272"/>
                <a:gd name="T30" fmla="*/ 2147483647 w 136"/>
                <a:gd name="T31" fmla="*/ 2147483647 h 272"/>
                <a:gd name="T32" fmla="*/ 2147483647 w 136"/>
                <a:gd name="T33" fmla="*/ 2147483647 h 272"/>
                <a:gd name="T34" fmla="*/ 2147483647 w 136"/>
                <a:gd name="T35" fmla="*/ 2147483647 h 272"/>
                <a:gd name="T36" fmla="*/ 2147483647 w 136"/>
                <a:gd name="T37" fmla="*/ 2147483647 h 272"/>
                <a:gd name="T38" fmla="*/ 2147483647 w 136"/>
                <a:gd name="T39" fmla="*/ 2147483647 h 272"/>
                <a:gd name="T40" fmla="*/ 2147483647 w 136"/>
                <a:gd name="T41" fmla="*/ 2147483647 h 272"/>
                <a:gd name="T42" fmla="*/ 2147483647 w 136"/>
                <a:gd name="T43" fmla="*/ 2147483647 h 272"/>
                <a:gd name="T44" fmla="*/ 2147483647 w 136"/>
                <a:gd name="T45" fmla="*/ 2147483647 h 272"/>
                <a:gd name="T46" fmla="*/ 2147483647 w 136"/>
                <a:gd name="T47" fmla="*/ 2147483647 h 272"/>
                <a:gd name="T48" fmla="*/ 2147483647 w 136"/>
                <a:gd name="T49" fmla="*/ 2147483647 h 272"/>
                <a:gd name="T50" fmla="*/ 2147483647 w 136"/>
                <a:gd name="T51" fmla="*/ 2147483647 h 272"/>
                <a:gd name="T52" fmla="*/ 2147483647 w 136"/>
                <a:gd name="T53" fmla="*/ 2147483647 h 272"/>
                <a:gd name="T54" fmla="*/ 2147483647 w 136"/>
                <a:gd name="T55" fmla="*/ 2147483647 h 272"/>
                <a:gd name="T56" fmla="*/ 2147483647 w 136"/>
                <a:gd name="T57" fmla="*/ 2147483647 h 272"/>
                <a:gd name="T58" fmla="*/ 2147483647 w 136"/>
                <a:gd name="T59" fmla="*/ 2147483647 h 272"/>
                <a:gd name="T60" fmla="*/ 2147483647 w 136"/>
                <a:gd name="T61" fmla="*/ 2147483647 h 272"/>
                <a:gd name="T62" fmla="*/ 2147483647 w 136"/>
                <a:gd name="T63" fmla="*/ 2147483647 h 272"/>
                <a:gd name="T64" fmla="*/ 2147483647 w 136"/>
                <a:gd name="T65" fmla="*/ 2147483647 h 272"/>
                <a:gd name="T66" fmla="*/ 2147483647 w 136"/>
                <a:gd name="T67" fmla="*/ 2147483647 h 272"/>
                <a:gd name="T68" fmla="*/ 2147483647 w 136"/>
                <a:gd name="T69" fmla="*/ 2147483647 h 272"/>
                <a:gd name="T70" fmla="*/ 2147483647 w 136"/>
                <a:gd name="T71" fmla="*/ 2147483647 h 272"/>
                <a:gd name="T72" fmla="*/ 2147483647 w 136"/>
                <a:gd name="T73" fmla="*/ 2147483647 h 272"/>
                <a:gd name="T74" fmla="*/ 2147483647 w 136"/>
                <a:gd name="T75" fmla="*/ 2147483647 h 272"/>
                <a:gd name="T76" fmla="*/ 2147483647 w 136"/>
                <a:gd name="T77" fmla="*/ 2147483647 h 272"/>
                <a:gd name="T78" fmla="*/ 2147483647 w 136"/>
                <a:gd name="T79" fmla="*/ 2147483647 h 272"/>
                <a:gd name="T80" fmla="*/ 2147483647 w 136"/>
                <a:gd name="T81" fmla="*/ 2147483647 h 272"/>
                <a:gd name="T82" fmla="*/ 2147483647 w 136"/>
                <a:gd name="T83" fmla="*/ 2147483647 h 272"/>
                <a:gd name="T84" fmla="*/ 2147483647 w 136"/>
                <a:gd name="T85" fmla="*/ 2147483647 h 272"/>
                <a:gd name="T86" fmla="*/ 2147483647 w 136"/>
                <a:gd name="T87" fmla="*/ 2147483647 h 272"/>
                <a:gd name="T88" fmla="*/ 2147483647 w 136"/>
                <a:gd name="T89" fmla="*/ 2147483647 h 272"/>
                <a:gd name="T90" fmla="*/ 2147483647 w 136"/>
                <a:gd name="T91" fmla="*/ 2147483647 h 272"/>
                <a:gd name="T92" fmla="*/ 2147483647 w 136"/>
                <a:gd name="T93" fmla="*/ 2147483647 h 272"/>
                <a:gd name="T94" fmla="*/ 2147483647 w 136"/>
                <a:gd name="T95" fmla="*/ 2147483647 h 272"/>
                <a:gd name="T96" fmla="*/ 2147483647 w 136"/>
                <a:gd name="T97" fmla="*/ 2147483647 h 272"/>
                <a:gd name="T98" fmla="*/ 2147483647 w 136"/>
                <a:gd name="T99" fmla="*/ 2147483647 h 272"/>
                <a:gd name="T100" fmla="*/ 2147483647 w 136"/>
                <a:gd name="T101" fmla="*/ 2147483647 h 272"/>
                <a:gd name="T102" fmla="*/ 2147483647 w 136"/>
                <a:gd name="T103" fmla="*/ 2147483647 h 272"/>
                <a:gd name="T104" fmla="*/ 2147483647 w 136"/>
                <a:gd name="T105" fmla="*/ 2147483647 h 272"/>
                <a:gd name="T106" fmla="*/ 2147483647 w 136"/>
                <a:gd name="T107" fmla="*/ 2147483647 h 272"/>
                <a:gd name="T108" fmla="*/ 2147483647 w 136"/>
                <a:gd name="T109" fmla="*/ 2147483647 h 272"/>
                <a:gd name="T110" fmla="*/ 2147483647 w 136"/>
                <a:gd name="T111" fmla="*/ 2147483647 h 272"/>
                <a:gd name="T112" fmla="*/ 2147483647 w 136"/>
                <a:gd name="T113" fmla="*/ 2147483647 h 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272"/>
                <a:gd name="T173" fmla="*/ 136 w 136"/>
                <a:gd name="T174" fmla="*/ 272 h 2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30" name="Freeform 255"/>
            <p:cNvSpPr>
              <a:spLocks/>
            </p:cNvSpPr>
            <p:nvPr/>
          </p:nvSpPr>
          <p:spPr bwMode="auto">
            <a:xfrm>
              <a:off x="6977481" y="4373835"/>
              <a:ext cx="106086" cy="161948"/>
            </a:xfrm>
            <a:custGeom>
              <a:avLst/>
              <a:gdLst>
                <a:gd name="T0" fmla="*/ 2147483647 w 72"/>
                <a:gd name="T1" fmla="*/ 2147483647 h 102"/>
                <a:gd name="T2" fmla="*/ 2147483647 w 72"/>
                <a:gd name="T3" fmla="*/ 2147483647 h 102"/>
                <a:gd name="T4" fmla="*/ 2147483647 w 72"/>
                <a:gd name="T5" fmla="*/ 2147483647 h 102"/>
                <a:gd name="T6" fmla="*/ 2147483647 w 72"/>
                <a:gd name="T7" fmla="*/ 2147483647 h 102"/>
                <a:gd name="T8" fmla="*/ 2147483647 w 72"/>
                <a:gd name="T9" fmla="*/ 2147483647 h 102"/>
                <a:gd name="T10" fmla="*/ 2147483647 w 72"/>
                <a:gd name="T11" fmla="*/ 2147483647 h 102"/>
                <a:gd name="T12" fmla="*/ 2147483647 w 72"/>
                <a:gd name="T13" fmla="*/ 2147483647 h 102"/>
                <a:gd name="T14" fmla="*/ 2147483647 w 72"/>
                <a:gd name="T15" fmla="*/ 2147483647 h 102"/>
                <a:gd name="T16" fmla="*/ 2147483647 w 72"/>
                <a:gd name="T17" fmla="*/ 2147483647 h 102"/>
                <a:gd name="T18" fmla="*/ 2147483647 w 72"/>
                <a:gd name="T19" fmla="*/ 0 h 102"/>
                <a:gd name="T20" fmla="*/ 0 w 72"/>
                <a:gd name="T21" fmla="*/ 0 h 102"/>
                <a:gd name="T22" fmla="*/ 2147483647 w 72"/>
                <a:gd name="T23" fmla="*/ 2147483647 h 102"/>
                <a:gd name="T24" fmla="*/ 2147483647 w 72"/>
                <a:gd name="T25" fmla="*/ 2147483647 h 102"/>
                <a:gd name="T26" fmla="*/ 2147483647 w 72"/>
                <a:gd name="T27" fmla="*/ 2147483647 h 102"/>
                <a:gd name="T28" fmla="*/ 2147483647 w 72"/>
                <a:gd name="T29" fmla="*/ 2147483647 h 102"/>
                <a:gd name="T30" fmla="*/ 2147483647 w 72"/>
                <a:gd name="T31" fmla="*/ 2147483647 h 102"/>
                <a:gd name="T32" fmla="*/ 2147483647 w 72"/>
                <a:gd name="T33" fmla="*/ 2147483647 h 102"/>
                <a:gd name="T34" fmla="*/ 2147483647 w 72"/>
                <a:gd name="T35" fmla="*/ 2147483647 h 102"/>
                <a:gd name="T36" fmla="*/ 2147483647 w 72"/>
                <a:gd name="T37" fmla="*/ 2147483647 h 102"/>
                <a:gd name="T38" fmla="*/ 2147483647 w 72"/>
                <a:gd name="T39" fmla="*/ 2147483647 h 102"/>
                <a:gd name="T40" fmla="*/ 2147483647 w 72"/>
                <a:gd name="T41" fmla="*/ 2147483647 h 102"/>
                <a:gd name="T42" fmla="*/ 2147483647 w 72"/>
                <a:gd name="T43" fmla="*/ 2147483647 h 102"/>
                <a:gd name="T44" fmla="*/ 2147483647 w 72"/>
                <a:gd name="T45" fmla="*/ 2147483647 h 102"/>
                <a:gd name="T46" fmla="*/ 2147483647 w 72"/>
                <a:gd name="T47" fmla="*/ 2147483647 h 102"/>
                <a:gd name="T48" fmla="*/ 2147483647 w 72"/>
                <a:gd name="T49" fmla="*/ 2147483647 h 102"/>
                <a:gd name="T50" fmla="*/ 2147483647 w 72"/>
                <a:gd name="T51" fmla="*/ 2147483647 h 102"/>
                <a:gd name="T52" fmla="*/ 2147483647 w 72"/>
                <a:gd name="T53" fmla="*/ 2147483647 h 102"/>
                <a:gd name="T54" fmla="*/ 2147483647 w 72"/>
                <a:gd name="T55" fmla="*/ 2147483647 h 102"/>
                <a:gd name="T56" fmla="*/ 2147483647 w 72"/>
                <a:gd name="T57" fmla="*/ 2147483647 h 102"/>
                <a:gd name="T58" fmla="*/ 2147483647 w 72"/>
                <a:gd name="T59" fmla="*/ 2147483647 h 102"/>
                <a:gd name="T60" fmla="*/ 2147483647 w 72"/>
                <a:gd name="T61" fmla="*/ 2147483647 h 102"/>
                <a:gd name="T62" fmla="*/ 2147483647 w 72"/>
                <a:gd name="T63" fmla="*/ 2147483647 h 102"/>
                <a:gd name="T64" fmla="*/ 2147483647 w 72"/>
                <a:gd name="T65" fmla="*/ 2147483647 h 102"/>
                <a:gd name="T66" fmla="*/ 2147483647 w 72"/>
                <a:gd name="T67" fmla="*/ 214748364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
                <a:gd name="T103" fmla="*/ 0 h 102"/>
                <a:gd name="T104" fmla="*/ 72 w 72"/>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31" name="Freeform 256"/>
            <p:cNvSpPr>
              <a:spLocks/>
            </p:cNvSpPr>
            <p:nvPr/>
          </p:nvSpPr>
          <p:spPr bwMode="auto">
            <a:xfrm>
              <a:off x="6754930" y="3740644"/>
              <a:ext cx="197182" cy="503101"/>
            </a:xfrm>
            <a:custGeom>
              <a:avLst/>
              <a:gdLst>
                <a:gd name="T0" fmla="*/ 0 w 134"/>
                <a:gd name="T1" fmla="*/ 2147483647 h 318"/>
                <a:gd name="T2" fmla="*/ 2147483647 w 134"/>
                <a:gd name="T3" fmla="*/ 2147483647 h 318"/>
                <a:gd name="T4" fmla="*/ 2147483647 w 134"/>
                <a:gd name="T5" fmla="*/ 2147483647 h 318"/>
                <a:gd name="T6" fmla="*/ 2147483647 w 134"/>
                <a:gd name="T7" fmla="*/ 2147483647 h 318"/>
                <a:gd name="T8" fmla="*/ 2147483647 w 134"/>
                <a:gd name="T9" fmla="*/ 2147483647 h 318"/>
                <a:gd name="T10" fmla="*/ 2147483647 w 134"/>
                <a:gd name="T11" fmla="*/ 2147483647 h 318"/>
                <a:gd name="T12" fmla="*/ 2147483647 w 134"/>
                <a:gd name="T13" fmla="*/ 2147483647 h 318"/>
                <a:gd name="T14" fmla="*/ 2147483647 w 134"/>
                <a:gd name="T15" fmla="*/ 2147483647 h 318"/>
                <a:gd name="T16" fmla="*/ 2147483647 w 134"/>
                <a:gd name="T17" fmla="*/ 2147483647 h 318"/>
                <a:gd name="T18" fmla="*/ 2147483647 w 134"/>
                <a:gd name="T19" fmla="*/ 2147483647 h 318"/>
                <a:gd name="T20" fmla="*/ 2147483647 w 134"/>
                <a:gd name="T21" fmla="*/ 2147483647 h 318"/>
                <a:gd name="T22" fmla="*/ 2147483647 w 134"/>
                <a:gd name="T23" fmla="*/ 2147483647 h 318"/>
                <a:gd name="T24" fmla="*/ 2147483647 w 134"/>
                <a:gd name="T25" fmla="*/ 2147483647 h 318"/>
                <a:gd name="T26" fmla="*/ 2147483647 w 134"/>
                <a:gd name="T27" fmla="*/ 2147483647 h 318"/>
                <a:gd name="T28" fmla="*/ 2147483647 w 134"/>
                <a:gd name="T29" fmla="*/ 2147483647 h 318"/>
                <a:gd name="T30" fmla="*/ 2147483647 w 134"/>
                <a:gd name="T31" fmla="*/ 2147483647 h 318"/>
                <a:gd name="T32" fmla="*/ 2147483647 w 134"/>
                <a:gd name="T33" fmla="*/ 2147483647 h 318"/>
                <a:gd name="T34" fmla="*/ 2147483647 w 134"/>
                <a:gd name="T35" fmla="*/ 2147483647 h 318"/>
                <a:gd name="T36" fmla="*/ 2147483647 w 134"/>
                <a:gd name="T37" fmla="*/ 2147483647 h 318"/>
                <a:gd name="T38" fmla="*/ 2147483647 w 134"/>
                <a:gd name="T39" fmla="*/ 2147483647 h 318"/>
                <a:gd name="T40" fmla="*/ 2147483647 w 134"/>
                <a:gd name="T41" fmla="*/ 2147483647 h 318"/>
                <a:gd name="T42" fmla="*/ 2147483647 w 134"/>
                <a:gd name="T43" fmla="*/ 2147483647 h 318"/>
                <a:gd name="T44" fmla="*/ 2147483647 w 134"/>
                <a:gd name="T45" fmla="*/ 2147483647 h 318"/>
                <a:gd name="T46" fmla="*/ 2147483647 w 134"/>
                <a:gd name="T47" fmla="*/ 2147483647 h 318"/>
                <a:gd name="T48" fmla="*/ 2147483647 w 134"/>
                <a:gd name="T49" fmla="*/ 2147483647 h 318"/>
                <a:gd name="T50" fmla="*/ 2147483647 w 134"/>
                <a:gd name="T51" fmla="*/ 2147483647 h 318"/>
                <a:gd name="T52" fmla="*/ 2147483647 w 134"/>
                <a:gd name="T53" fmla="*/ 2147483647 h 318"/>
                <a:gd name="T54" fmla="*/ 2147483647 w 134"/>
                <a:gd name="T55" fmla="*/ 2147483647 h 318"/>
                <a:gd name="T56" fmla="*/ 2147483647 w 134"/>
                <a:gd name="T57" fmla="*/ 2147483647 h 318"/>
                <a:gd name="T58" fmla="*/ 2147483647 w 134"/>
                <a:gd name="T59" fmla="*/ 2147483647 h 318"/>
                <a:gd name="T60" fmla="*/ 2147483647 w 134"/>
                <a:gd name="T61" fmla="*/ 2147483647 h 318"/>
                <a:gd name="T62" fmla="*/ 2147483647 w 134"/>
                <a:gd name="T63" fmla="*/ 2147483647 h 318"/>
                <a:gd name="T64" fmla="*/ 2147483647 w 134"/>
                <a:gd name="T65" fmla="*/ 2147483647 h 318"/>
                <a:gd name="T66" fmla="*/ 2147483647 w 134"/>
                <a:gd name="T67" fmla="*/ 2147483647 h 318"/>
                <a:gd name="T68" fmla="*/ 2147483647 w 134"/>
                <a:gd name="T69" fmla="*/ 2147483647 h 318"/>
                <a:gd name="T70" fmla="*/ 2147483647 w 134"/>
                <a:gd name="T71" fmla="*/ 2147483647 h 318"/>
                <a:gd name="T72" fmla="*/ 2147483647 w 134"/>
                <a:gd name="T73" fmla="*/ 2147483647 h 318"/>
                <a:gd name="T74" fmla="*/ 2147483647 w 134"/>
                <a:gd name="T75" fmla="*/ 2147483647 h 318"/>
                <a:gd name="T76" fmla="*/ 2147483647 w 134"/>
                <a:gd name="T77" fmla="*/ 2147483647 h 318"/>
                <a:gd name="T78" fmla="*/ 2147483647 w 134"/>
                <a:gd name="T79" fmla="*/ 2147483647 h 318"/>
                <a:gd name="T80" fmla="*/ 2147483647 w 134"/>
                <a:gd name="T81" fmla="*/ 2147483647 h 318"/>
                <a:gd name="T82" fmla="*/ 2147483647 w 134"/>
                <a:gd name="T83" fmla="*/ 2147483647 h 318"/>
                <a:gd name="T84" fmla="*/ 2147483647 w 134"/>
                <a:gd name="T85" fmla="*/ 2147483647 h 318"/>
                <a:gd name="T86" fmla="*/ 2147483647 w 134"/>
                <a:gd name="T87" fmla="*/ 2147483647 h 318"/>
                <a:gd name="T88" fmla="*/ 2147483647 w 134"/>
                <a:gd name="T89" fmla="*/ 2147483647 h 318"/>
                <a:gd name="T90" fmla="*/ 2147483647 w 134"/>
                <a:gd name="T91" fmla="*/ 2147483647 h 318"/>
                <a:gd name="T92" fmla="*/ 2147483647 w 134"/>
                <a:gd name="T93" fmla="*/ 0 h 318"/>
                <a:gd name="T94" fmla="*/ 2147483647 w 134"/>
                <a:gd name="T95" fmla="*/ 2147483647 h 318"/>
                <a:gd name="T96" fmla="*/ 2147483647 w 134"/>
                <a:gd name="T97" fmla="*/ 2147483647 h 318"/>
                <a:gd name="T98" fmla="*/ 2147483647 w 134"/>
                <a:gd name="T99" fmla="*/ 2147483647 h 318"/>
                <a:gd name="T100" fmla="*/ 2147483647 w 134"/>
                <a:gd name="T101" fmla="*/ 2147483647 h 318"/>
                <a:gd name="T102" fmla="*/ 2147483647 w 134"/>
                <a:gd name="T103" fmla="*/ 2147483647 h 318"/>
                <a:gd name="T104" fmla="*/ 2147483647 w 134"/>
                <a:gd name="T105" fmla="*/ 2147483647 h 318"/>
                <a:gd name="T106" fmla="*/ 2147483647 w 134"/>
                <a:gd name="T107" fmla="*/ 2147483647 h 318"/>
                <a:gd name="T108" fmla="*/ 2147483647 w 134"/>
                <a:gd name="T109" fmla="*/ 2147483647 h 318"/>
                <a:gd name="T110" fmla="*/ 2147483647 w 134"/>
                <a:gd name="T111" fmla="*/ 2147483647 h 318"/>
                <a:gd name="T112" fmla="*/ 2147483647 w 134"/>
                <a:gd name="T113" fmla="*/ 2147483647 h 318"/>
                <a:gd name="T114" fmla="*/ 2147483647 w 134"/>
                <a:gd name="T115" fmla="*/ 2147483647 h 318"/>
                <a:gd name="T116" fmla="*/ 2147483647 w 134"/>
                <a:gd name="T117" fmla="*/ 2147483647 h 318"/>
                <a:gd name="T118" fmla="*/ 2147483647 w 134"/>
                <a:gd name="T119" fmla="*/ 2147483647 h 318"/>
                <a:gd name="T120" fmla="*/ 2147483647 w 134"/>
                <a:gd name="T121" fmla="*/ 2147483647 h 318"/>
                <a:gd name="T122" fmla="*/ 0 w 134"/>
                <a:gd name="T123" fmla="*/ 2147483647 h 3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318"/>
                <a:gd name="T188" fmla="*/ 134 w 134"/>
                <a:gd name="T189" fmla="*/ 318 h 3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32" name="Freeform 257"/>
            <p:cNvSpPr>
              <a:spLocks/>
            </p:cNvSpPr>
            <p:nvPr/>
          </p:nvSpPr>
          <p:spPr bwMode="auto">
            <a:xfrm>
              <a:off x="6641926" y="3801707"/>
              <a:ext cx="123382" cy="152656"/>
            </a:xfrm>
            <a:custGeom>
              <a:avLst/>
              <a:gdLst>
                <a:gd name="T0" fmla="*/ 2147483647 w 84"/>
                <a:gd name="T1" fmla="*/ 2147483647 h 96"/>
                <a:gd name="T2" fmla="*/ 2147483647 w 84"/>
                <a:gd name="T3" fmla="*/ 2147483647 h 96"/>
                <a:gd name="T4" fmla="*/ 2147483647 w 84"/>
                <a:gd name="T5" fmla="*/ 2147483647 h 96"/>
                <a:gd name="T6" fmla="*/ 2147483647 w 84"/>
                <a:gd name="T7" fmla="*/ 2147483647 h 96"/>
                <a:gd name="T8" fmla="*/ 2147483647 w 84"/>
                <a:gd name="T9" fmla="*/ 2147483647 h 96"/>
                <a:gd name="T10" fmla="*/ 2147483647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2147483647 h 96"/>
                <a:gd name="T28" fmla="*/ 2147483647 w 84"/>
                <a:gd name="T29" fmla="*/ 2147483647 h 96"/>
                <a:gd name="T30" fmla="*/ 2147483647 w 84"/>
                <a:gd name="T31" fmla="*/ 2147483647 h 96"/>
                <a:gd name="T32" fmla="*/ 2147483647 w 84"/>
                <a:gd name="T33" fmla="*/ 2147483647 h 96"/>
                <a:gd name="T34" fmla="*/ 0 w 84"/>
                <a:gd name="T35" fmla="*/ 2147483647 h 96"/>
                <a:gd name="T36" fmla="*/ 2147483647 w 84"/>
                <a:gd name="T37" fmla="*/ 0 h 96"/>
                <a:gd name="T38" fmla="*/ 2147483647 w 84"/>
                <a:gd name="T39" fmla="*/ 2147483647 h 96"/>
                <a:gd name="T40" fmla="*/ 2147483647 w 84"/>
                <a:gd name="T41" fmla="*/ 2147483647 h 96"/>
                <a:gd name="T42" fmla="*/ 2147483647 w 84"/>
                <a:gd name="T43" fmla="*/ 2147483647 h 96"/>
                <a:gd name="T44" fmla="*/ 2147483647 w 84"/>
                <a:gd name="T45" fmla="*/ 2147483647 h 96"/>
                <a:gd name="T46" fmla="*/ 2147483647 w 84"/>
                <a:gd name="T47" fmla="*/ 2147483647 h 96"/>
                <a:gd name="T48" fmla="*/ 2147483647 w 84"/>
                <a:gd name="T49" fmla="*/ 2147483647 h 96"/>
                <a:gd name="T50" fmla="*/ 2147483647 w 84"/>
                <a:gd name="T51" fmla="*/ 2147483647 h 96"/>
                <a:gd name="T52" fmla="*/ 2147483647 w 84"/>
                <a:gd name="T53" fmla="*/ 2147483647 h 96"/>
                <a:gd name="T54" fmla="*/ 2147483647 w 84"/>
                <a:gd name="T55" fmla="*/ 2147483647 h 96"/>
                <a:gd name="T56" fmla="*/ 2147483647 w 84"/>
                <a:gd name="T57" fmla="*/ 2147483647 h 96"/>
                <a:gd name="T58" fmla="*/ 2147483647 w 84"/>
                <a:gd name="T59" fmla="*/ 2147483647 h 96"/>
                <a:gd name="T60" fmla="*/ 2147483647 w 84"/>
                <a:gd name="T61" fmla="*/ 2147483647 h 96"/>
                <a:gd name="T62" fmla="*/ 2147483647 w 84"/>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6"/>
                <a:gd name="T98" fmla="*/ 84 w 84"/>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33" name="Freeform 258"/>
            <p:cNvSpPr>
              <a:spLocks/>
            </p:cNvSpPr>
            <p:nvPr/>
          </p:nvSpPr>
          <p:spPr bwMode="auto">
            <a:xfrm>
              <a:off x="6202591" y="3533563"/>
              <a:ext cx="635363" cy="795138"/>
            </a:xfrm>
            <a:custGeom>
              <a:avLst/>
              <a:gdLst>
                <a:gd name="T0" fmla="*/ 2147483647 w 434"/>
                <a:gd name="T1" fmla="*/ 2147483647 h 502"/>
                <a:gd name="T2" fmla="*/ 2147483647 w 434"/>
                <a:gd name="T3" fmla="*/ 2147483647 h 502"/>
                <a:gd name="T4" fmla="*/ 2147483647 w 434"/>
                <a:gd name="T5" fmla="*/ 2147483647 h 502"/>
                <a:gd name="T6" fmla="*/ 2147483647 w 434"/>
                <a:gd name="T7" fmla="*/ 2147483647 h 502"/>
                <a:gd name="T8" fmla="*/ 2147483647 w 434"/>
                <a:gd name="T9" fmla="*/ 2147483647 h 502"/>
                <a:gd name="T10" fmla="*/ 2147483647 w 434"/>
                <a:gd name="T11" fmla="*/ 2147483647 h 502"/>
                <a:gd name="T12" fmla="*/ 2147483647 w 434"/>
                <a:gd name="T13" fmla="*/ 2147483647 h 502"/>
                <a:gd name="T14" fmla="*/ 2147483647 w 434"/>
                <a:gd name="T15" fmla="*/ 2147483647 h 502"/>
                <a:gd name="T16" fmla="*/ 2147483647 w 434"/>
                <a:gd name="T17" fmla="*/ 2147483647 h 502"/>
                <a:gd name="T18" fmla="*/ 2147483647 w 434"/>
                <a:gd name="T19" fmla="*/ 2147483647 h 502"/>
                <a:gd name="T20" fmla="*/ 2147483647 w 434"/>
                <a:gd name="T21" fmla="*/ 2147483647 h 502"/>
                <a:gd name="T22" fmla="*/ 2147483647 w 434"/>
                <a:gd name="T23" fmla="*/ 2147483647 h 502"/>
                <a:gd name="T24" fmla="*/ 2147483647 w 434"/>
                <a:gd name="T25" fmla="*/ 2147483647 h 502"/>
                <a:gd name="T26" fmla="*/ 2147483647 w 434"/>
                <a:gd name="T27" fmla="*/ 2147483647 h 502"/>
                <a:gd name="T28" fmla="*/ 2147483647 w 434"/>
                <a:gd name="T29" fmla="*/ 2147483647 h 502"/>
                <a:gd name="T30" fmla="*/ 2147483647 w 434"/>
                <a:gd name="T31" fmla="*/ 2147483647 h 502"/>
                <a:gd name="T32" fmla="*/ 2147483647 w 434"/>
                <a:gd name="T33" fmla="*/ 2147483647 h 502"/>
                <a:gd name="T34" fmla="*/ 2147483647 w 434"/>
                <a:gd name="T35" fmla="*/ 2147483647 h 502"/>
                <a:gd name="T36" fmla="*/ 2147483647 w 434"/>
                <a:gd name="T37" fmla="*/ 2147483647 h 502"/>
                <a:gd name="T38" fmla="*/ 2147483647 w 434"/>
                <a:gd name="T39" fmla="*/ 2147483647 h 502"/>
                <a:gd name="T40" fmla="*/ 2147483647 w 434"/>
                <a:gd name="T41" fmla="*/ 2147483647 h 502"/>
                <a:gd name="T42" fmla="*/ 2147483647 w 434"/>
                <a:gd name="T43" fmla="*/ 2147483647 h 502"/>
                <a:gd name="T44" fmla="*/ 2147483647 w 434"/>
                <a:gd name="T45" fmla="*/ 2147483647 h 502"/>
                <a:gd name="T46" fmla="*/ 2147483647 w 434"/>
                <a:gd name="T47" fmla="*/ 2147483647 h 502"/>
                <a:gd name="T48" fmla="*/ 2147483647 w 434"/>
                <a:gd name="T49" fmla="*/ 2147483647 h 502"/>
                <a:gd name="T50" fmla="*/ 2147483647 w 434"/>
                <a:gd name="T51" fmla="*/ 2147483647 h 502"/>
                <a:gd name="T52" fmla="*/ 2147483647 w 434"/>
                <a:gd name="T53" fmla="*/ 2147483647 h 502"/>
                <a:gd name="T54" fmla="*/ 2147483647 w 434"/>
                <a:gd name="T55" fmla="*/ 2147483647 h 502"/>
                <a:gd name="T56" fmla="*/ 2147483647 w 434"/>
                <a:gd name="T57" fmla="*/ 2147483647 h 502"/>
                <a:gd name="T58" fmla="*/ 2147483647 w 434"/>
                <a:gd name="T59" fmla="*/ 2147483647 h 502"/>
                <a:gd name="T60" fmla="*/ 2147483647 w 434"/>
                <a:gd name="T61" fmla="*/ 2147483647 h 502"/>
                <a:gd name="T62" fmla="*/ 0 w 434"/>
                <a:gd name="T63" fmla="*/ 2147483647 h 502"/>
                <a:gd name="T64" fmla="*/ 2147483647 w 434"/>
                <a:gd name="T65" fmla="*/ 2147483647 h 502"/>
                <a:gd name="T66" fmla="*/ 2147483647 w 434"/>
                <a:gd name="T67" fmla="*/ 2147483647 h 502"/>
                <a:gd name="T68" fmla="*/ 2147483647 w 434"/>
                <a:gd name="T69" fmla="*/ 2147483647 h 502"/>
                <a:gd name="T70" fmla="*/ 2147483647 w 434"/>
                <a:gd name="T71" fmla="*/ 2147483647 h 502"/>
                <a:gd name="T72" fmla="*/ 2147483647 w 434"/>
                <a:gd name="T73" fmla="*/ 2147483647 h 502"/>
                <a:gd name="T74" fmla="*/ 2147483647 w 434"/>
                <a:gd name="T75" fmla="*/ 2147483647 h 502"/>
                <a:gd name="T76" fmla="*/ 2147483647 w 434"/>
                <a:gd name="T77" fmla="*/ 2147483647 h 502"/>
                <a:gd name="T78" fmla="*/ 2147483647 w 434"/>
                <a:gd name="T79" fmla="*/ 2147483647 h 502"/>
                <a:gd name="T80" fmla="*/ 2147483647 w 434"/>
                <a:gd name="T81" fmla="*/ 2147483647 h 502"/>
                <a:gd name="T82" fmla="*/ 2147483647 w 434"/>
                <a:gd name="T83" fmla="*/ 2147483647 h 502"/>
                <a:gd name="T84" fmla="*/ 2147483647 w 434"/>
                <a:gd name="T85" fmla="*/ 2147483647 h 502"/>
                <a:gd name="T86" fmla="*/ 2147483647 w 434"/>
                <a:gd name="T87" fmla="*/ 0 h 502"/>
                <a:gd name="T88" fmla="*/ 2147483647 w 434"/>
                <a:gd name="T89" fmla="*/ 2147483647 h 502"/>
                <a:gd name="T90" fmla="*/ 2147483647 w 434"/>
                <a:gd name="T91" fmla="*/ 2147483647 h 502"/>
                <a:gd name="T92" fmla="*/ 2147483647 w 434"/>
                <a:gd name="T93" fmla="*/ 2147483647 h 502"/>
                <a:gd name="T94" fmla="*/ 2147483647 w 434"/>
                <a:gd name="T95" fmla="*/ 2147483647 h 502"/>
                <a:gd name="T96" fmla="*/ 2147483647 w 434"/>
                <a:gd name="T97" fmla="*/ 2147483647 h 502"/>
                <a:gd name="T98" fmla="*/ 2147483647 w 434"/>
                <a:gd name="T99" fmla="*/ 2147483647 h 502"/>
                <a:gd name="T100" fmla="*/ 2147483647 w 434"/>
                <a:gd name="T101" fmla="*/ 2147483647 h 502"/>
                <a:gd name="T102" fmla="*/ 2147483647 w 434"/>
                <a:gd name="T103" fmla="*/ 2147483647 h 502"/>
                <a:gd name="T104" fmla="*/ 2147483647 w 434"/>
                <a:gd name="T105" fmla="*/ 2147483647 h 502"/>
                <a:gd name="T106" fmla="*/ 2147483647 w 434"/>
                <a:gd name="T107" fmla="*/ 2147483647 h 502"/>
                <a:gd name="T108" fmla="*/ 2147483647 w 434"/>
                <a:gd name="T109" fmla="*/ 2147483647 h 502"/>
                <a:gd name="T110" fmla="*/ 2147483647 w 434"/>
                <a:gd name="T111" fmla="*/ 2147483647 h 502"/>
                <a:gd name="T112" fmla="*/ 2147483647 w 434"/>
                <a:gd name="T113" fmla="*/ 2147483647 h 502"/>
                <a:gd name="T114" fmla="*/ 2147483647 w 434"/>
                <a:gd name="T115" fmla="*/ 2147483647 h 502"/>
                <a:gd name="T116" fmla="*/ 2147483647 w 434"/>
                <a:gd name="T117" fmla="*/ 2147483647 h 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4"/>
                <a:gd name="T178" fmla="*/ 0 h 502"/>
                <a:gd name="T179" fmla="*/ 434 w 434"/>
                <a:gd name="T180" fmla="*/ 502 h 5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34" name="Freeform 259"/>
            <p:cNvSpPr>
              <a:spLocks/>
            </p:cNvSpPr>
            <p:nvPr/>
          </p:nvSpPr>
          <p:spPr bwMode="auto">
            <a:xfrm>
              <a:off x="6649998" y="3751263"/>
              <a:ext cx="74952" cy="45133"/>
            </a:xfrm>
            <a:custGeom>
              <a:avLst/>
              <a:gdLst>
                <a:gd name="T0" fmla="*/ 2147483647 w 50"/>
                <a:gd name="T1" fmla="*/ 2147483647 h 28"/>
                <a:gd name="T2" fmla="*/ 2147483647 w 50"/>
                <a:gd name="T3" fmla="*/ 2147483647 h 28"/>
                <a:gd name="T4" fmla="*/ 2147483647 w 50"/>
                <a:gd name="T5" fmla="*/ 2147483647 h 28"/>
                <a:gd name="T6" fmla="*/ 2147483647 w 50"/>
                <a:gd name="T7" fmla="*/ 2147483647 h 28"/>
                <a:gd name="T8" fmla="*/ 2147483647 w 50"/>
                <a:gd name="T9" fmla="*/ 0 h 28"/>
                <a:gd name="T10" fmla="*/ 2147483647 w 50"/>
                <a:gd name="T11" fmla="*/ 2147483647 h 28"/>
                <a:gd name="T12" fmla="*/ 2147483647 w 50"/>
                <a:gd name="T13" fmla="*/ 2147483647 h 28"/>
                <a:gd name="T14" fmla="*/ 2147483647 w 50"/>
                <a:gd name="T15" fmla="*/ 2147483647 h 28"/>
                <a:gd name="T16" fmla="*/ 0 w 50"/>
                <a:gd name="T17" fmla="*/ 2147483647 h 28"/>
                <a:gd name="T18" fmla="*/ 2147483647 w 50"/>
                <a:gd name="T19" fmla="*/ 2147483647 h 28"/>
                <a:gd name="T20" fmla="*/ 2147483647 w 50"/>
                <a:gd name="T21" fmla="*/ 2147483647 h 28"/>
                <a:gd name="T22" fmla="*/ 2147483647 w 50"/>
                <a:gd name="T23" fmla="*/ 2147483647 h 28"/>
                <a:gd name="T24" fmla="*/ 2147483647 w 50"/>
                <a:gd name="T25" fmla="*/ 2147483647 h 28"/>
                <a:gd name="T26" fmla="*/ 2147483647 w 50"/>
                <a:gd name="T27" fmla="*/ 2147483647 h 28"/>
                <a:gd name="T28" fmla="*/ 2147483647 w 50"/>
                <a:gd name="T29" fmla="*/ 2147483647 h 28"/>
                <a:gd name="T30" fmla="*/ 2147483647 w 50"/>
                <a:gd name="T31" fmla="*/ 2147483647 h 28"/>
                <a:gd name="T32" fmla="*/ 2147483647 w 50"/>
                <a:gd name="T33" fmla="*/ 2147483647 h 28"/>
                <a:gd name="T34" fmla="*/ 2147483647 w 50"/>
                <a:gd name="T35" fmla="*/ 2147483647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28"/>
                <a:gd name="T56" fmla="*/ 50 w 5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35" name="Freeform 260"/>
            <p:cNvSpPr>
              <a:spLocks/>
            </p:cNvSpPr>
            <p:nvPr/>
          </p:nvSpPr>
          <p:spPr bwMode="auto">
            <a:xfrm>
              <a:off x="6447051" y="3691528"/>
              <a:ext cx="192570" cy="110178"/>
            </a:xfrm>
            <a:custGeom>
              <a:avLst/>
              <a:gdLst>
                <a:gd name="T0" fmla="*/ 2147483647 w 132"/>
                <a:gd name="T1" fmla="*/ 2147483647 h 70"/>
                <a:gd name="T2" fmla="*/ 2147483647 w 132"/>
                <a:gd name="T3" fmla="*/ 2147483647 h 70"/>
                <a:gd name="T4" fmla="*/ 2147483647 w 132"/>
                <a:gd name="T5" fmla="*/ 2147483647 h 70"/>
                <a:gd name="T6" fmla="*/ 2147483647 w 132"/>
                <a:gd name="T7" fmla="*/ 2147483647 h 70"/>
                <a:gd name="T8" fmla="*/ 2147483647 w 132"/>
                <a:gd name="T9" fmla="*/ 2147483647 h 70"/>
                <a:gd name="T10" fmla="*/ 2147483647 w 132"/>
                <a:gd name="T11" fmla="*/ 2147483647 h 70"/>
                <a:gd name="T12" fmla="*/ 2147483647 w 132"/>
                <a:gd name="T13" fmla="*/ 2147483647 h 70"/>
                <a:gd name="T14" fmla="*/ 2147483647 w 132"/>
                <a:gd name="T15" fmla="*/ 2147483647 h 70"/>
                <a:gd name="T16" fmla="*/ 2147483647 w 132"/>
                <a:gd name="T17" fmla="*/ 2147483647 h 70"/>
                <a:gd name="T18" fmla="*/ 2147483647 w 132"/>
                <a:gd name="T19" fmla="*/ 2147483647 h 70"/>
                <a:gd name="T20" fmla="*/ 2147483647 w 132"/>
                <a:gd name="T21" fmla="*/ 2147483647 h 70"/>
                <a:gd name="T22" fmla="*/ 2147483647 w 132"/>
                <a:gd name="T23" fmla="*/ 2147483647 h 70"/>
                <a:gd name="T24" fmla="*/ 2147483647 w 132"/>
                <a:gd name="T25" fmla="*/ 2147483647 h 70"/>
                <a:gd name="T26" fmla="*/ 2147483647 w 132"/>
                <a:gd name="T27" fmla="*/ 2147483647 h 70"/>
                <a:gd name="T28" fmla="*/ 2147483647 w 132"/>
                <a:gd name="T29" fmla="*/ 2147483647 h 70"/>
                <a:gd name="T30" fmla="*/ 2147483647 w 132"/>
                <a:gd name="T31" fmla="*/ 0 h 70"/>
                <a:gd name="T32" fmla="*/ 2147483647 w 132"/>
                <a:gd name="T33" fmla="*/ 0 h 70"/>
                <a:gd name="T34" fmla="*/ 2147483647 w 132"/>
                <a:gd name="T35" fmla="*/ 2147483647 h 70"/>
                <a:gd name="T36" fmla="*/ 2147483647 w 132"/>
                <a:gd name="T37" fmla="*/ 2147483647 h 70"/>
                <a:gd name="T38" fmla="*/ 2147483647 w 132"/>
                <a:gd name="T39" fmla="*/ 2147483647 h 70"/>
                <a:gd name="T40" fmla="*/ 2147483647 w 132"/>
                <a:gd name="T41" fmla="*/ 2147483647 h 70"/>
                <a:gd name="T42" fmla="*/ 2147483647 w 132"/>
                <a:gd name="T43" fmla="*/ 2147483647 h 70"/>
                <a:gd name="T44" fmla="*/ 0 w 132"/>
                <a:gd name="T45" fmla="*/ 2147483647 h 70"/>
                <a:gd name="T46" fmla="*/ 2147483647 w 132"/>
                <a:gd name="T47" fmla="*/ 2147483647 h 70"/>
                <a:gd name="T48" fmla="*/ 2147483647 w 132"/>
                <a:gd name="T49" fmla="*/ 2147483647 h 70"/>
                <a:gd name="T50" fmla="*/ 2147483647 w 132"/>
                <a:gd name="T51" fmla="*/ 2147483647 h 70"/>
                <a:gd name="T52" fmla="*/ 2147483647 w 132"/>
                <a:gd name="T53" fmla="*/ 2147483647 h 70"/>
                <a:gd name="T54" fmla="*/ 2147483647 w 132"/>
                <a:gd name="T55" fmla="*/ 2147483647 h 70"/>
                <a:gd name="T56" fmla="*/ 2147483647 w 132"/>
                <a:gd name="T57" fmla="*/ 2147483647 h 70"/>
                <a:gd name="T58" fmla="*/ 2147483647 w 132"/>
                <a:gd name="T59" fmla="*/ 2147483647 h 70"/>
                <a:gd name="T60" fmla="*/ 2147483647 w 132"/>
                <a:gd name="T61" fmla="*/ 2147483647 h 70"/>
                <a:gd name="T62" fmla="*/ 2147483647 w 132"/>
                <a:gd name="T63" fmla="*/ 2147483647 h 70"/>
                <a:gd name="T64" fmla="*/ 2147483647 w 132"/>
                <a:gd name="T65" fmla="*/ 2147483647 h 70"/>
                <a:gd name="T66" fmla="*/ 2147483647 w 132"/>
                <a:gd name="T67" fmla="*/ 2147483647 h 70"/>
                <a:gd name="T68" fmla="*/ 2147483647 w 132"/>
                <a:gd name="T69" fmla="*/ 2147483647 h 70"/>
                <a:gd name="T70" fmla="*/ 2147483647 w 132"/>
                <a:gd name="T71" fmla="*/ 2147483647 h 70"/>
                <a:gd name="T72" fmla="*/ 2147483647 w 132"/>
                <a:gd name="T73" fmla="*/ 2147483647 h 70"/>
                <a:gd name="T74" fmla="*/ 2147483647 w 132"/>
                <a:gd name="T75" fmla="*/ 2147483647 h 70"/>
                <a:gd name="T76" fmla="*/ 2147483647 w 132"/>
                <a:gd name="T77" fmla="*/ 2147483647 h 70"/>
                <a:gd name="T78" fmla="*/ 2147483647 w 132"/>
                <a:gd name="T79" fmla="*/ 2147483647 h 70"/>
                <a:gd name="T80" fmla="*/ 2147483647 w 132"/>
                <a:gd name="T81" fmla="*/ 2147483647 h 70"/>
                <a:gd name="T82" fmla="*/ 2147483647 w 132"/>
                <a:gd name="T83" fmla="*/ 2147483647 h 70"/>
                <a:gd name="T84" fmla="*/ 2147483647 w 132"/>
                <a:gd name="T85" fmla="*/ 2147483647 h 70"/>
                <a:gd name="T86" fmla="*/ 2147483647 w 132"/>
                <a:gd name="T87" fmla="*/ 2147483647 h 70"/>
                <a:gd name="T88" fmla="*/ 2147483647 w 132"/>
                <a:gd name="T89" fmla="*/ 2147483647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2"/>
                <a:gd name="T136" fmla="*/ 0 h 70"/>
                <a:gd name="T137" fmla="*/ 132 w 132"/>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36" name="Freeform 261"/>
            <p:cNvSpPr>
              <a:spLocks/>
            </p:cNvSpPr>
            <p:nvPr/>
          </p:nvSpPr>
          <p:spPr bwMode="auto">
            <a:xfrm>
              <a:off x="6004256" y="3499049"/>
              <a:ext cx="351698" cy="382303"/>
            </a:xfrm>
            <a:custGeom>
              <a:avLst/>
              <a:gdLst>
                <a:gd name="T0" fmla="*/ 2147483647 w 240"/>
                <a:gd name="T1" fmla="*/ 2147483647 h 242"/>
                <a:gd name="T2" fmla="*/ 2147483647 w 240"/>
                <a:gd name="T3" fmla="*/ 2147483647 h 242"/>
                <a:gd name="T4" fmla="*/ 2147483647 w 240"/>
                <a:gd name="T5" fmla="*/ 2147483647 h 242"/>
                <a:gd name="T6" fmla="*/ 2147483647 w 240"/>
                <a:gd name="T7" fmla="*/ 2147483647 h 242"/>
                <a:gd name="T8" fmla="*/ 2147483647 w 240"/>
                <a:gd name="T9" fmla="*/ 2147483647 h 242"/>
                <a:gd name="T10" fmla="*/ 2147483647 w 240"/>
                <a:gd name="T11" fmla="*/ 2147483647 h 242"/>
                <a:gd name="T12" fmla="*/ 2147483647 w 240"/>
                <a:gd name="T13" fmla="*/ 2147483647 h 242"/>
                <a:gd name="T14" fmla="*/ 2147483647 w 240"/>
                <a:gd name="T15" fmla="*/ 2147483647 h 242"/>
                <a:gd name="T16" fmla="*/ 2147483647 w 240"/>
                <a:gd name="T17" fmla="*/ 2147483647 h 242"/>
                <a:gd name="T18" fmla="*/ 2147483647 w 240"/>
                <a:gd name="T19" fmla="*/ 2147483647 h 242"/>
                <a:gd name="T20" fmla="*/ 2147483647 w 240"/>
                <a:gd name="T21" fmla="*/ 2147483647 h 242"/>
                <a:gd name="T22" fmla="*/ 2147483647 w 240"/>
                <a:gd name="T23" fmla="*/ 2147483647 h 242"/>
                <a:gd name="T24" fmla="*/ 2147483647 w 240"/>
                <a:gd name="T25" fmla="*/ 2147483647 h 242"/>
                <a:gd name="T26" fmla="*/ 2147483647 w 240"/>
                <a:gd name="T27" fmla="*/ 2147483647 h 242"/>
                <a:gd name="T28" fmla="*/ 2147483647 w 240"/>
                <a:gd name="T29" fmla="*/ 2147483647 h 242"/>
                <a:gd name="T30" fmla="*/ 2147483647 w 240"/>
                <a:gd name="T31" fmla="*/ 2147483647 h 242"/>
                <a:gd name="T32" fmla="*/ 2147483647 w 240"/>
                <a:gd name="T33" fmla="*/ 2147483647 h 242"/>
                <a:gd name="T34" fmla="*/ 2147483647 w 240"/>
                <a:gd name="T35" fmla="*/ 2147483647 h 242"/>
                <a:gd name="T36" fmla="*/ 0 w 240"/>
                <a:gd name="T37" fmla="*/ 2147483647 h 242"/>
                <a:gd name="T38" fmla="*/ 2147483647 w 240"/>
                <a:gd name="T39" fmla="*/ 2147483647 h 242"/>
                <a:gd name="T40" fmla="*/ 2147483647 w 240"/>
                <a:gd name="T41" fmla="*/ 2147483647 h 242"/>
                <a:gd name="T42" fmla="*/ 2147483647 w 240"/>
                <a:gd name="T43" fmla="*/ 2147483647 h 242"/>
                <a:gd name="T44" fmla="*/ 2147483647 w 240"/>
                <a:gd name="T45" fmla="*/ 2147483647 h 242"/>
                <a:gd name="T46" fmla="*/ 2147483647 w 240"/>
                <a:gd name="T47" fmla="*/ 2147483647 h 242"/>
                <a:gd name="T48" fmla="*/ 2147483647 w 240"/>
                <a:gd name="T49" fmla="*/ 2147483647 h 242"/>
                <a:gd name="T50" fmla="*/ 2147483647 w 240"/>
                <a:gd name="T51" fmla="*/ 2147483647 h 242"/>
                <a:gd name="T52" fmla="*/ 2147483647 w 240"/>
                <a:gd name="T53" fmla="*/ 2147483647 h 242"/>
                <a:gd name="T54" fmla="*/ 2147483647 w 240"/>
                <a:gd name="T55" fmla="*/ 2147483647 h 242"/>
                <a:gd name="T56" fmla="*/ 2147483647 w 240"/>
                <a:gd name="T57" fmla="*/ 2147483647 h 242"/>
                <a:gd name="T58" fmla="*/ 2147483647 w 240"/>
                <a:gd name="T59" fmla="*/ 2147483647 h 242"/>
                <a:gd name="T60" fmla="*/ 2147483647 w 240"/>
                <a:gd name="T61" fmla="*/ 2147483647 h 242"/>
                <a:gd name="T62" fmla="*/ 2147483647 w 240"/>
                <a:gd name="T63" fmla="*/ 2147483647 h 242"/>
                <a:gd name="T64" fmla="*/ 2147483647 w 240"/>
                <a:gd name="T65" fmla="*/ 2147483647 h 242"/>
                <a:gd name="T66" fmla="*/ 2147483647 w 240"/>
                <a:gd name="T67" fmla="*/ 2147483647 h 242"/>
                <a:gd name="T68" fmla="*/ 2147483647 w 240"/>
                <a:gd name="T69" fmla="*/ 2147483647 h 242"/>
                <a:gd name="T70" fmla="*/ 2147483647 w 240"/>
                <a:gd name="T71" fmla="*/ 2147483647 h 242"/>
                <a:gd name="T72" fmla="*/ 2147483647 w 240"/>
                <a:gd name="T73" fmla="*/ 2147483647 h 242"/>
                <a:gd name="T74" fmla="*/ 2147483647 w 240"/>
                <a:gd name="T75" fmla="*/ 2147483647 h 242"/>
                <a:gd name="T76" fmla="*/ 2147483647 w 240"/>
                <a:gd name="T77" fmla="*/ 2147483647 h 242"/>
                <a:gd name="T78" fmla="*/ 2147483647 w 240"/>
                <a:gd name="T79" fmla="*/ 2147483647 h 242"/>
                <a:gd name="T80" fmla="*/ 2147483647 w 240"/>
                <a:gd name="T81" fmla="*/ 2147483647 h 242"/>
                <a:gd name="T82" fmla="*/ 2147483647 w 240"/>
                <a:gd name="T83" fmla="*/ 2147483647 h 242"/>
                <a:gd name="T84" fmla="*/ 2147483647 w 240"/>
                <a:gd name="T85" fmla="*/ 2147483647 h 242"/>
                <a:gd name="T86" fmla="*/ 2147483647 w 240"/>
                <a:gd name="T87" fmla="*/ 2147483647 h 242"/>
                <a:gd name="T88" fmla="*/ 2147483647 w 240"/>
                <a:gd name="T89" fmla="*/ 2147483647 h 242"/>
                <a:gd name="T90" fmla="*/ 2147483647 w 240"/>
                <a:gd name="T91" fmla="*/ 2147483647 h 242"/>
                <a:gd name="T92" fmla="*/ 2147483647 w 240"/>
                <a:gd name="T93" fmla="*/ 2147483647 h 242"/>
                <a:gd name="T94" fmla="*/ 2147483647 w 240"/>
                <a:gd name="T95" fmla="*/ 2147483647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242"/>
                <a:gd name="T146" fmla="*/ 240 w 240"/>
                <a:gd name="T147" fmla="*/ 242 h 2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42" name="Freeform 262"/>
            <p:cNvSpPr>
              <a:spLocks/>
            </p:cNvSpPr>
            <p:nvPr/>
          </p:nvSpPr>
          <p:spPr bwMode="auto">
            <a:xfrm>
              <a:off x="5981194" y="3449934"/>
              <a:ext cx="292890" cy="266815"/>
            </a:xfrm>
            <a:custGeom>
              <a:avLst/>
              <a:gdLst>
                <a:gd name="T0" fmla="*/ 2147483647 w 200"/>
                <a:gd name="T1" fmla="*/ 2147483647 h 168"/>
                <a:gd name="T2" fmla="*/ 2147483647 w 200"/>
                <a:gd name="T3" fmla="*/ 2147483647 h 168"/>
                <a:gd name="T4" fmla="*/ 2147483647 w 200"/>
                <a:gd name="T5" fmla="*/ 2147483647 h 168"/>
                <a:gd name="T6" fmla="*/ 2147483647 w 200"/>
                <a:gd name="T7" fmla="*/ 2147483647 h 168"/>
                <a:gd name="T8" fmla="*/ 2147483647 w 200"/>
                <a:gd name="T9" fmla="*/ 0 h 168"/>
                <a:gd name="T10" fmla="*/ 2147483647 w 200"/>
                <a:gd name="T11" fmla="*/ 2147483647 h 168"/>
                <a:gd name="T12" fmla="*/ 2147483647 w 200"/>
                <a:gd name="T13" fmla="*/ 2147483647 h 168"/>
                <a:gd name="T14" fmla="*/ 2147483647 w 200"/>
                <a:gd name="T15" fmla="*/ 2147483647 h 168"/>
                <a:gd name="T16" fmla="*/ 2147483647 w 200"/>
                <a:gd name="T17" fmla="*/ 2147483647 h 168"/>
                <a:gd name="T18" fmla="*/ 2147483647 w 200"/>
                <a:gd name="T19" fmla="*/ 2147483647 h 168"/>
                <a:gd name="T20" fmla="*/ 2147483647 w 200"/>
                <a:gd name="T21" fmla="*/ 2147483647 h 168"/>
                <a:gd name="T22" fmla="*/ 2147483647 w 200"/>
                <a:gd name="T23" fmla="*/ 2147483647 h 168"/>
                <a:gd name="T24" fmla="*/ 2147483647 w 200"/>
                <a:gd name="T25" fmla="*/ 2147483647 h 168"/>
                <a:gd name="T26" fmla="*/ 2147483647 w 200"/>
                <a:gd name="T27" fmla="*/ 2147483647 h 168"/>
                <a:gd name="T28" fmla="*/ 0 w 200"/>
                <a:gd name="T29" fmla="*/ 2147483647 h 168"/>
                <a:gd name="T30" fmla="*/ 2147483647 w 200"/>
                <a:gd name="T31" fmla="*/ 2147483647 h 168"/>
                <a:gd name="T32" fmla="*/ 2147483647 w 200"/>
                <a:gd name="T33" fmla="*/ 2147483647 h 168"/>
                <a:gd name="T34" fmla="*/ 2147483647 w 200"/>
                <a:gd name="T35" fmla="*/ 2147483647 h 168"/>
                <a:gd name="T36" fmla="*/ 2147483647 w 200"/>
                <a:gd name="T37" fmla="*/ 2147483647 h 168"/>
                <a:gd name="T38" fmla="*/ 2147483647 w 200"/>
                <a:gd name="T39" fmla="*/ 2147483647 h 168"/>
                <a:gd name="T40" fmla="*/ 2147483647 w 200"/>
                <a:gd name="T41" fmla="*/ 2147483647 h 168"/>
                <a:gd name="T42" fmla="*/ 2147483647 w 200"/>
                <a:gd name="T43" fmla="*/ 2147483647 h 168"/>
                <a:gd name="T44" fmla="*/ 2147483647 w 200"/>
                <a:gd name="T45" fmla="*/ 2147483647 h 168"/>
                <a:gd name="T46" fmla="*/ 2147483647 w 200"/>
                <a:gd name="T47" fmla="*/ 2147483647 h 168"/>
                <a:gd name="T48" fmla="*/ 2147483647 w 200"/>
                <a:gd name="T49" fmla="*/ 2147483647 h 168"/>
                <a:gd name="T50" fmla="*/ 2147483647 w 200"/>
                <a:gd name="T51" fmla="*/ 2147483647 h 168"/>
                <a:gd name="T52" fmla="*/ 2147483647 w 200"/>
                <a:gd name="T53" fmla="*/ 2147483647 h 168"/>
                <a:gd name="T54" fmla="*/ 2147483647 w 200"/>
                <a:gd name="T55" fmla="*/ 2147483647 h 168"/>
                <a:gd name="T56" fmla="*/ 2147483647 w 200"/>
                <a:gd name="T57" fmla="*/ 2147483647 h 168"/>
                <a:gd name="T58" fmla="*/ 2147483647 w 200"/>
                <a:gd name="T59" fmla="*/ 2147483647 h 168"/>
                <a:gd name="T60" fmla="*/ 2147483647 w 200"/>
                <a:gd name="T61" fmla="*/ 2147483647 h 168"/>
                <a:gd name="T62" fmla="*/ 2147483647 w 200"/>
                <a:gd name="T63" fmla="*/ 2147483647 h 168"/>
                <a:gd name="T64" fmla="*/ 2147483647 w 200"/>
                <a:gd name="T65" fmla="*/ 2147483647 h 168"/>
                <a:gd name="T66" fmla="*/ 2147483647 w 200"/>
                <a:gd name="T67" fmla="*/ 2147483647 h 168"/>
                <a:gd name="T68" fmla="*/ 2147483647 w 200"/>
                <a:gd name="T69" fmla="*/ 2147483647 h 168"/>
                <a:gd name="T70" fmla="*/ 2147483647 w 200"/>
                <a:gd name="T71" fmla="*/ 2147483647 h 168"/>
                <a:gd name="T72" fmla="*/ 2147483647 w 200"/>
                <a:gd name="T73" fmla="*/ 2147483647 h 168"/>
                <a:gd name="T74" fmla="*/ 2147483647 w 200"/>
                <a:gd name="T75" fmla="*/ 2147483647 h 168"/>
                <a:gd name="T76" fmla="*/ 2147483647 w 200"/>
                <a:gd name="T77" fmla="*/ 2147483647 h 168"/>
                <a:gd name="T78" fmla="*/ 2147483647 w 200"/>
                <a:gd name="T79" fmla="*/ 2147483647 h 168"/>
                <a:gd name="T80" fmla="*/ 2147483647 w 200"/>
                <a:gd name="T81" fmla="*/ 2147483647 h 168"/>
                <a:gd name="T82" fmla="*/ 2147483647 w 200"/>
                <a:gd name="T83" fmla="*/ 2147483647 h 168"/>
                <a:gd name="T84" fmla="*/ 2147483647 w 200"/>
                <a:gd name="T85" fmla="*/ 2147483647 h 168"/>
                <a:gd name="T86" fmla="*/ 2147483647 w 200"/>
                <a:gd name="T87" fmla="*/ 2147483647 h 168"/>
                <a:gd name="T88" fmla="*/ 2147483647 w 200"/>
                <a:gd name="T89" fmla="*/ 2147483647 h 168"/>
                <a:gd name="T90" fmla="*/ 2147483647 w 200"/>
                <a:gd name="T91" fmla="*/ 2147483647 h 168"/>
                <a:gd name="T92" fmla="*/ 2147483647 w 200"/>
                <a:gd name="T93" fmla="*/ 2147483647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
                <a:gd name="T142" fmla="*/ 0 h 168"/>
                <a:gd name="T143" fmla="*/ 200 w 200"/>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43" name="Freeform 263"/>
            <p:cNvSpPr>
              <a:spLocks/>
            </p:cNvSpPr>
            <p:nvPr/>
          </p:nvSpPr>
          <p:spPr bwMode="auto">
            <a:xfrm>
              <a:off x="6428601" y="3067631"/>
              <a:ext cx="704550" cy="294693"/>
            </a:xfrm>
            <a:custGeom>
              <a:avLst/>
              <a:gdLst>
                <a:gd name="T0" fmla="*/ 2147483647 w 482"/>
                <a:gd name="T1" fmla="*/ 2147483647 h 186"/>
                <a:gd name="T2" fmla="*/ 2147483647 w 482"/>
                <a:gd name="T3" fmla="*/ 2147483647 h 186"/>
                <a:gd name="T4" fmla="*/ 2147483647 w 482"/>
                <a:gd name="T5" fmla="*/ 2147483647 h 186"/>
                <a:gd name="T6" fmla="*/ 2147483647 w 482"/>
                <a:gd name="T7" fmla="*/ 2147483647 h 186"/>
                <a:gd name="T8" fmla="*/ 2147483647 w 482"/>
                <a:gd name="T9" fmla="*/ 2147483647 h 186"/>
                <a:gd name="T10" fmla="*/ 2147483647 w 482"/>
                <a:gd name="T11" fmla="*/ 2147483647 h 186"/>
                <a:gd name="T12" fmla="*/ 2147483647 w 482"/>
                <a:gd name="T13" fmla="*/ 2147483647 h 186"/>
                <a:gd name="T14" fmla="*/ 2147483647 w 482"/>
                <a:gd name="T15" fmla="*/ 2147483647 h 186"/>
                <a:gd name="T16" fmla="*/ 2147483647 w 482"/>
                <a:gd name="T17" fmla="*/ 2147483647 h 186"/>
                <a:gd name="T18" fmla="*/ 2147483647 w 482"/>
                <a:gd name="T19" fmla="*/ 2147483647 h 186"/>
                <a:gd name="T20" fmla="*/ 2147483647 w 482"/>
                <a:gd name="T21" fmla="*/ 2147483647 h 186"/>
                <a:gd name="T22" fmla="*/ 2147483647 w 482"/>
                <a:gd name="T23" fmla="*/ 2147483647 h 186"/>
                <a:gd name="T24" fmla="*/ 2147483647 w 482"/>
                <a:gd name="T25" fmla="*/ 2147483647 h 186"/>
                <a:gd name="T26" fmla="*/ 2147483647 w 482"/>
                <a:gd name="T27" fmla="*/ 2147483647 h 186"/>
                <a:gd name="T28" fmla="*/ 2147483647 w 482"/>
                <a:gd name="T29" fmla="*/ 2147483647 h 186"/>
                <a:gd name="T30" fmla="*/ 2147483647 w 482"/>
                <a:gd name="T31" fmla="*/ 2147483647 h 186"/>
                <a:gd name="T32" fmla="*/ 2147483647 w 482"/>
                <a:gd name="T33" fmla="*/ 2147483647 h 186"/>
                <a:gd name="T34" fmla="*/ 2147483647 w 482"/>
                <a:gd name="T35" fmla="*/ 2147483647 h 186"/>
                <a:gd name="T36" fmla="*/ 2147483647 w 482"/>
                <a:gd name="T37" fmla="*/ 2147483647 h 186"/>
                <a:gd name="T38" fmla="*/ 2147483647 w 482"/>
                <a:gd name="T39" fmla="*/ 2147483647 h 186"/>
                <a:gd name="T40" fmla="*/ 2147483647 w 482"/>
                <a:gd name="T41" fmla="*/ 2147483647 h 186"/>
                <a:gd name="T42" fmla="*/ 2147483647 w 482"/>
                <a:gd name="T43" fmla="*/ 2147483647 h 186"/>
                <a:gd name="T44" fmla="*/ 2147483647 w 482"/>
                <a:gd name="T45" fmla="*/ 2147483647 h 186"/>
                <a:gd name="T46" fmla="*/ 2147483647 w 482"/>
                <a:gd name="T47" fmla="*/ 2147483647 h 186"/>
                <a:gd name="T48" fmla="*/ 2147483647 w 482"/>
                <a:gd name="T49" fmla="*/ 2147483647 h 186"/>
                <a:gd name="T50" fmla="*/ 2147483647 w 482"/>
                <a:gd name="T51" fmla="*/ 2147483647 h 186"/>
                <a:gd name="T52" fmla="*/ 2147483647 w 482"/>
                <a:gd name="T53" fmla="*/ 2147483647 h 186"/>
                <a:gd name="T54" fmla="*/ 2147483647 w 482"/>
                <a:gd name="T55" fmla="*/ 2147483647 h 186"/>
                <a:gd name="T56" fmla="*/ 2147483647 w 482"/>
                <a:gd name="T57" fmla="*/ 2147483647 h 186"/>
                <a:gd name="T58" fmla="*/ 2147483647 w 482"/>
                <a:gd name="T59" fmla="*/ 2147483647 h 186"/>
                <a:gd name="T60" fmla="*/ 2147483647 w 482"/>
                <a:gd name="T61" fmla="*/ 2147483647 h 186"/>
                <a:gd name="T62" fmla="*/ 2147483647 w 482"/>
                <a:gd name="T63" fmla="*/ 2147483647 h 186"/>
                <a:gd name="T64" fmla="*/ 2147483647 w 482"/>
                <a:gd name="T65" fmla="*/ 2147483647 h 186"/>
                <a:gd name="T66" fmla="*/ 2147483647 w 482"/>
                <a:gd name="T67" fmla="*/ 2147483647 h 186"/>
                <a:gd name="T68" fmla="*/ 2147483647 w 482"/>
                <a:gd name="T69" fmla="*/ 2147483647 h 186"/>
                <a:gd name="T70" fmla="*/ 2147483647 w 482"/>
                <a:gd name="T71" fmla="*/ 2147483647 h 186"/>
                <a:gd name="T72" fmla="*/ 2147483647 w 482"/>
                <a:gd name="T73" fmla="*/ 2147483647 h 186"/>
                <a:gd name="T74" fmla="*/ 2147483647 w 482"/>
                <a:gd name="T75" fmla="*/ 2147483647 h 186"/>
                <a:gd name="T76" fmla="*/ 2147483647 w 482"/>
                <a:gd name="T77" fmla="*/ 2147483647 h 186"/>
                <a:gd name="T78" fmla="*/ 2147483647 w 482"/>
                <a:gd name="T79" fmla="*/ 2147483647 h 186"/>
                <a:gd name="T80" fmla="*/ 2147483647 w 482"/>
                <a:gd name="T81" fmla="*/ 2147483647 h 186"/>
                <a:gd name="T82" fmla="*/ 2147483647 w 482"/>
                <a:gd name="T83" fmla="*/ 2147483647 h 186"/>
                <a:gd name="T84" fmla="*/ 2147483647 w 482"/>
                <a:gd name="T85" fmla="*/ 2147483647 h 186"/>
                <a:gd name="T86" fmla="*/ 2147483647 w 482"/>
                <a:gd name="T87" fmla="*/ 2147483647 h 186"/>
                <a:gd name="T88" fmla="*/ 2147483647 w 482"/>
                <a:gd name="T89" fmla="*/ 2147483647 h 186"/>
                <a:gd name="T90" fmla="*/ 2147483647 w 482"/>
                <a:gd name="T91" fmla="*/ 2147483647 h 186"/>
                <a:gd name="T92" fmla="*/ 2147483647 w 482"/>
                <a:gd name="T93" fmla="*/ 2147483647 h 186"/>
                <a:gd name="T94" fmla="*/ 2147483647 w 482"/>
                <a:gd name="T95" fmla="*/ 2147483647 h 186"/>
                <a:gd name="T96" fmla="*/ 2147483647 w 482"/>
                <a:gd name="T97" fmla="*/ 2147483647 h 186"/>
                <a:gd name="T98" fmla="*/ 2147483647 w 482"/>
                <a:gd name="T99" fmla="*/ 0 h 186"/>
                <a:gd name="T100" fmla="*/ 2147483647 w 482"/>
                <a:gd name="T101" fmla="*/ 2147483647 h 186"/>
                <a:gd name="T102" fmla="*/ 2147483647 w 482"/>
                <a:gd name="T103" fmla="*/ 2147483647 h 186"/>
                <a:gd name="T104" fmla="*/ 2147483647 w 482"/>
                <a:gd name="T105" fmla="*/ 2147483647 h 186"/>
                <a:gd name="T106" fmla="*/ 2147483647 w 482"/>
                <a:gd name="T107" fmla="*/ 2147483647 h 186"/>
                <a:gd name="T108" fmla="*/ 2147483647 w 482"/>
                <a:gd name="T109" fmla="*/ 2147483647 h 186"/>
                <a:gd name="T110" fmla="*/ 2147483647 w 482"/>
                <a:gd name="T111" fmla="*/ 2147483647 h 186"/>
                <a:gd name="T112" fmla="*/ 2147483647 w 482"/>
                <a:gd name="T113" fmla="*/ 2147483647 h 186"/>
                <a:gd name="T114" fmla="*/ 2147483647 w 482"/>
                <a:gd name="T115" fmla="*/ 2147483647 h 186"/>
                <a:gd name="T116" fmla="*/ 2147483647 w 482"/>
                <a:gd name="T117" fmla="*/ 2147483647 h 186"/>
                <a:gd name="T118" fmla="*/ 2147483647 w 482"/>
                <a:gd name="T119" fmla="*/ 2147483647 h 186"/>
                <a:gd name="T120" fmla="*/ 2147483647 w 482"/>
                <a:gd name="T121" fmla="*/ 2147483647 h 186"/>
                <a:gd name="T122" fmla="*/ 2147483647 w 482"/>
                <a:gd name="T123" fmla="*/ 2147483647 h 186"/>
                <a:gd name="T124" fmla="*/ 0 w 482"/>
                <a:gd name="T125" fmla="*/ 2147483647 h 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2"/>
                <a:gd name="T190" fmla="*/ 0 h 186"/>
                <a:gd name="T191" fmla="*/ 482 w 482"/>
                <a:gd name="T192" fmla="*/ 186 h 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44" name="Freeform 264"/>
            <p:cNvSpPr>
              <a:spLocks/>
            </p:cNvSpPr>
            <p:nvPr/>
          </p:nvSpPr>
          <p:spPr bwMode="auto">
            <a:xfrm>
              <a:off x="7326873" y="3321172"/>
              <a:ext cx="110698" cy="144691"/>
            </a:xfrm>
            <a:custGeom>
              <a:avLst/>
              <a:gdLst>
                <a:gd name="T0" fmla="*/ 2147483647 w 76"/>
                <a:gd name="T1" fmla="*/ 2147483647 h 92"/>
                <a:gd name="T2" fmla="*/ 2147483647 w 76"/>
                <a:gd name="T3" fmla="*/ 2147483647 h 92"/>
                <a:gd name="T4" fmla="*/ 2147483647 w 76"/>
                <a:gd name="T5" fmla="*/ 2147483647 h 92"/>
                <a:gd name="T6" fmla="*/ 2147483647 w 76"/>
                <a:gd name="T7" fmla="*/ 2147483647 h 92"/>
                <a:gd name="T8" fmla="*/ 2147483647 w 76"/>
                <a:gd name="T9" fmla="*/ 2147483647 h 92"/>
                <a:gd name="T10" fmla="*/ 2147483647 w 76"/>
                <a:gd name="T11" fmla="*/ 2147483647 h 92"/>
                <a:gd name="T12" fmla="*/ 2147483647 w 76"/>
                <a:gd name="T13" fmla="*/ 2147483647 h 92"/>
                <a:gd name="T14" fmla="*/ 2147483647 w 76"/>
                <a:gd name="T15" fmla="*/ 2147483647 h 92"/>
                <a:gd name="T16" fmla="*/ 2147483647 w 76"/>
                <a:gd name="T17" fmla="*/ 2147483647 h 92"/>
                <a:gd name="T18" fmla="*/ 2147483647 w 76"/>
                <a:gd name="T19" fmla="*/ 2147483647 h 92"/>
                <a:gd name="T20" fmla="*/ 2147483647 w 76"/>
                <a:gd name="T21" fmla="*/ 2147483647 h 92"/>
                <a:gd name="T22" fmla="*/ 2147483647 w 76"/>
                <a:gd name="T23" fmla="*/ 2147483647 h 92"/>
                <a:gd name="T24" fmla="*/ 2147483647 w 76"/>
                <a:gd name="T25" fmla="*/ 2147483647 h 92"/>
                <a:gd name="T26" fmla="*/ 2147483647 w 76"/>
                <a:gd name="T27" fmla="*/ 2147483647 h 92"/>
                <a:gd name="T28" fmla="*/ 2147483647 w 76"/>
                <a:gd name="T29" fmla="*/ 2147483647 h 92"/>
                <a:gd name="T30" fmla="*/ 2147483647 w 76"/>
                <a:gd name="T31" fmla="*/ 0 h 92"/>
                <a:gd name="T32" fmla="*/ 2147483647 w 76"/>
                <a:gd name="T33" fmla="*/ 2147483647 h 92"/>
                <a:gd name="T34" fmla="*/ 2147483647 w 76"/>
                <a:gd name="T35" fmla="*/ 2147483647 h 92"/>
                <a:gd name="T36" fmla="*/ 2147483647 w 76"/>
                <a:gd name="T37" fmla="*/ 2147483647 h 92"/>
                <a:gd name="T38" fmla="*/ 2147483647 w 76"/>
                <a:gd name="T39" fmla="*/ 2147483647 h 92"/>
                <a:gd name="T40" fmla="*/ 2147483647 w 76"/>
                <a:gd name="T41" fmla="*/ 2147483647 h 92"/>
                <a:gd name="T42" fmla="*/ 2147483647 w 76"/>
                <a:gd name="T43" fmla="*/ 2147483647 h 92"/>
                <a:gd name="T44" fmla="*/ 2147483647 w 76"/>
                <a:gd name="T45" fmla="*/ 2147483647 h 92"/>
                <a:gd name="T46" fmla="*/ 2147483647 w 76"/>
                <a:gd name="T47" fmla="*/ 2147483647 h 92"/>
                <a:gd name="T48" fmla="*/ 2147483647 w 76"/>
                <a:gd name="T49" fmla="*/ 2147483647 h 92"/>
                <a:gd name="T50" fmla="*/ 2147483647 w 76"/>
                <a:gd name="T51" fmla="*/ 2147483647 h 92"/>
                <a:gd name="T52" fmla="*/ 2147483647 w 76"/>
                <a:gd name="T53" fmla="*/ 2147483647 h 92"/>
                <a:gd name="T54" fmla="*/ 2147483647 w 76"/>
                <a:gd name="T55" fmla="*/ 2147483647 h 92"/>
                <a:gd name="T56" fmla="*/ 2147483647 w 76"/>
                <a:gd name="T57" fmla="*/ 2147483647 h 92"/>
                <a:gd name="T58" fmla="*/ 2147483647 w 76"/>
                <a:gd name="T59" fmla="*/ 2147483647 h 92"/>
                <a:gd name="T60" fmla="*/ 0 w 76"/>
                <a:gd name="T61" fmla="*/ 2147483647 h 92"/>
                <a:gd name="T62" fmla="*/ 2147483647 w 76"/>
                <a:gd name="T63" fmla="*/ 2147483647 h 92"/>
                <a:gd name="T64" fmla="*/ 2147483647 w 76"/>
                <a:gd name="T65" fmla="*/ 2147483647 h 92"/>
                <a:gd name="T66" fmla="*/ 2147483647 w 76"/>
                <a:gd name="T67" fmla="*/ 2147483647 h 92"/>
                <a:gd name="T68" fmla="*/ 2147483647 w 76"/>
                <a:gd name="T69" fmla="*/ 2147483647 h 92"/>
                <a:gd name="T70" fmla="*/ 2147483647 w 76"/>
                <a:gd name="T71" fmla="*/ 2147483647 h 92"/>
                <a:gd name="T72" fmla="*/ 2147483647 w 76"/>
                <a:gd name="T73" fmla="*/ 2147483647 h 92"/>
                <a:gd name="T74" fmla="*/ 2147483647 w 76"/>
                <a:gd name="T75" fmla="*/ 2147483647 h 92"/>
                <a:gd name="T76" fmla="*/ 2147483647 w 76"/>
                <a:gd name="T77" fmla="*/ 2147483647 h 92"/>
                <a:gd name="T78" fmla="*/ 2147483647 w 76"/>
                <a:gd name="T79" fmla="*/ 2147483647 h 92"/>
                <a:gd name="T80" fmla="*/ 2147483647 w 76"/>
                <a:gd name="T81" fmla="*/ 2147483647 h 92"/>
                <a:gd name="T82" fmla="*/ 2147483647 w 76"/>
                <a:gd name="T83" fmla="*/ 2147483647 h 92"/>
                <a:gd name="T84" fmla="*/ 2147483647 w 76"/>
                <a:gd name="T85" fmla="*/ 2147483647 h 92"/>
                <a:gd name="T86" fmla="*/ 2147483647 w 76"/>
                <a:gd name="T87" fmla="*/ 2147483647 h 92"/>
                <a:gd name="T88" fmla="*/ 2147483647 w 76"/>
                <a:gd name="T89" fmla="*/ 2147483647 h 92"/>
                <a:gd name="T90" fmla="*/ 2147483647 w 76"/>
                <a:gd name="T91" fmla="*/ 2147483647 h 92"/>
                <a:gd name="T92" fmla="*/ 2147483647 w 76"/>
                <a:gd name="T93" fmla="*/ 2147483647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
                <a:gd name="T142" fmla="*/ 0 h 92"/>
                <a:gd name="T143" fmla="*/ 76 w 76"/>
                <a:gd name="T144" fmla="*/ 92 h 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45" name="Freeform 265"/>
            <p:cNvSpPr>
              <a:spLocks/>
            </p:cNvSpPr>
            <p:nvPr/>
          </p:nvSpPr>
          <p:spPr bwMode="auto">
            <a:xfrm>
              <a:off x="7407591" y="3447280"/>
              <a:ext cx="94555" cy="120797"/>
            </a:xfrm>
            <a:custGeom>
              <a:avLst/>
              <a:gdLst>
                <a:gd name="T0" fmla="*/ 2147483647 w 64"/>
                <a:gd name="T1" fmla="*/ 0 h 76"/>
                <a:gd name="T2" fmla="*/ 2147483647 w 64"/>
                <a:gd name="T3" fmla="*/ 2147483647 h 76"/>
                <a:gd name="T4" fmla="*/ 2147483647 w 64"/>
                <a:gd name="T5" fmla="*/ 2147483647 h 76"/>
                <a:gd name="T6" fmla="*/ 2147483647 w 64"/>
                <a:gd name="T7" fmla="*/ 2147483647 h 76"/>
                <a:gd name="T8" fmla="*/ 2147483647 w 64"/>
                <a:gd name="T9" fmla="*/ 2147483647 h 76"/>
                <a:gd name="T10" fmla="*/ 0 w 64"/>
                <a:gd name="T11" fmla="*/ 2147483647 h 76"/>
                <a:gd name="T12" fmla="*/ 0 w 64"/>
                <a:gd name="T13" fmla="*/ 2147483647 h 76"/>
                <a:gd name="T14" fmla="*/ 2147483647 w 64"/>
                <a:gd name="T15" fmla="*/ 2147483647 h 76"/>
                <a:gd name="T16" fmla="*/ 2147483647 w 64"/>
                <a:gd name="T17" fmla="*/ 2147483647 h 76"/>
                <a:gd name="T18" fmla="*/ 2147483647 w 64"/>
                <a:gd name="T19" fmla="*/ 2147483647 h 76"/>
                <a:gd name="T20" fmla="*/ 2147483647 w 64"/>
                <a:gd name="T21" fmla="*/ 2147483647 h 76"/>
                <a:gd name="T22" fmla="*/ 2147483647 w 64"/>
                <a:gd name="T23" fmla="*/ 2147483647 h 76"/>
                <a:gd name="T24" fmla="*/ 2147483647 w 64"/>
                <a:gd name="T25" fmla="*/ 2147483647 h 76"/>
                <a:gd name="T26" fmla="*/ 2147483647 w 64"/>
                <a:gd name="T27" fmla="*/ 2147483647 h 76"/>
                <a:gd name="T28" fmla="*/ 2147483647 w 64"/>
                <a:gd name="T29" fmla="*/ 2147483647 h 76"/>
                <a:gd name="T30" fmla="*/ 2147483647 w 64"/>
                <a:gd name="T31" fmla="*/ 2147483647 h 76"/>
                <a:gd name="T32" fmla="*/ 2147483647 w 64"/>
                <a:gd name="T33" fmla="*/ 2147483647 h 76"/>
                <a:gd name="T34" fmla="*/ 2147483647 w 64"/>
                <a:gd name="T35" fmla="*/ 2147483647 h 76"/>
                <a:gd name="T36" fmla="*/ 2147483647 w 64"/>
                <a:gd name="T37" fmla="*/ 2147483647 h 76"/>
                <a:gd name="T38" fmla="*/ 2147483647 w 64"/>
                <a:gd name="T39" fmla="*/ 2147483647 h 76"/>
                <a:gd name="T40" fmla="*/ 2147483647 w 64"/>
                <a:gd name="T41" fmla="*/ 2147483647 h 76"/>
                <a:gd name="T42" fmla="*/ 2147483647 w 64"/>
                <a:gd name="T43" fmla="*/ 2147483647 h 76"/>
                <a:gd name="T44" fmla="*/ 2147483647 w 64"/>
                <a:gd name="T45" fmla="*/ 2147483647 h 76"/>
                <a:gd name="T46" fmla="*/ 2147483647 w 64"/>
                <a:gd name="T47" fmla="*/ 2147483647 h 76"/>
                <a:gd name="T48" fmla="*/ 2147483647 w 64"/>
                <a:gd name="T49" fmla="*/ 0 h 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6"/>
                <a:gd name="T77" fmla="*/ 64 w 64"/>
                <a:gd name="T78" fmla="*/ 76 h 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46" name="Freeform 39"/>
            <p:cNvSpPr>
              <a:spLocks/>
            </p:cNvSpPr>
            <p:nvPr/>
          </p:nvSpPr>
          <p:spPr bwMode="auto">
            <a:xfrm>
              <a:off x="1991436" y="2496830"/>
              <a:ext cx="1544014" cy="852219"/>
            </a:xfrm>
            <a:custGeom>
              <a:avLst/>
              <a:gdLst>
                <a:gd name="T0" fmla="*/ 2147483647 w 1056"/>
                <a:gd name="T1" fmla="*/ 2147483647 h 540"/>
                <a:gd name="T2" fmla="*/ 2147483647 w 1056"/>
                <a:gd name="T3" fmla="*/ 2147483647 h 540"/>
                <a:gd name="T4" fmla="*/ 2147483647 w 1056"/>
                <a:gd name="T5" fmla="*/ 2147483647 h 540"/>
                <a:gd name="T6" fmla="*/ 2147483647 w 1056"/>
                <a:gd name="T7" fmla="*/ 2147483647 h 540"/>
                <a:gd name="T8" fmla="*/ 2147483647 w 1056"/>
                <a:gd name="T9" fmla="*/ 2147483647 h 540"/>
                <a:gd name="T10" fmla="*/ 2147483647 w 1056"/>
                <a:gd name="T11" fmla="*/ 2147483647 h 540"/>
                <a:gd name="T12" fmla="*/ 2147483647 w 1056"/>
                <a:gd name="T13" fmla="*/ 2147483647 h 540"/>
                <a:gd name="T14" fmla="*/ 2147483647 w 1056"/>
                <a:gd name="T15" fmla="*/ 2147483647 h 540"/>
                <a:gd name="T16" fmla="*/ 2147483647 w 1056"/>
                <a:gd name="T17" fmla="*/ 2147483647 h 540"/>
                <a:gd name="T18" fmla="*/ 2147483647 w 1056"/>
                <a:gd name="T19" fmla="*/ 2147483647 h 540"/>
                <a:gd name="T20" fmla="*/ 2147483647 w 1056"/>
                <a:gd name="T21" fmla="*/ 2147483647 h 540"/>
                <a:gd name="T22" fmla="*/ 2147483647 w 1056"/>
                <a:gd name="T23" fmla="*/ 2147483647 h 540"/>
                <a:gd name="T24" fmla="*/ 2147483647 w 1056"/>
                <a:gd name="T25" fmla="*/ 2147483647 h 540"/>
                <a:gd name="T26" fmla="*/ 2147483647 w 1056"/>
                <a:gd name="T27" fmla="*/ 2147483647 h 540"/>
                <a:gd name="T28" fmla="*/ 2147483647 w 1056"/>
                <a:gd name="T29" fmla="*/ 2147483647 h 540"/>
                <a:gd name="T30" fmla="*/ 2147483647 w 1056"/>
                <a:gd name="T31" fmla="*/ 2147483647 h 540"/>
                <a:gd name="T32" fmla="*/ 2147483647 w 1056"/>
                <a:gd name="T33" fmla="*/ 2147483647 h 540"/>
                <a:gd name="T34" fmla="*/ 2147483647 w 1056"/>
                <a:gd name="T35" fmla="*/ 2147483647 h 540"/>
                <a:gd name="T36" fmla="*/ 2147483647 w 1056"/>
                <a:gd name="T37" fmla="*/ 2147483647 h 540"/>
                <a:gd name="T38" fmla="*/ 2147483647 w 1056"/>
                <a:gd name="T39" fmla="*/ 2147483647 h 540"/>
                <a:gd name="T40" fmla="*/ 2147483647 w 1056"/>
                <a:gd name="T41" fmla="*/ 2147483647 h 540"/>
                <a:gd name="T42" fmla="*/ 2147483647 w 1056"/>
                <a:gd name="T43" fmla="*/ 2147483647 h 540"/>
                <a:gd name="T44" fmla="*/ 2147483647 w 1056"/>
                <a:gd name="T45" fmla="*/ 2147483647 h 540"/>
                <a:gd name="T46" fmla="*/ 2147483647 w 1056"/>
                <a:gd name="T47" fmla="*/ 2147483647 h 540"/>
                <a:gd name="T48" fmla="*/ 2147483647 w 1056"/>
                <a:gd name="T49" fmla="*/ 2147483647 h 540"/>
                <a:gd name="T50" fmla="*/ 2147483647 w 1056"/>
                <a:gd name="T51" fmla="*/ 2147483647 h 540"/>
                <a:gd name="T52" fmla="*/ 2147483647 w 1056"/>
                <a:gd name="T53" fmla="*/ 2147483647 h 540"/>
                <a:gd name="T54" fmla="*/ 2147483647 w 1056"/>
                <a:gd name="T55" fmla="*/ 2147483647 h 540"/>
                <a:gd name="T56" fmla="*/ 2147483647 w 1056"/>
                <a:gd name="T57" fmla="*/ 2147483647 h 540"/>
                <a:gd name="T58" fmla="*/ 2147483647 w 1056"/>
                <a:gd name="T59" fmla="*/ 2147483647 h 540"/>
                <a:gd name="T60" fmla="*/ 2147483647 w 1056"/>
                <a:gd name="T61" fmla="*/ 2147483647 h 540"/>
                <a:gd name="T62" fmla="*/ 2147483647 w 1056"/>
                <a:gd name="T63" fmla="*/ 2147483647 h 540"/>
                <a:gd name="T64" fmla="*/ 2147483647 w 1056"/>
                <a:gd name="T65" fmla="*/ 2147483647 h 540"/>
                <a:gd name="T66" fmla="*/ 2147483647 w 1056"/>
                <a:gd name="T67" fmla="*/ 2147483647 h 540"/>
                <a:gd name="T68" fmla="*/ 2147483647 w 1056"/>
                <a:gd name="T69" fmla="*/ 2147483647 h 540"/>
                <a:gd name="T70" fmla="*/ 2147483647 w 1056"/>
                <a:gd name="T71" fmla="*/ 2147483647 h 540"/>
                <a:gd name="T72" fmla="*/ 2147483647 w 1056"/>
                <a:gd name="T73" fmla="*/ 2147483647 h 540"/>
                <a:gd name="T74" fmla="*/ 2147483647 w 1056"/>
                <a:gd name="T75" fmla="*/ 2147483647 h 540"/>
                <a:gd name="T76" fmla="*/ 2147483647 w 1056"/>
                <a:gd name="T77" fmla="*/ 2147483647 h 540"/>
                <a:gd name="T78" fmla="*/ 2147483647 w 1056"/>
                <a:gd name="T79" fmla="*/ 2147483647 h 540"/>
                <a:gd name="T80" fmla="*/ 2147483647 w 1056"/>
                <a:gd name="T81" fmla="*/ 2147483647 h 540"/>
                <a:gd name="T82" fmla="*/ 2147483647 w 1056"/>
                <a:gd name="T83" fmla="*/ 2147483647 h 540"/>
                <a:gd name="T84" fmla="*/ 2147483647 w 1056"/>
                <a:gd name="T85" fmla="*/ 2147483647 h 540"/>
                <a:gd name="T86" fmla="*/ 2147483647 w 1056"/>
                <a:gd name="T87" fmla="*/ 2147483647 h 540"/>
                <a:gd name="T88" fmla="*/ 2147483647 w 1056"/>
                <a:gd name="T89" fmla="*/ 2147483647 h 540"/>
                <a:gd name="T90" fmla="*/ 2147483647 w 1056"/>
                <a:gd name="T91" fmla="*/ 2147483647 h 540"/>
                <a:gd name="T92" fmla="*/ 2147483647 w 1056"/>
                <a:gd name="T93" fmla="*/ 2147483647 h 540"/>
                <a:gd name="T94" fmla="*/ 2147483647 w 1056"/>
                <a:gd name="T95" fmla="*/ 2147483647 h 540"/>
                <a:gd name="T96" fmla="*/ 2147483647 w 1056"/>
                <a:gd name="T97" fmla="*/ 2147483647 h 540"/>
                <a:gd name="T98" fmla="*/ 2147483647 w 1056"/>
                <a:gd name="T99" fmla="*/ 2147483647 h 540"/>
                <a:gd name="T100" fmla="*/ 2147483647 w 1056"/>
                <a:gd name="T101" fmla="*/ 2147483647 h 540"/>
                <a:gd name="T102" fmla="*/ 2147483647 w 1056"/>
                <a:gd name="T103" fmla="*/ 2147483647 h 540"/>
                <a:gd name="T104" fmla="*/ 2147483647 w 1056"/>
                <a:gd name="T105" fmla="*/ 2147483647 h 540"/>
                <a:gd name="T106" fmla="*/ 2147483647 w 1056"/>
                <a:gd name="T107" fmla="*/ 2147483647 h 540"/>
                <a:gd name="T108" fmla="*/ 2147483647 w 1056"/>
                <a:gd name="T109" fmla="*/ 2147483647 h 540"/>
                <a:gd name="T110" fmla="*/ 2147483647 w 1056"/>
                <a:gd name="T111" fmla="*/ 2147483647 h 540"/>
                <a:gd name="T112" fmla="*/ 2147483647 w 1056"/>
                <a:gd name="T113" fmla="*/ 2147483647 h 540"/>
                <a:gd name="T114" fmla="*/ 2147483647 w 1056"/>
                <a:gd name="T115" fmla="*/ 2147483647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540"/>
                <a:gd name="T176" fmla="*/ 1056 w 1056"/>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47" name="Freeform 40"/>
            <p:cNvSpPr>
              <a:spLocks/>
            </p:cNvSpPr>
            <p:nvPr/>
          </p:nvSpPr>
          <p:spPr bwMode="auto">
            <a:xfrm>
              <a:off x="3327890" y="3128693"/>
              <a:ext cx="54196" cy="27876"/>
            </a:xfrm>
            <a:custGeom>
              <a:avLst/>
              <a:gdLst>
                <a:gd name="T0" fmla="*/ 2147483647 w 38"/>
                <a:gd name="T1" fmla="*/ 2147483647 h 18"/>
                <a:gd name="T2" fmla="*/ 2147483647 w 38"/>
                <a:gd name="T3" fmla="*/ 2147483647 h 18"/>
                <a:gd name="T4" fmla="*/ 2147483647 w 38"/>
                <a:gd name="T5" fmla="*/ 2147483647 h 18"/>
                <a:gd name="T6" fmla="*/ 2147483647 w 38"/>
                <a:gd name="T7" fmla="*/ 2147483647 h 18"/>
                <a:gd name="T8" fmla="*/ 2147483647 w 38"/>
                <a:gd name="T9" fmla="*/ 2147483647 h 18"/>
                <a:gd name="T10" fmla="*/ 0 w 38"/>
                <a:gd name="T11" fmla="*/ 2147483647 h 18"/>
                <a:gd name="T12" fmla="*/ 2147483647 w 38"/>
                <a:gd name="T13" fmla="*/ 0 h 18"/>
                <a:gd name="T14" fmla="*/ 2147483647 w 38"/>
                <a:gd name="T15" fmla="*/ 0 h 18"/>
                <a:gd name="T16" fmla="*/ 2147483647 w 38"/>
                <a:gd name="T17" fmla="*/ 0 h 18"/>
                <a:gd name="T18" fmla="*/ 2147483647 w 38"/>
                <a:gd name="T19" fmla="*/ 2147483647 h 18"/>
                <a:gd name="T20" fmla="*/ 2147483647 w 38"/>
                <a:gd name="T21" fmla="*/ 2147483647 h 18"/>
                <a:gd name="T22" fmla="*/ 2147483647 w 38"/>
                <a:gd name="T23" fmla="*/ 2147483647 h 18"/>
                <a:gd name="T24" fmla="*/ 2147483647 w 38"/>
                <a:gd name="T25" fmla="*/ 2147483647 h 18"/>
                <a:gd name="T26" fmla="*/ 2147483647 w 38"/>
                <a:gd name="T27" fmla="*/ 2147483647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8"/>
                <a:gd name="T44" fmla="*/ 38 w 3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48" name="Freeform 41"/>
            <p:cNvSpPr>
              <a:spLocks/>
            </p:cNvSpPr>
            <p:nvPr/>
          </p:nvSpPr>
          <p:spPr bwMode="auto">
            <a:xfrm>
              <a:off x="3416680" y="3083560"/>
              <a:ext cx="141832" cy="142037"/>
            </a:xfrm>
            <a:custGeom>
              <a:avLst/>
              <a:gdLst>
                <a:gd name="T0" fmla="*/ 2147483647 w 96"/>
                <a:gd name="T1" fmla="*/ 2147483647 h 90"/>
                <a:gd name="T2" fmla="*/ 2147483647 w 96"/>
                <a:gd name="T3" fmla="*/ 2147483647 h 90"/>
                <a:gd name="T4" fmla="*/ 2147483647 w 96"/>
                <a:gd name="T5" fmla="*/ 2147483647 h 90"/>
                <a:gd name="T6" fmla="*/ 2147483647 w 96"/>
                <a:gd name="T7" fmla="*/ 2147483647 h 90"/>
                <a:gd name="T8" fmla="*/ 2147483647 w 96"/>
                <a:gd name="T9" fmla="*/ 2147483647 h 90"/>
                <a:gd name="T10" fmla="*/ 2147483647 w 96"/>
                <a:gd name="T11" fmla="*/ 2147483647 h 90"/>
                <a:gd name="T12" fmla="*/ 0 w 96"/>
                <a:gd name="T13" fmla="*/ 2147483647 h 90"/>
                <a:gd name="T14" fmla="*/ 2147483647 w 96"/>
                <a:gd name="T15" fmla="*/ 2147483647 h 90"/>
                <a:gd name="T16" fmla="*/ 2147483647 w 96"/>
                <a:gd name="T17" fmla="*/ 2147483647 h 90"/>
                <a:gd name="T18" fmla="*/ 2147483647 w 96"/>
                <a:gd name="T19" fmla="*/ 2147483647 h 90"/>
                <a:gd name="T20" fmla="*/ 2147483647 w 96"/>
                <a:gd name="T21" fmla="*/ 2147483647 h 90"/>
                <a:gd name="T22" fmla="*/ 2147483647 w 96"/>
                <a:gd name="T23" fmla="*/ 2147483647 h 90"/>
                <a:gd name="T24" fmla="*/ 2147483647 w 96"/>
                <a:gd name="T25" fmla="*/ 2147483647 h 90"/>
                <a:gd name="T26" fmla="*/ 2147483647 w 96"/>
                <a:gd name="T27" fmla="*/ 2147483647 h 90"/>
                <a:gd name="T28" fmla="*/ 2147483647 w 96"/>
                <a:gd name="T29" fmla="*/ 0 h 90"/>
                <a:gd name="T30" fmla="*/ 2147483647 w 96"/>
                <a:gd name="T31" fmla="*/ 2147483647 h 90"/>
                <a:gd name="T32" fmla="*/ 2147483647 w 96"/>
                <a:gd name="T33" fmla="*/ 2147483647 h 90"/>
                <a:gd name="T34" fmla="*/ 2147483647 w 96"/>
                <a:gd name="T35" fmla="*/ 2147483647 h 90"/>
                <a:gd name="T36" fmla="*/ 2147483647 w 96"/>
                <a:gd name="T37" fmla="*/ 2147483647 h 90"/>
                <a:gd name="T38" fmla="*/ 2147483647 w 96"/>
                <a:gd name="T39" fmla="*/ 2147483647 h 90"/>
                <a:gd name="T40" fmla="*/ 2147483647 w 96"/>
                <a:gd name="T41" fmla="*/ 2147483647 h 90"/>
                <a:gd name="T42" fmla="*/ 2147483647 w 96"/>
                <a:gd name="T43" fmla="*/ 2147483647 h 90"/>
                <a:gd name="T44" fmla="*/ 2147483647 w 96"/>
                <a:gd name="T45" fmla="*/ 2147483647 h 90"/>
                <a:gd name="T46" fmla="*/ 2147483647 w 96"/>
                <a:gd name="T47" fmla="*/ 2147483647 h 90"/>
                <a:gd name="T48" fmla="*/ 2147483647 w 96"/>
                <a:gd name="T49" fmla="*/ 2147483647 h 90"/>
                <a:gd name="T50" fmla="*/ 2147483647 w 96"/>
                <a:gd name="T51" fmla="*/ 2147483647 h 90"/>
                <a:gd name="T52" fmla="*/ 2147483647 w 96"/>
                <a:gd name="T53" fmla="*/ 2147483647 h 90"/>
                <a:gd name="T54" fmla="*/ 2147483647 w 96"/>
                <a:gd name="T55" fmla="*/ 2147483647 h 90"/>
                <a:gd name="T56" fmla="*/ 2147483647 w 96"/>
                <a:gd name="T57" fmla="*/ 2147483647 h 90"/>
                <a:gd name="T58" fmla="*/ 2147483647 w 96"/>
                <a:gd name="T59" fmla="*/ 2147483647 h 90"/>
                <a:gd name="T60" fmla="*/ 2147483647 w 96"/>
                <a:gd name="T61" fmla="*/ 2147483647 h 90"/>
                <a:gd name="T62" fmla="*/ 2147483647 w 96"/>
                <a:gd name="T63" fmla="*/ 2147483647 h 90"/>
                <a:gd name="T64" fmla="*/ 2147483647 w 96"/>
                <a:gd name="T65" fmla="*/ 2147483647 h 90"/>
                <a:gd name="T66" fmla="*/ 2147483647 w 96"/>
                <a:gd name="T67" fmla="*/ 2147483647 h 90"/>
                <a:gd name="T68" fmla="*/ 2147483647 w 96"/>
                <a:gd name="T69" fmla="*/ 2147483647 h 90"/>
                <a:gd name="T70" fmla="*/ 2147483647 w 96"/>
                <a:gd name="T71" fmla="*/ 2147483647 h 90"/>
                <a:gd name="T72" fmla="*/ 2147483647 w 96"/>
                <a:gd name="T73" fmla="*/ 2147483647 h 90"/>
                <a:gd name="T74" fmla="*/ 2147483647 w 96"/>
                <a:gd name="T75" fmla="*/ 2147483647 h 90"/>
                <a:gd name="T76" fmla="*/ 2147483647 w 96"/>
                <a:gd name="T77" fmla="*/ 2147483647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90"/>
                <a:gd name="T119" fmla="*/ 96 w 96"/>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49" name="Freeform 42"/>
            <p:cNvSpPr>
              <a:spLocks/>
            </p:cNvSpPr>
            <p:nvPr/>
          </p:nvSpPr>
          <p:spPr bwMode="auto">
            <a:xfrm>
              <a:off x="2573756" y="2490193"/>
              <a:ext cx="207559" cy="90266"/>
            </a:xfrm>
            <a:custGeom>
              <a:avLst/>
              <a:gdLst>
                <a:gd name="T0" fmla="*/ 0 w 142"/>
                <a:gd name="T1" fmla="*/ 2147483647 h 58"/>
                <a:gd name="T2" fmla="*/ 2147483647 w 142"/>
                <a:gd name="T3" fmla="*/ 2147483647 h 58"/>
                <a:gd name="T4" fmla="*/ 2147483647 w 142"/>
                <a:gd name="T5" fmla="*/ 2147483647 h 58"/>
                <a:gd name="T6" fmla="*/ 2147483647 w 142"/>
                <a:gd name="T7" fmla="*/ 2147483647 h 58"/>
                <a:gd name="T8" fmla="*/ 2147483647 w 142"/>
                <a:gd name="T9" fmla="*/ 2147483647 h 58"/>
                <a:gd name="T10" fmla="*/ 2147483647 w 142"/>
                <a:gd name="T11" fmla="*/ 2147483647 h 58"/>
                <a:gd name="T12" fmla="*/ 2147483647 w 142"/>
                <a:gd name="T13" fmla="*/ 2147483647 h 58"/>
                <a:gd name="T14" fmla="*/ 2147483647 w 142"/>
                <a:gd name="T15" fmla="*/ 2147483647 h 58"/>
                <a:gd name="T16" fmla="*/ 2147483647 w 142"/>
                <a:gd name="T17" fmla="*/ 2147483647 h 58"/>
                <a:gd name="T18" fmla="*/ 2147483647 w 142"/>
                <a:gd name="T19" fmla="*/ 2147483647 h 58"/>
                <a:gd name="T20" fmla="*/ 2147483647 w 142"/>
                <a:gd name="T21" fmla="*/ 2147483647 h 58"/>
                <a:gd name="T22" fmla="*/ 2147483647 w 142"/>
                <a:gd name="T23" fmla="*/ 2147483647 h 58"/>
                <a:gd name="T24" fmla="*/ 2147483647 w 142"/>
                <a:gd name="T25" fmla="*/ 2147483647 h 58"/>
                <a:gd name="T26" fmla="*/ 2147483647 w 142"/>
                <a:gd name="T27" fmla="*/ 2147483647 h 58"/>
                <a:gd name="T28" fmla="*/ 2147483647 w 142"/>
                <a:gd name="T29" fmla="*/ 2147483647 h 58"/>
                <a:gd name="T30" fmla="*/ 2147483647 w 142"/>
                <a:gd name="T31" fmla="*/ 2147483647 h 58"/>
                <a:gd name="T32" fmla="*/ 2147483647 w 142"/>
                <a:gd name="T33" fmla="*/ 2147483647 h 58"/>
                <a:gd name="T34" fmla="*/ 2147483647 w 142"/>
                <a:gd name="T35" fmla="*/ 2147483647 h 58"/>
                <a:gd name="T36" fmla="*/ 2147483647 w 142"/>
                <a:gd name="T37" fmla="*/ 2147483647 h 58"/>
                <a:gd name="T38" fmla="*/ 2147483647 w 142"/>
                <a:gd name="T39" fmla="*/ 2147483647 h 58"/>
                <a:gd name="T40" fmla="*/ 2147483647 w 142"/>
                <a:gd name="T41" fmla="*/ 2147483647 h 58"/>
                <a:gd name="T42" fmla="*/ 2147483647 w 142"/>
                <a:gd name="T43" fmla="*/ 2147483647 h 58"/>
                <a:gd name="T44" fmla="*/ 2147483647 w 142"/>
                <a:gd name="T45" fmla="*/ 2147483647 h 58"/>
                <a:gd name="T46" fmla="*/ 2147483647 w 142"/>
                <a:gd name="T47" fmla="*/ 2147483647 h 58"/>
                <a:gd name="T48" fmla="*/ 2147483647 w 142"/>
                <a:gd name="T49" fmla="*/ 2147483647 h 58"/>
                <a:gd name="T50" fmla="*/ 2147483647 w 142"/>
                <a:gd name="T51" fmla="*/ 2147483647 h 58"/>
                <a:gd name="T52" fmla="*/ 2147483647 w 142"/>
                <a:gd name="T53" fmla="*/ 2147483647 h 58"/>
                <a:gd name="T54" fmla="*/ 2147483647 w 142"/>
                <a:gd name="T55" fmla="*/ 2147483647 h 58"/>
                <a:gd name="T56" fmla="*/ 2147483647 w 142"/>
                <a:gd name="T57" fmla="*/ 0 h 58"/>
                <a:gd name="T58" fmla="*/ 2147483647 w 142"/>
                <a:gd name="T59" fmla="*/ 2147483647 h 58"/>
                <a:gd name="T60" fmla="*/ 2147483647 w 142"/>
                <a:gd name="T61" fmla="*/ 2147483647 h 58"/>
                <a:gd name="T62" fmla="*/ 2147483647 w 142"/>
                <a:gd name="T63" fmla="*/ 2147483647 h 58"/>
                <a:gd name="T64" fmla="*/ 2147483647 w 142"/>
                <a:gd name="T65" fmla="*/ 2147483647 h 58"/>
                <a:gd name="T66" fmla="*/ 2147483647 w 142"/>
                <a:gd name="T67" fmla="*/ 2147483647 h 58"/>
                <a:gd name="T68" fmla="*/ 2147483647 w 142"/>
                <a:gd name="T69" fmla="*/ 2147483647 h 58"/>
                <a:gd name="T70" fmla="*/ 2147483647 w 142"/>
                <a:gd name="T71" fmla="*/ 2147483647 h 58"/>
                <a:gd name="T72" fmla="*/ 2147483647 w 142"/>
                <a:gd name="T73" fmla="*/ 2147483647 h 58"/>
                <a:gd name="T74" fmla="*/ 0 w 142"/>
                <a:gd name="T75" fmla="*/ 2147483647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2"/>
                <a:gd name="T115" fmla="*/ 0 h 58"/>
                <a:gd name="T116" fmla="*/ 142 w 142"/>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0" name="Freeform 43"/>
            <p:cNvSpPr>
              <a:spLocks/>
            </p:cNvSpPr>
            <p:nvPr/>
          </p:nvSpPr>
          <p:spPr bwMode="auto">
            <a:xfrm>
              <a:off x="3073053" y="2382670"/>
              <a:ext cx="76106" cy="39823"/>
            </a:xfrm>
            <a:custGeom>
              <a:avLst/>
              <a:gdLst>
                <a:gd name="T0" fmla="*/ 2147483647 w 52"/>
                <a:gd name="T1" fmla="*/ 2147483647 h 26"/>
                <a:gd name="T2" fmla="*/ 2147483647 w 52"/>
                <a:gd name="T3" fmla="*/ 2147483647 h 26"/>
                <a:gd name="T4" fmla="*/ 2147483647 w 52"/>
                <a:gd name="T5" fmla="*/ 2147483647 h 26"/>
                <a:gd name="T6" fmla="*/ 2147483647 w 52"/>
                <a:gd name="T7" fmla="*/ 2147483647 h 26"/>
                <a:gd name="T8" fmla="*/ 2147483647 w 52"/>
                <a:gd name="T9" fmla="*/ 2147483647 h 26"/>
                <a:gd name="T10" fmla="*/ 2147483647 w 52"/>
                <a:gd name="T11" fmla="*/ 2147483647 h 26"/>
                <a:gd name="T12" fmla="*/ 2147483647 w 52"/>
                <a:gd name="T13" fmla="*/ 2147483647 h 26"/>
                <a:gd name="T14" fmla="*/ 0 w 52"/>
                <a:gd name="T15" fmla="*/ 2147483647 h 26"/>
                <a:gd name="T16" fmla="*/ 2147483647 w 52"/>
                <a:gd name="T17" fmla="*/ 2147483647 h 26"/>
                <a:gd name="T18" fmla="*/ 2147483647 w 52"/>
                <a:gd name="T19" fmla="*/ 2147483647 h 26"/>
                <a:gd name="T20" fmla="*/ 2147483647 w 52"/>
                <a:gd name="T21" fmla="*/ 0 h 26"/>
                <a:gd name="T22" fmla="*/ 2147483647 w 52"/>
                <a:gd name="T23" fmla="*/ 2147483647 h 26"/>
                <a:gd name="T24" fmla="*/ 2147483647 w 52"/>
                <a:gd name="T25" fmla="*/ 2147483647 h 26"/>
                <a:gd name="T26" fmla="*/ 2147483647 w 52"/>
                <a:gd name="T27" fmla="*/ 2147483647 h 26"/>
                <a:gd name="T28" fmla="*/ 2147483647 w 52"/>
                <a:gd name="T29" fmla="*/ 2147483647 h 26"/>
                <a:gd name="T30" fmla="*/ 2147483647 w 52"/>
                <a:gd name="T31" fmla="*/ 2147483647 h 26"/>
                <a:gd name="T32" fmla="*/ 2147483647 w 52"/>
                <a:gd name="T33" fmla="*/ 2147483647 h 26"/>
                <a:gd name="T34" fmla="*/ 2147483647 w 52"/>
                <a:gd name="T35" fmla="*/ 2147483647 h 26"/>
                <a:gd name="T36" fmla="*/ 2147483647 w 52"/>
                <a:gd name="T37" fmla="*/ 2147483647 h 26"/>
                <a:gd name="T38" fmla="*/ 2147483647 w 52"/>
                <a:gd name="T39" fmla="*/ 2147483647 h 26"/>
                <a:gd name="T40" fmla="*/ 2147483647 w 52"/>
                <a:gd name="T41" fmla="*/ 2147483647 h 26"/>
                <a:gd name="T42" fmla="*/ 2147483647 w 52"/>
                <a:gd name="T43" fmla="*/ 2147483647 h 26"/>
                <a:gd name="T44" fmla="*/ 2147483647 w 52"/>
                <a:gd name="T45" fmla="*/ 2147483647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26"/>
                <a:gd name="T71" fmla="*/ 52 w 52"/>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1" name="Freeform 44"/>
            <p:cNvSpPr>
              <a:spLocks/>
            </p:cNvSpPr>
            <p:nvPr/>
          </p:nvSpPr>
          <p:spPr bwMode="auto">
            <a:xfrm>
              <a:off x="2660240" y="2502140"/>
              <a:ext cx="298656" cy="128763"/>
            </a:xfrm>
            <a:custGeom>
              <a:avLst/>
              <a:gdLst>
                <a:gd name="T0" fmla="*/ 2147483647 w 204"/>
                <a:gd name="T1" fmla="*/ 2147483647 h 82"/>
                <a:gd name="T2" fmla="*/ 2147483647 w 204"/>
                <a:gd name="T3" fmla="*/ 2147483647 h 82"/>
                <a:gd name="T4" fmla="*/ 2147483647 w 204"/>
                <a:gd name="T5" fmla="*/ 2147483647 h 82"/>
                <a:gd name="T6" fmla="*/ 2147483647 w 204"/>
                <a:gd name="T7" fmla="*/ 2147483647 h 82"/>
                <a:gd name="T8" fmla="*/ 2147483647 w 204"/>
                <a:gd name="T9" fmla="*/ 2147483647 h 82"/>
                <a:gd name="T10" fmla="*/ 2147483647 w 204"/>
                <a:gd name="T11" fmla="*/ 2147483647 h 82"/>
                <a:gd name="T12" fmla="*/ 2147483647 w 204"/>
                <a:gd name="T13" fmla="*/ 2147483647 h 82"/>
                <a:gd name="T14" fmla="*/ 2147483647 w 204"/>
                <a:gd name="T15" fmla="*/ 2147483647 h 82"/>
                <a:gd name="T16" fmla="*/ 2147483647 w 204"/>
                <a:gd name="T17" fmla="*/ 2147483647 h 82"/>
                <a:gd name="T18" fmla="*/ 2147483647 w 204"/>
                <a:gd name="T19" fmla="*/ 2147483647 h 82"/>
                <a:gd name="T20" fmla="*/ 2147483647 w 204"/>
                <a:gd name="T21" fmla="*/ 2147483647 h 82"/>
                <a:gd name="T22" fmla="*/ 2147483647 w 204"/>
                <a:gd name="T23" fmla="*/ 2147483647 h 82"/>
                <a:gd name="T24" fmla="*/ 2147483647 w 204"/>
                <a:gd name="T25" fmla="*/ 2147483647 h 82"/>
                <a:gd name="T26" fmla="*/ 2147483647 w 204"/>
                <a:gd name="T27" fmla="*/ 2147483647 h 82"/>
                <a:gd name="T28" fmla="*/ 2147483647 w 204"/>
                <a:gd name="T29" fmla="*/ 2147483647 h 82"/>
                <a:gd name="T30" fmla="*/ 2147483647 w 204"/>
                <a:gd name="T31" fmla="*/ 2147483647 h 82"/>
                <a:gd name="T32" fmla="*/ 2147483647 w 204"/>
                <a:gd name="T33" fmla="*/ 2147483647 h 82"/>
                <a:gd name="T34" fmla="*/ 2147483647 w 204"/>
                <a:gd name="T35" fmla="*/ 2147483647 h 82"/>
                <a:gd name="T36" fmla="*/ 2147483647 w 204"/>
                <a:gd name="T37" fmla="*/ 2147483647 h 82"/>
                <a:gd name="T38" fmla="*/ 2147483647 w 204"/>
                <a:gd name="T39" fmla="*/ 2147483647 h 82"/>
                <a:gd name="T40" fmla="*/ 2147483647 w 204"/>
                <a:gd name="T41" fmla="*/ 2147483647 h 82"/>
                <a:gd name="T42" fmla="*/ 2147483647 w 204"/>
                <a:gd name="T43" fmla="*/ 2147483647 h 82"/>
                <a:gd name="T44" fmla="*/ 2147483647 w 204"/>
                <a:gd name="T45" fmla="*/ 2147483647 h 82"/>
                <a:gd name="T46" fmla="*/ 2147483647 w 204"/>
                <a:gd name="T47" fmla="*/ 2147483647 h 82"/>
                <a:gd name="T48" fmla="*/ 2147483647 w 204"/>
                <a:gd name="T49" fmla="*/ 2147483647 h 82"/>
                <a:gd name="T50" fmla="*/ 2147483647 w 204"/>
                <a:gd name="T51" fmla="*/ 2147483647 h 82"/>
                <a:gd name="T52" fmla="*/ 2147483647 w 204"/>
                <a:gd name="T53" fmla="*/ 2147483647 h 82"/>
                <a:gd name="T54" fmla="*/ 2147483647 w 204"/>
                <a:gd name="T55" fmla="*/ 2147483647 h 82"/>
                <a:gd name="T56" fmla="*/ 2147483647 w 204"/>
                <a:gd name="T57" fmla="*/ 2147483647 h 82"/>
                <a:gd name="T58" fmla="*/ 2147483647 w 204"/>
                <a:gd name="T59" fmla="*/ 2147483647 h 82"/>
                <a:gd name="T60" fmla="*/ 2147483647 w 204"/>
                <a:gd name="T61" fmla="*/ 2147483647 h 82"/>
                <a:gd name="T62" fmla="*/ 2147483647 w 204"/>
                <a:gd name="T63" fmla="*/ 2147483647 h 82"/>
                <a:gd name="T64" fmla="*/ 2147483647 w 204"/>
                <a:gd name="T65" fmla="*/ 2147483647 h 82"/>
                <a:gd name="T66" fmla="*/ 2147483647 w 204"/>
                <a:gd name="T67" fmla="*/ 2147483647 h 82"/>
                <a:gd name="T68" fmla="*/ 2147483647 w 204"/>
                <a:gd name="T69" fmla="*/ 0 h 82"/>
                <a:gd name="T70" fmla="*/ 2147483647 w 204"/>
                <a:gd name="T71" fmla="*/ 2147483647 h 82"/>
                <a:gd name="T72" fmla="*/ 2147483647 w 204"/>
                <a:gd name="T73" fmla="*/ 2147483647 h 82"/>
                <a:gd name="T74" fmla="*/ 2147483647 w 204"/>
                <a:gd name="T75" fmla="*/ 2147483647 h 82"/>
                <a:gd name="T76" fmla="*/ 2147483647 w 204"/>
                <a:gd name="T77" fmla="*/ 2147483647 h 82"/>
                <a:gd name="T78" fmla="*/ 2147483647 w 204"/>
                <a:gd name="T79" fmla="*/ 2147483647 h 82"/>
                <a:gd name="T80" fmla="*/ 2147483647 w 204"/>
                <a:gd name="T81" fmla="*/ 2147483647 h 82"/>
                <a:gd name="T82" fmla="*/ 2147483647 w 204"/>
                <a:gd name="T83" fmla="*/ 2147483647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82"/>
                <a:gd name="T128" fmla="*/ 204 w 204"/>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2" name="Freeform 45"/>
            <p:cNvSpPr>
              <a:spLocks/>
            </p:cNvSpPr>
            <p:nvPr/>
          </p:nvSpPr>
          <p:spPr bwMode="auto">
            <a:xfrm>
              <a:off x="2735191" y="2417183"/>
              <a:ext cx="141832" cy="42478"/>
            </a:xfrm>
            <a:custGeom>
              <a:avLst/>
              <a:gdLst>
                <a:gd name="T0" fmla="*/ 0 w 96"/>
                <a:gd name="T1" fmla="*/ 2147483647 h 26"/>
                <a:gd name="T2" fmla="*/ 2147483647 w 96"/>
                <a:gd name="T3" fmla="*/ 2147483647 h 26"/>
                <a:gd name="T4" fmla="*/ 2147483647 w 96"/>
                <a:gd name="T5" fmla="*/ 2147483647 h 26"/>
                <a:gd name="T6" fmla="*/ 2147483647 w 96"/>
                <a:gd name="T7" fmla="*/ 2147483647 h 26"/>
                <a:gd name="T8" fmla="*/ 2147483647 w 96"/>
                <a:gd name="T9" fmla="*/ 2147483647 h 26"/>
                <a:gd name="T10" fmla="*/ 2147483647 w 96"/>
                <a:gd name="T11" fmla="*/ 2147483647 h 26"/>
                <a:gd name="T12" fmla="*/ 2147483647 w 96"/>
                <a:gd name="T13" fmla="*/ 2147483647 h 26"/>
                <a:gd name="T14" fmla="*/ 2147483647 w 96"/>
                <a:gd name="T15" fmla="*/ 2147483647 h 26"/>
                <a:gd name="T16" fmla="*/ 2147483647 w 96"/>
                <a:gd name="T17" fmla="*/ 2147483647 h 26"/>
                <a:gd name="T18" fmla="*/ 2147483647 w 96"/>
                <a:gd name="T19" fmla="*/ 2147483647 h 26"/>
                <a:gd name="T20" fmla="*/ 2147483647 w 96"/>
                <a:gd name="T21" fmla="*/ 2147483647 h 26"/>
                <a:gd name="T22" fmla="*/ 2147483647 w 96"/>
                <a:gd name="T23" fmla="*/ 2147483647 h 26"/>
                <a:gd name="T24" fmla="*/ 2147483647 w 96"/>
                <a:gd name="T25" fmla="*/ 2147483647 h 26"/>
                <a:gd name="T26" fmla="*/ 2147483647 w 96"/>
                <a:gd name="T27" fmla="*/ 0 h 26"/>
                <a:gd name="T28" fmla="*/ 2147483647 w 96"/>
                <a:gd name="T29" fmla="*/ 2147483647 h 26"/>
                <a:gd name="T30" fmla="*/ 2147483647 w 96"/>
                <a:gd name="T31" fmla="*/ 2147483647 h 26"/>
                <a:gd name="T32" fmla="*/ 2147483647 w 96"/>
                <a:gd name="T33" fmla="*/ 2147483647 h 26"/>
                <a:gd name="T34" fmla="*/ 2147483647 w 96"/>
                <a:gd name="T35" fmla="*/ 2147483647 h 26"/>
                <a:gd name="T36" fmla="*/ 2147483647 w 96"/>
                <a:gd name="T37" fmla="*/ 2147483647 h 26"/>
                <a:gd name="T38" fmla="*/ 2147483647 w 96"/>
                <a:gd name="T39" fmla="*/ 2147483647 h 26"/>
                <a:gd name="T40" fmla="*/ 2147483647 w 96"/>
                <a:gd name="T41" fmla="*/ 2147483647 h 26"/>
                <a:gd name="T42" fmla="*/ 0 w 96"/>
                <a:gd name="T43" fmla="*/ 2147483647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26"/>
                <a:gd name="T68" fmla="*/ 96 w 9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3" name="Freeform 46"/>
            <p:cNvSpPr>
              <a:spLocks/>
            </p:cNvSpPr>
            <p:nvPr/>
          </p:nvSpPr>
          <p:spPr bwMode="auto">
            <a:xfrm>
              <a:off x="2799766" y="2435768"/>
              <a:ext cx="193722" cy="50443"/>
            </a:xfrm>
            <a:custGeom>
              <a:avLst/>
              <a:gdLst>
                <a:gd name="T0" fmla="*/ 2147483647 w 132"/>
                <a:gd name="T1" fmla="*/ 2147483647 h 32"/>
                <a:gd name="T2" fmla="*/ 2147483647 w 132"/>
                <a:gd name="T3" fmla="*/ 2147483647 h 32"/>
                <a:gd name="T4" fmla="*/ 2147483647 w 132"/>
                <a:gd name="T5" fmla="*/ 2147483647 h 32"/>
                <a:gd name="T6" fmla="*/ 2147483647 w 132"/>
                <a:gd name="T7" fmla="*/ 2147483647 h 32"/>
                <a:gd name="T8" fmla="*/ 2147483647 w 132"/>
                <a:gd name="T9" fmla="*/ 2147483647 h 32"/>
                <a:gd name="T10" fmla="*/ 2147483647 w 132"/>
                <a:gd name="T11" fmla="*/ 2147483647 h 32"/>
                <a:gd name="T12" fmla="*/ 0 w 132"/>
                <a:gd name="T13" fmla="*/ 2147483647 h 32"/>
                <a:gd name="T14" fmla="*/ 0 w 132"/>
                <a:gd name="T15" fmla="*/ 2147483647 h 32"/>
                <a:gd name="T16" fmla="*/ 2147483647 w 132"/>
                <a:gd name="T17" fmla="*/ 2147483647 h 32"/>
                <a:gd name="T18" fmla="*/ 2147483647 w 132"/>
                <a:gd name="T19" fmla="*/ 2147483647 h 32"/>
                <a:gd name="T20" fmla="*/ 2147483647 w 132"/>
                <a:gd name="T21" fmla="*/ 2147483647 h 32"/>
                <a:gd name="T22" fmla="*/ 2147483647 w 132"/>
                <a:gd name="T23" fmla="*/ 0 h 32"/>
                <a:gd name="T24" fmla="*/ 2147483647 w 132"/>
                <a:gd name="T25" fmla="*/ 2147483647 h 32"/>
                <a:gd name="T26" fmla="*/ 2147483647 w 132"/>
                <a:gd name="T27" fmla="*/ 2147483647 h 32"/>
                <a:gd name="T28" fmla="*/ 2147483647 w 132"/>
                <a:gd name="T29" fmla="*/ 2147483647 h 32"/>
                <a:gd name="T30" fmla="*/ 2147483647 w 132"/>
                <a:gd name="T31" fmla="*/ 2147483647 h 32"/>
                <a:gd name="T32" fmla="*/ 2147483647 w 132"/>
                <a:gd name="T33" fmla="*/ 2147483647 h 32"/>
                <a:gd name="T34" fmla="*/ 2147483647 w 132"/>
                <a:gd name="T35" fmla="*/ 2147483647 h 32"/>
                <a:gd name="T36" fmla="*/ 2147483647 w 132"/>
                <a:gd name="T37" fmla="*/ 2147483647 h 32"/>
                <a:gd name="T38" fmla="*/ 2147483647 w 132"/>
                <a:gd name="T39" fmla="*/ 2147483647 h 32"/>
                <a:gd name="T40" fmla="*/ 2147483647 w 132"/>
                <a:gd name="T41" fmla="*/ 2147483647 h 32"/>
                <a:gd name="T42" fmla="*/ 2147483647 w 132"/>
                <a:gd name="T43" fmla="*/ 2147483647 h 32"/>
                <a:gd name="T44" fmla="*/ 2147483647 w 132"/>
                <a:gd name="T45" fmla="*/ 0 h 32"/>
                <a:gd name="T46" fmla="*/ 2147483647 w 132"/>
                <a:gd name="T47" fmla="*/ 0 h 32"/>
                <a:gd name="T48" fmla="*/ 2147483647 w 132"/>
                <a:gd name="T49" fmla="*/ 2147483647 h 32"/>
                <a:gd name="T50" fmla="*/ 2147483647 w 132"/>
                <a:gd name="T51" fmla="*/ 2147483647 h 32"/>
                <a:gd name="T52" fmla="*/ 2147483647 w 132"/>
                <a:gd name="T53" fmla="*/ 2147483647 h 32"/>
                <a:gd name="T54" fmla="*/ 2147483647 w 132"/>
                <a:gd name="T55" fmla="*/ 2147483647 h 32"/>
                <a:gd name="T56" fmla="*/ 2147483647 w 132"/>
                <a:gd name="T57" fmla="*/ 2147483647 h 32"/>
                <a:gd name="T58" fmla="*/ 2147483647 w 132"/>
                <a:gd name="T59" fmla="*/ 2147483647 h 32"/>
                <a:gd name="T60" fmla="*/ 2147483647 w 132"/>
                <a:gd name="T61" fmla="*/ 2147483647 h 32"/>
                <a:gd name="T62" fmla="*/ 2147483647 w 132"/>
                <a:gd name="T63" fmla="*/ 2147483647 h 32"/>
                <a:gd name="T64" fmla="*/ 2147483647 w 132"/>
                <a:gd name="T65" fmla="*/ 2147483647 h 32"/>
                <a:gd name="T66" fmla="*/ 2147483647 w 132"/>
                <a:gd name="T67" fmla="*/ 2147483647 h 32"/>
                <a:gd name="T68" fmla="*/ 2147483647 w 132"/>
                <a:gd name="T69" fmla="*/ 2147483647 h 32"/>
                <a:gd name="T70" fmla="*/ 2147483647 w 132"/>
                <a:gd name="T71" fmla="*/ 2147483647 h 32"/>
                <a:gd name="T72" fmla="*/ 2147483647 w 132"/>
                <a:gd name="T73" fmla="*/ 2147483647 h 32"/>
                <a:gd name="T74" fmla="*/ 2147483647 w 132"/>
                <a:gd name="T75" fmla="*/ 2147483647 h 32"/>
                <a:gd name="T76" fmla="*/ 2147483647 w 13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32"/>
                <a:gd name="T119" fmla="*/ 132 w 13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4" name="Freeform 47"/>
            <p:cNvSpPr>
              <a:spLocks/>
            </p:cNvSpPr>
            <p:nvPr/>
          </p:nvSpPr>
          <p:spPr bwMode="auto">
            <a:xfrm>
              <a:off x="2908158" y="2390634"/>
              <a:ext cx="93402" cy="29203"/>
            </a:xfrm>
            <a:custGeom>
              <a:avLst/>
              <a:gdLst>
                <a:gd name="T0" fmla="*/ 2147483647 w 64"/>
                <a:gd name="T1" fmla="*/ 2147483647 h 18"/>
                <a:gd name="T2" fmla="*/ 2147483647 w 64"/>
                <a:gd name="T3" fmla="*/ 2147483647 h 18"/>
                <a:gd name="T4" fmla="*/ 0 w 64"/>
                <a:gd name="T5" fmla="*/ 2147483647 h 18"/>
                <a:gd name="T6" fmla="*/ 2147483647 w 64"/>
                <a:gd name="T7" fmla="*/ 2147483647 h 18"/>
                <a:gd name="T8" fmla="*/ 2147483647 w 64"/>
                <a:gd name="T9" fmla="*/ 2147483647 h 18"/>
                <a:gd name="T10" fmla="*/ 2147483647 w 64"/>
                <a:gd name="T11" fmla="*/ 2147483647 h 18"/>
                <a:gd name="T12" fmla="*/ 2147483647 w 64"/>
                <a:gd name="T13" fmla="*/ 2147483647 h 18"/>
                <a:gd name="T14" fmla="*/ 2147483647 w 64"/>
                <a:gd name="T15" fmla="*/ 2147483647 h 18"/>
                <a:gd name="T16" fmla="*/ 2147483647 w 64"/>
                <a:gd name="T17" fmla="*/ 0 h 18"/>
                <a:gd name="T18" fmla="*/ 2147483647 w 64"/>
                <a:gd name="T19" fmla="*/ 2147483647 h 18"/>
                <a:gd name="T20" fmla="*/ 2147483647 w 64"/>
                <a:gd name="T21" fmla="*/ 2147483647 h 18"/>
                <a:gd name="T22" fmla="*/ 2147483647 w 64"/>
                <a:gd name="T23" fmla="*/ 2147483647 h 18"/>
                <a:gd name="T24" fmla="*/ 2147483647 w 64"/>
                <a:gd name="T25" fmla="*/ 2147483647 h 18"/>
                <a:gd name="T26" fmla="*/ 2147483647 w 64"/>
                <a:gd name="T27" fmla="*/ 2147483647 h 18"/>
                <a:gd name="T28" fmla="*/ 2147483647 w 64"/>
                <a:gd name="T29" fmla="*/ 2147483647 h 18"/>
                <a:gd name="T30" fmla="*/ 2147483647 w 64"/>
                <a:gd name="T31" fmla="*/ 2147483647 h 18"/>
                <a:gd name="T32" fmla="*/ 2147483647 w 64"/>
                <a:gd name="T33" fmla="*/ 2147483647 h 18"/>
                <a:gd name="T34" fmla="*/ 2147483647 w 64"/>
                <a:gd name="T35" fmla="*/ 214748364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18"/>
                <a:gd name="T56" fmla="*/ 64 w 64"/>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5" name="Freeform 48"/>
            <p:cNvSpPr>
              <a:spLocks/>
            </p:cNvSpPr>
            <p:nvPr/>
          </p:nvSpPr>
          <p:spPr bwMode="auto">
            <a:xfrm>
              <a:off x="2970426" y="2496830"/>
              <a:ext cx="107239" cy="66372"/>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2147483647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0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2147483647 w 74"/>
                <a:gd name="T49" fmla="*/ 2147483647 h 42"/>
                <a:gd name="T50" fmla="*/ 2147483647 w 74"/>
                <a:gd name="T51" fmla="*/ 2147483647 h 42"/>
                <a:gd name="T52" fmla="*/ 2147483647 w 74"/>
                <a:gd name="T53" fmla="*/ 2147483647 h 42"/>
                <a:gd name="T54" fmla="*/ 2147483647 w 74"/>
                <a:gd name="T55" fmla="*/ 2147483647 h 42"/>
                <a:gd name="T56" fmla="*/ 2147483647 w 74"/>
                <a:gd name="T57" fmla="*/ 2147483647 h 42"/>
                <a:gd name="T58" fmla="*/ 2147483647 w 74"/>
                <a:gd name="T59" fmla="*/ 2147483647 h 42"/>
                <a:gd name="T60" fmla="*/ 2147483647 w 74"/>
                <a:gd name="T61" fmla="*/ 2147483647 h 42"/>
                <a:gd name="T62" fmla="*/ 2147483647 w 74"/>
                <a:gd name="T63" fmla="*/ 2147483647 h 42"/>
                <a:gd name="T64" fmla="*/ 2147483647 w 74"/>
                <a:gd name="T65" fmla="*/ 2147483647 h 42"/>
                <a:gd name="T66" fmla="*/ 2147483647 w 74"/>
                <a:gd name="T67" fmla="*/ 0 h 42"/>
                <a:gd name="T68" fmla="*/ 2147483647 w 74"/>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42"/>
                <a:gd name="T107" fmla="*/ 74 w 74"/>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6" name="Freeform 49"/>
            <p:cNvSpPr>
              <a:spLocks/>
            </p:cNvSpPr>
            <p:nvPr/>
          </p:nvSpPr>
          <p:spPr bwMode="auto">
            <a:xfrm>
              <a:off x="2950823" y="2593733"/>
              <a:ext cx="56503" cy="34513"/>
            </a:xfrm>
            <a:custGeom>
              <a:avLst/>
              <a:gdLst>
                <a:gd name="T0" fmla="*/ 2147483647 w 40"/>
                <a:gd name="T1" fmla="*/ 2147483647 h 22"/>
                <a:gd name="T2" fmla="*/ 2147483647 w 40"/>
                <a:gd name="T3" fmla="*/ 2147483647 h 22"/>
                <a:gd name="T4" fmla="*/ 2147483647 w 40"/>
                <a:gd name="T5" fmla="*/ 2147483647 h 22"/>
                <a:gd name="T6" fmla="*/ 0 w 40"/>
                <a:gd name="T7" fmla="*/ 2147483647 h 22"/>
                <a:gd name="T8" fmla="*/ 2147483647 w 40"/>
                <a:gd name="T9" fmla="*/ 2147483647 h 22"/>
                <a:gd name="T10" fmla="*/ 2147483647 w 40"/>
                <a:gd name="T11" fmla="*/ 2147483647 h 22"/>
                <a:gd name="T12" fmla="*/ 2147483647 w 40"/>
                <a:gd name="T13" fmla="*/ 0 h 22"/>
                <a:gd name="T14" fmla="*/ 2147483647 w 40"/>
                <a:gd name="T15" fmla="*/ 2147483647 h 22"/>
                <a:gd name="T16" fmla="*/ 2147483647 w 40"/>
                <a:gd name="T17" fmla="*/ 2147483647 h 22"/>
                <a:gd name="T18" fmla="*/ 2147483647 w 40"/>
                <a:gd name="T19" fmla="*/ 2147483647 h 22"/>
                <a:gd name="T20" fmla="*/ 2147483647 w 40"/>
                <a:gd name="T21" fmla="*/ 2147483647 h 22"/>
                <a:gd name="T22" fmla="*/ 2147483647 w 40"/>
                <a:gd name="T23" fmla="*/ 2147483647 h 22"/>
                <a:gd name="T24" fmla="*/ 2147483647 w 40"/>
                <a:gd name="T25" fmla="*/ 2147483647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22"/>
                <a:gd name="T41" fmla="*/ 40 w 4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7" name="Freeform 50"/>
            <p:cNvSpPr>
              <a:spLocks/>
            </p:cNvSpPr>
            <p:nvPr/>
          </p:nvSpPr>
          <p:spPr bwMode="auto">
            <a:xfrm>
              <a:off x="3073053" y="2697274"/>
              <a:ext cx="117617" cy="66372"/>
            </a:xfrm>
            <a:custGeom>
              <a:avLst/>
              <a:gdLst>
                <a:gd name="T0" fmla="*/ 2147483647 w 80"/>
                <a:gd name="T1" fmla="*/ 2147483647 h 42"/>
                <a:gd name="T2" fmla="*/ 2147483647 w 80"/>
                <a:gd name="T3" fmla="*/ 2147483647 h 42"/>
                <a:gd name="T4" fmla="*/ 2147483647 w 80"/>
                <a:gd name="T5" fmla="*/ 2147483647 h 42"/>
                <a:gd name="T6" fmla="*/ 2147483647 w 80"/>
                <a:gd name="T7" fmla="*/ 2147483647 h 42"/>
                <a:gd name="T8" fmla="*/ 2147483647 w 80"/>
                <a:gd name="T9" fmla="*/ 2147483647 h 42"/>
                <a:gd name="T10" fmla="*/ 2147483647 w 80"/>
                <a:gd name="T11" fmla="*/ 2147483647 h 42"/>
                <a:gd name="T12" fmla="*/ 2147483647 w 80"/>
                <a:gd name="T13" fmla="*/ 2147483647 h 42"/>
                <a:gd name="T14" fmla="*/ 2147483647 w 80"/>
                <a:gd name="T15" fmla="*/ 2147483647 h 42"/>
                <a:gd name="T16" fmla="*/ 2147483647 w 80"/>
                <a:gd name="T17" fmla="*/ 2147483647 h 42"/>
                <a:gd name="T18" fmla="*/ 2147483647 w 80"/>
                <a:gd name="T19" fmla="*/ 2147483647 h 42"/>
                <a:gd name="T20" fmla="*/ 2147483647 w 80"/>
                <a:gd name="T21" fmla="*/ 2147483647 h 42"/>
                <a:gd name="T22" fmla="*/ 2147483647 w 80"/>
                <a:gd name="T23" fmla="*/ 2147483647 h 42"/>
                <a:gd name="T24" fmla="*/ 2147483647 w 80"/>
                <a:gd name="T25" fmla="*/ 2147483647 h 42"/>
                <a:gd name="T26" fmla="*/ 2147483647 w 80"/>
                <a:gd name="T27" fmla="*/ 2147483647 h 42"/>
                <a:gd name="T28" fmla="*/ 0 w 80"/>
                <a:gd name="T29" fmla="*/ 2147483647 h 42"/>
                <a:gd name="T30" fmla="*/ 2147483647 w 80"/>
                <a:gd name="T31" fmla="*/ 2147483647 h 42"/>
                <a:gd name="T32" fmla="*/ 2147483647 w 80"/>
                <a:gd name="T33" fmla="*/ 2147483647 h 42"/>
                <a:gd name="T34" fmla="*/ 2147483647 w 80"/>
                <a:gd name="T35" fmla="*/ 0 h 42"/>
                <a:gd name="T36" fmla="*/ 2147483647 w 80"/>
                <a:gd name="T37" fmla="*/ 2147483647 h 42"/>
                <a:gd name="T38" fmla="*/ 2147483647 w 80"/>
                <a:gd name="T39" fmla="*/ 2147483647 h 42"/>
                <a:gd name="T40" fmla="*/ 2147483647 w 80"/>
                <a:gd name="T41" fmla="*/ 2147483647 h 42"/>
                <a:gd name="T42" fmla="*/ 2147483647 w 80"/>
                <a:gd name="T43" fmla="*/ 2147483647 h 42"/>
                <a:gd name="T44" fmla="*/ 2147483647 w 80"/>
                <a:gd name="T45" fmla="*/ 2147483647 h 42"/>
                <a:gd name="T46" fmla="*/ 2147483647 w 80"/>
                <a:gd name="T47" fmla="*/ 2147483647 h 42"/>
                <a:gd name="T48" fmla="*/ 2147483647 w 80"/>
                <a:gd name="T49" fmla="*/ 2147483647 h 42"/>
                <a:gd name="T50" fmla="*/ 2147483647 w 80"/>
                <a:gd name="T51" fmla="*/ 2147483647 h 42"/>
                <a:gd name="T52" fmla="*/ 2147483647 w 80"/>
                <a:gd name="T53" fmla="*/ 2147483647 h 42"/>
                <a:gd name="T54" fmla="*/ 2147483647 w 80"/>
                <a:gd name="T55" fmla="*/ 2147483647 h 42"/>
                <a:gd name="T56" fmla="*/ 2147483647 w 80"/>
                <a:gd name="T57" fmla="*/ 2147483647 h 42"/>
                <a:gd name="T58" fmla="*/ 2147483647 w 8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42"/>
                <a:gd name="T92" fmla="*/ 80 w 8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8" name="Freeform 51"/>
            <p:cNvSpPr>
              <a:spLocks/>
            </p:cNvSpPr>
            <p:nvPr/>
          </p:nvSpPr>
          <p:spPr bwMode="auto">
            <a:xfrm>
              <a:off x="3028081" y="2435768"/>
              <a:ext cx="96861" cy="38495"/>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2147483647 w 66"/>
                <a:gd name="T9" fmla="*/ 2147483647 h 24"/>
                <a:gd name="T10" fmla="*/ 2147483647 w 66"/>
                <a:gd name="T11" fmla="*/ 2147483647 h 24"/>
                <a:gd name="T12" fmla="*/ 2147483647 w 66"/>
                <a:gd name="T13" fmla="*/ 2147483647 h 24"/>
                <a:gd name="T14" fmla="*/ 2147483647 w 66"/>
                <a:gd name="T15" fmla="*/ 2147483647 h 24"/>
                <a:gd name="T16" fmla="*/ 2147483647 w 66"/>
                <a:gd name="T17" fmla="*/ 2147483647 h 24"/>
                <a:gd name="T18" fmla="*/ 2147483647 w 66"/>
                <a:gd name="T19" fmla="*/ 2147483647 h 24"/>
                <a:gd name="T20" fmla="*/ 2147483647 w 66"/>
                <a:gd name="T21" fmla="*/ 0 h 24"/>
                <a:gd name="T22" fmla="*/ 2147483647 w 66"/>
                <a:gd name="T23" fmla="*/ 0 h 24"/>
                <a:gd name="T24" fmla="*/ 2147483647 w 66"/>
                <a:gd name="T25" fmla="*/ 2147483647 h 24"/>
                <a:gd name="T26" fmla="*/ 2147483647 w 66"/>
                <a:gd name="T27" fmla="*/ 2147483647 h 24"/>
                <a:gd name="T28" fmla="*/ 2147483647 w 66"/>
                <a:gd name="T29" fmla="*/ 0 h 24"/>
                <a:gd name="T30" fmla="*/ 2147483647 w 66"/>
                <a:gd name="T31" fmla="*/ 2147483647 h 24"/>
                <a:gd name="T32" fmla="*/ 2147483647 w 66"/>
                <a:gd name="T33" fmla="*/ 2147483647 h 24"/>
                <a:gd name="T34" fmla="*/ 2147483647 w 66"/>
                <a:gd name="T35" fmla="*/ 2147483647 h 24"/>
                <a:gd name="T36" fmla="*/ 2147483647 w 66"/>
                <a:gd name="T37" fmla="*/ 2147483647 h 24"/>
                <a:gd name="T38" fmla="*/ 2147483647 w 66"/>
                <a:gd name="T39" fmla="*/ 2147483647 h 24"/>
                <a:gd name="T40" fmla="*/ 2147483647 w 66"/>
                <a:gd name="T41" fmla="*/ 2147483647 h 24"/>
                <a:gd name="T42" fmla="*/ 2147483647 w 66"/>
                <a:gd name="T43" fmla="*/ 2147483647 h 24"/>
                <a:gd name="T44" fmla="*/ 2147483647 w 66"/>
                <a:gd name="T45" fmla="*/ 2147483647 h 24"/>
                <a:gd name="T46" fmla="*/ 2147483647 w 66"/>
                <a:gd name="T47" fmla="*/ 2147483647 h 24"/>
                <a:gd name="T48" fmla="*/ 2147483647 w 66"/>
                <a:gd name="T49" fmla="*/ 2147483647 h 24"/>
                <a:gd name="T50" fmla="*/ 2147483647 w 66"/>
                <a:gd name="T51" fmla="*/ 2147483647 h 24"/>
                <a:gd name="T52" fmla="*/ 2147483647 w 66"/>
                <a:gd name="T53" fmla="*/ 2147483647 h 24"/>
                <a:gd name="T54" fmla="*/ 2147483647 w 66"/>
                <a:gd name="T55" fmla="*/ 2147483647 h 24"/>
                <a:gd name="T56" fmla="*/ 2147483647 w 66"/>
                <a:gd name="T57" fmla="*/ 2147483647 h 24"/>
                <a:gd name="T58" fmla="*/ 0 w 66"/>
                <a:gd name="T59" fmla="*/ 2147483647 h 24"/>
                <a:gd name="T60" fmla="*/ 0 w 66"/>
                <a:gd name="T61" fmla="*/ 2147483647 h 24"/>
                <a:gd name="T62" fmla="*/ 0 w 66"/>
                <a:gd name="T63" fmla="*/ 2147483647 h 24"/>
                <a:gd name="T64" fmla="*/ 2147483647 w 66"/>
                <a:gd name="T65" fmla="*/ 2147483647 h 24"/>
                <a:gd name="T66" fmla="*/ 2147483647 w 66"/>
                <a:gd name="T67" fmla="*/ 0 h 24"/>
                <a:gd name="T68" fmla="*/ 2147483647 w 66"/>
                <a:gd name="T69" fmla="*/ 2147483647 h 24"/>
                <a:gd name="T70" fmla="*/ 2147483647 w 66"/>
                <a:gd name="T71" fmla="*/ 2147483647 h 24"/>
                <a:gd name="T72" fmla="*/ 2147483647 w 66"/>
                <a:gd name="T73" fmla="*/ 2147483647 h 24"/>
                <a:gd name="T74" fmla="*/ 2147483647 w 66"/>
                <a:gd name="T75" fmla="*/ 2147483647 h 24"/>
                <a:gd name="T76" fmla="*/ 2147483647 w 66"/>
                <a:gd name="T77" fmla="*/ 2147483647 h 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24"/>
                <a:gd name="T119" fmla="*/ 66 w 66"/>
                <a:gd name="T120" fmla="*/ 24 h 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59" name="Freeform 52"/>
            <p:cNvSpPr>
              <a:spLocks/>
            </p:cNvSpPr>
            <p:nvPr/>
          </p:nvSpPr>
          <p:spPr bwMode="auto">
            <a:xfrm>
              <a:off x="3156077" y="2426475"/>
              <a:ext cx="237541" cy="59734"/>
            </a:xfrm>
            <a:custGeom>
              <a:avLst/>
              <a:gdLst>
                <a:gd name="T0" fmla="*/ 2147483647 w 164"/>
                <a:gd name="T1" fmla="*/ 2147483647 h 38"/>
                <a:gd name="T2" fmla="*/ 2147483647 w 164"/>
                <a:gd name="T3" fmla="*/ 2147483647 h 38"/>
                <a:gd name="T4" fmla="*/ 2147483647 w 164"/>
                <a:gd name="T5" fmla="*/ 2147483647 h 38"/>
                <a:gd name="T6" fmla="*/ 2147483647 w 164"/>
                <a:gd name="T7" fmla="*/ 2147483647 h 38"/>
                <a:gd name="T8" fmla="*/ 2147483647 w 164"/>
                <a:gd name="T9" fmla="*/ 2147483647 h 38"/>
                <a:gd name="T10" fmla="*/ 2147483647 w 164"/>
                <a:gd name="T11" fmla="*/ 2147483647 h 38"/>
                <a:gd name="T12" fmla="*/ 2147483647 w 164"/>
                <a:gd name="T13" fmla="*/ 2147483647 h 38"/>
                <a:gd name="T14" fmla="*/ 2147483647 w 164"/>
                <a:gd name="T15" fmla="*/ 2147483647 h 38"/>
                <a:gd name="T16" fmla="*/ 0 w 164"/>
                <a:gd name="T17" fmla="*/ 2147483647 h 38"/>
                <a:gd name="T18" fmla="*/ 2147483647 w 164"/>
                <a:gd name="T19" fmla="*/ 2147483647 h 38"/>
                <a:gd name="T20" fmla="*/ 2147483647 w 164"/>
                <a:gd name="T21" fmla="*/ 0 h 38"/>
                <a:gd name="T22" fmla="*/ 2147483647 w 164"/>
                <a:gd name="T23" fmla="*/ 2147483647 h 38"/>
                <a:gd name="T24" fmla="*/ 2147483647 w 164"/>
                <a:gd name="T25" fmla="*/ 2147483647 h 38"/>
                <a:gd name="T26" fmla="*/ 2147483647 w 164"/>
                <a:gd name="T27" fmla="*/ 2147483647 h 38"/>
                <a:gd name="T28" fmla="*/ 2147483647 w 164"/>
                <a:gd name="T29" fmla="*/ 2147483647 h 38"/>
                <a:gd name="T30" fmla="*/ 2147483647 w 164"/>
                <a:gd name="T31" fmla="*/ 2147483647 h 38"/>
                <a:gd name="T32" fmla="*/ 2147483647 w 164"/>
                <a:gd name="T33" fmla="*/ 2147483647 h 38"/>
                <a:gd name="T34" fmla="*/ 2147483647 w 164"/>
                <a:gd name="T35" fmla="*/ 2147483647 h 38"/>
                <a:gd name="T36" fmla="*/ 2147483647 w 164"/>
                <a:gd name="T37" fmla="*/ 2147483647 h 38"/>
                <a:gd name="T38" fmla="*/ 2147483647 w 164"/>
                <a:gd name="T39" fmla="*/ 2147483647 h 38"/>
                <a:gd name="T40" fmla="*/ 2147483647 w 164"/>
                <a:gd name="T41" fmla="*/ 2147483647 h 38"/>
                <a:gd name="T42" fmla="*/ 2147483647 w 164"/>
                <a:gd name="T43" fmla="*/ 2147483647 h 38"/>
                <a:gd name="T44" fmla="*/ 2147483647 w 164"/>
                <a:gd name="T45" fmla="*/ 2147483647 h 38"/>
                <a:gd name="T46" fmla="*/ 2147483647 w 164"/>
                <a:gd name="T47" fmla="*/ 2147483647 h 38"/>
                <a:gd name="T48" fmla="*/ 2147483647 w 164"/>
                <a:gd name="T49" fmla="*/ 2147483647 h 38"/>
                <a:gd name="T50" fmla="*/ 2147483647 w 164"/>
                <a:gd name="T51" fmla="*/ 2147483647 h 38"/>
                <a:gd name="T52" fmla="*/ 2147483647 w 164"/>
                <a:gd name="T53" fmla="*/ 2147483647 h 38"/>
                <a:gd name="T54" fmla="*/ 2147483647 w 164"/>
                <a:gd name="T55" fmla="*/ 2147483647 h 38"/>
                <a:gd name="T56" fmla="*/ 2147483647 w 164"/>
                <a:gd name="T57" fmla="*/ 2147483647 h 38"/>
                <a:gd name="T58" fmla="*/ 2147483647 w 164"/>
                <a:gd name="T59" fmla="*/ 2147483647 h 38"/>
                <a:gd name="T60" fmla="*/ 2147483647 w 164"/>
                <a:gd name="T61" fmla="*/ 2147483647 h 38"/>
                <a:gd name="T62" fmla="*/ 2147483647 w 164"/>
                <a:gd name="T63" fmla="*/ 2147483647 h 38"/>
                <a:gd name="T64" fmla="*/ 2147483647 w 164"/>
                <a:gd name="T65" fmla="*/ 2147483647 h 38"/>
                <a:gd name="T66" fmla="*/ 2147483647 w 164"/>
                <a:gd name="T67" fmla="*/ 2147483647 h 38"/>
                <a:gd name="T68" fmla="*/ 2147483647 w 164"/>
                <a:gd name="T69" fmla="*/ 2147483647 h 38"/>
                <a:gd name="T70" fmla="*/ 2147483647 w 164"/>
                <a:gd name="T71" fmla="*/ 2147483647 h 38"/>
                <a:gd name="T72" fmla="*/ 2147483647 w 164"/>
                <a:gd name="T73" fmla="*/ 2147483647 h 38"/>
                <a:gd name="T74" fmla="*/ 2147483647 w 164"/>
                <a:gd name="T75" fmla="*/ 2147483647 h 38"/>
                <a:gd name="T76" fmla="*/ 2147483647 w 164"/>
                <a:gd name="T77" fmla="*/ 2147483647 h 38"/>
                <a:gd name="T78" fmla="*/ 2147483647 w 164"/>
                <a:gd name="T79" fmla="*/ 2147483647 h 38"/>
                <a:gd name="T80" fmla="*/ 2147483647 w 164"/>
                <a:gd name="T81" fmla="*/ 2147483647 h 38"/>
                <a:gd name="T82" fmla="*/ 2147483647 w 164"/>
                <a:gd name="T83" fmla="*/ 2147483647 h 38"/>
                <a:gd name="T84" fmla="*/ 2147483647 w 164"/>
                <a:gd name="T85" fmla="*/ 2147483647 h 38"/>
                <a:gd name="T86" fmla="*/ 2147483647 w 164"/>
                <a:gd name="T87" fmla="*/ 2147483647 h 38"/>
                <a:gd name="T88" fmla="*/ 2147483647 w 164"/>
                <a:gd name="T89" fmla="*/ 2147483647 h 38"/>
                <a:gd name="T90" fmla="*/ 2147483647 w 164"/>
                <a:gd name="T91" fmla="*/ 2147483647 h 38"/>
                <a:gd name="T92" fmla="*/ 2147483647 w 164"/>
                <a:gd name="T93" fmla="*/ 2147483647 h 38"/>
                <a:gd name="T94" fmla="*/ 2147483647 w 164"/>
                <a:gd name="T95" fmla="*/ 2147483647 h 38"/>
                <a:gd name="T96" fmla="*/ 2147483647 w 164"/>
                <a:gd name="T97" fmla="*/ 2147483647 h 38"/>
                <a:gd name="T98" fmla="*/ 2147483647 w 164"/>
                <a:gd name="T99" fmla="*/ 2147483647 h 38"/>
                <a:gd name="T100" fmla="*/ 2147483647 w 164"/>
                <a:gd name="T101" fmla="*/ 2147483647 h 38"/>
                <a:gd name="T102" fmla="*/ 2147483647 w 164"/>
                <a:gd name="T103" fmla="*/ 2147483647 h 38"/>
                <a:gd name="T104" fmla="*/ 2147483647 w 164"/>
                <a:gd name="T105" fmla="*/ 2147483647 h 38"/>
                <a:gd name="T106" fmla="*/ 2147483647 w 164"/>
                <a:gd name="T107" fmla="*/ 2147483647 h 38"/>
                <a:gd name="T108" fmla="*/ 2147483647 w 164"/>
                <a:gd name="T109" fmla="*/ 2147483647 h 38"/>
                <a:gd name="T110" fmla="*/ 2147483647 w 164"/>
                <a:gd name="T111" fmla="*/ 2147483647 h 38"/>
                <a:gd name="T112" fmla="*/ 2147483647 w 164"/>
                <a:gd name="T113" fmla="*/ 2147483647 h 38"/>
                <a:gd name="T114" fmla="*/ 2147483647 w 164"/>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38"/>
                <a:gd name="T176" fmla="*/ 164 w 16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0" name="Freeform 53"/>
            <p:cNvSpPr>
              <a:spLocks/>
            </p:cNvSpPr>
            <p:nvPr/>
          </p:nvSpPr>
          <p:spPr bwMode="auto">
            <a:xfrm>
              <a:off x="3118024" y="2460990"/>
              <a:ext cx="46124" cy="22567"/>
            </a:xfrm>
            <a:custGeom>
              <a:avLst/>
              <a:gdLst>
                <a:gd name="T0" fmla="*/ 2147483647 w 30"/>
                <a:gd name="T1" fmla="*/ 2147483647 h 14"/>
                <a:gd name="T2" fmla="*/ 2147483647 w 30"/>
                <a:gd name="T3" fmla="*/ 2147483647 h 14"/>
                <a:gd name="T4" fmla="*/ 2147483647 w 30"/>
                <a:gd name="T5" fmla="*/ 2147483647 h 14"/>
                <a:gd name="T6" fmla="*/ 2147483647 w 30"/>
                <a:gd name="T7" fmla="*/ 2147483647 h 14"/>
                <a:gd name="T8" fmla="*/ 2147483647 w 30"/>
                <a:gd name="T9" fmla="*/ 2147483647 h 14"/>
                <a:gd name="T10" fmla="*/ 0 w 30"/>
                <a:gd name="T11" fmla="*/ 2147483647 h 14"/>
                <a:gd name="T12" fmla="*/ 2147483647 w 30"/>
                <a:gd name="T13" fmla="*/ 2147483647 h 14"/>
                <a:gd name="T14" fmla="*/ 2147483647 w 30"/>
                <a:gd name="T15" fmla="*/ 0 h 14"/>
                <a:gd name="T16" fmla="*/ 2147483647 w 30"/>
                <a:gd name="T17" fmla="*/ 0 h 14"/>
                <a:gd name="T18" fmla="*/ 2147483647 w 30"/>
                <a:gd name="T19" fmla="*/ 2147483647 h 14"/>
                <a:gd name="T20" fmla="*/ 2147483647 w 30"/>
                <a:gd name="T21" fmla="*/ 2147483647 h 14"/>
                <a:gd name="T22" fmla="*/ 2147483647 w 30"/>
                <a:gd name="T23" fmla="*/ 2147483647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4"/>
                <a:gd name="T38" fmla="*/ 30 w 30"/>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1" name="Freeform 54"/>
            <p:cNvSpPr>
              <a:spLocks/>
            </p:cNvSpPr>
            <p:nvPr/>
          </p:nvSpPr>
          <p:spPr bwMode="auto">
            <a:xfrm>
              <a:off x="3166455" y="2390634"/>
              <a:ext cx="51890" cy="29203"/>
            </a:xfrm>
            <a:custGeom>
              <a:avLst/>
              <a:gdLst>
                <a:gd name="T0" fmla="*/ 2147483647 w 36"/>
                <a:gd name="T1" fmla="*/ 2147483647 h 18"/>
                <a:gd name="T2" fmla="*/ 2147483647 w 36"/>
                <a:gd name="T3" fmla="*/ 2147483647 h 18"/>
                <a:gd name="T4" fmla="*/ 2147483647 w 36"/>
                <a:gd name="T5" fmla="*/ 2147483647 h 18"/>
                <a:gd name="T6" fmla="*/ 2147483647 w 36"/>
                <a:gd name="T7" fmla="*/ 2147483647 h 18"/>
                <a:gd name="T8" fmla="*/ 2147483647 w 36"/>
                <a:gd name="T9" fmla="*/ 2147483647 h 18"/>
                <a:gd name="T10" fmla="*/ 2147483647 w 36"/>
                <a:gd name="T11" fmla="*/ 2147483647 h 18"/>
                <a:gd name="T12" fmla="*/ 2147483647 w 36"/>
                <a:gd name="T13" fmla="*/ 2147483647 h 18"/>
                <a:gd name="T14" fmla="*/ 2147483647 w 36"/>
                <a:gd name="T15" fmla="*/ 2147483647 h 18"/>
                <a:gd name="T16" fmla="*/ 2147483647 w 36"/>
                <a:gd name="T17" fmla="*/ 2147483647 h 18"/>
                <a:gd name="T18" fmla="*/ 0 w 36"/>
                <a:gd name="T19" fmla="*/ 2147483647 h 18"/>
                <a:gd name="T20" fmla="*/ 2147483647 w 36"/>
                <a:gd name="T21" fmla="*/ 2147483647 h 18"/>
                <a:gd name="T22" fmla="*/ 2147483647 w 36"/>
                <a:gd name="T23" fmla="*/ 0 h 18"/>
                <a:gd name="T24" fmla="*/ 2147483647 w 36"/>
                <a:gd name="T25" fmla="*/ 0 h 18"/>
                <a:gd name="T26" fmla="*/ 2147483647 w 36"/>
                <a:gd name="T27" fmla="*/ 0 h 18"/>
                <a:gd name="T28" fmla="*/ 2147483647 w 36"/>
                <a:gd name="T29" fmla="*/ 2147483647 h 18"/>
                <a:gd name="T30" fmla="*/ 2147483647 w 36"/>
                <a:gd name="T31" fmla="*/ 2147483647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18"/>
                <a:gd name="T50" fmla="*/ 36 w 36"/>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2" name="Freeform 55"/>
            <p:cNvSpPr>
              <a:spLocks/>
            </p:cNvSpPr>
            <p:nvPr/>
          </p:nvSpPr>
          <p:spPr bwMode="auto">
            <a:xfrm>
              <a:off x="3234488" y="2314970"/>
              <a:ext cx="556952" cy="136727"/>
            </a:xfrm>
            <a:custGeom>
              <a:avLst/>
              <a:gdLst>
                <a:gd name="T0" fmla="*/ 2147483647 w 382"/>
                <a:gd name="T1" fmla="*/ 2147483647 h 86"/>
                <a:gd name="T2" fmla="*/ 2147483647 w 382"/>
                <a:gd name="T3" fmla="*/ 2147483647 h 86"/>
                <a:gd name="T4" fmla="*/ 2147483647 w 382"/>
                <a:gd name="T5" fmla="*/ 2147483647 h 86"/>
                <a:gd name="T6" fmla="*/ 2147483647 w 382"/>
                <a:gd name="T7" fmla="*/ 2147483647 h 86"/>
                <a:gd name="T8" fmla="*/ 2147483647 w 382"/>
                <a:gd name="T9" fmla="*/ 2147483647 h 86"/>
                <a:gd name="T10" fmla="*/ 2147483647 w 382"/>
                <a:gd name="T11" fmla="*/ 2147483647 h 86"/>
                <a:gd name="T12" fmla="*/ 2147483647 w 382"/>
                <a:gd name="T13" fmla="*/ 2147483647 h 86"/>
                <a:gd name="T14" fmla="*/ 2147483647 w 382"/>
                <a:gd name="T15" fmla="*/ 2147483647 h 86"/>
                <a:gd name="T16" fmla="*/ 2147483647 w 382"/>
                <a:gd name="T17" fmla="*/ 2147483647 h 86"/>
                <a:gd name="T18" fmla="*/ 2147483647 w 382"/>
                <a:gd name="T19" fmla="*/ 2147483647 h 86"/>
                <a:gd name="T20" fmla="*/ 2147483647 w 382"/>
                <a:gd name="T21" fmla="*/ 2147483647 h 86"/>
                <a:gd name="T22" fmla="*/ 2147483647 w 382"/>
                <a:gd name="T23" fmla="*/ 2147483647 h 86"/>
                <a:gd name="T24" fmla="*/ 2147483647 w 382"/>
                <a:gd name="T25" fmla="*/ 2147483647 h 86"/>
                <a:gd name="T26" fmla="*/ 2147483647 w 382"/>
                <a:gd name="T27" fmla="*/ 2147483647 h 86"/>
                <a:gd name="T28" fmla="*/ 2147483647 w 382"/>
                <a:gd name="T29" fmla="*/ 2147483647 h 86"/>
                <a:gd name="T30" fmla="*/ 2147483647 w 382"/>
                <a:gd name="T31" fmla="*/ 2147483647 h 86"/>
                <a:gd name="T32" fmla="*/ 2147483647 w 382"/>
                <a:gd name="T33" fmla="*/ 2147483647 h 86"/>
                <a:gd name="T34" fmla="*/ 2147483647 w 382"/>
                <a:gd name="T35" fmla="*/ 2147483647 h 86"/>
                <a:gd name="T36" fmla="*/ 2147483647 w 382"/>
                <a:gd name="T37" fmla="*/ 2147483647 h 86"/>
                <a:gd name="T38" fmla="*/ 2147483647 w 382"/>
                <a:gd name="T39" fmla="*/ 2147483647 h 86"/>
                <a:gd name="T40" fmla="*/ 2147483647 w 382"/>
                <a:gd name="T41" fmla="*/ 2147483647 h 86"/>
                <a:gd name="T42" fmla="*/ 2147483647 w 382"/>
                <a:gd name="T43" fmla="*/ 2147483647 h 86"/>
                <a:gd name="T44" fmla="*/ 2147483647 w 382"/>
                <a:gd name="T45" fmla="*/ 2147483647 h 86"/>
                <a:gd name="T46" fmla="*/ 2147483647 w 382"/>
                <a:gd name="T47" fmla="*/ 2147483647 h 86"/>
                <a:gd name="T48" fmla="*/ 2147483647 w 382"/>
                <a:gd name="T49" fmla="*/ 2147483647 h 86"/>
                <a:gd name="T50" fmla="*/ 2147483647 w 382"/>
                <a:gd name="T51" fmla="*/ 2147483647 h 86"/>
                <a:gd name="T52" fmla="*/ 0 w 382"/>
                <a:gd name="T53" fmla="*/ 2147483647 h 86"/>
                <a:gd name="T54" fmla="*/ 2147483647 w 382"/>
                <a:gd name="T55" fmla="*/ 2147483647 h 86"/>
                <a:gd name="T56" fmla="*/ 2147483647 w 382"/>
                <a:gd name="T57" fmla="*/ 2147483647 h 86"/>
                <a:gd name="T58" fmla="*/ 2147483647 w 382"/>
                <a:gd name="T59" fmla="*/ 2147483647 h 86"/>
                <a:gd name="T60" fmla="*/ 2147483647 w 382"/>
                <a:gd name="T61" fmla="*/ 2147483647 h 86"/>
                <a:gd name="T62" fmla="*/ 2147483647 w 382"/>
                <a:gd name="T63" fmla="*/ 2147483647 h 86"/>
                <a:gd name="T64" fmla="*/ 2147483647 w 382"/>
                <a:gd name="T65" fmla="*/ 2147483647 h 86"/>
                <a:gd name="T66" fmla="*/ 2147483647 w 382"/>
                <a:gd name="T67" fmla="*/ 2147483647 h 86"/>
                <a:gd name="T68" fmla="*/ 2147483647 w 382"/>
                <a:gd name="T69" fmla="*/ 2147483647 h 86"/>
                <a:gd name="T70" fmla="*/ 2147483647 w 382"/>
                <a:gd name="T71" fmla="*/ 2147483647 h 86"/>
                <a:gd name="T72" fmla="*/ 2147483647 w 382"/>
                <a:gd name="T73" fmla="*/ 2147483647 h 86"/>
                <a:gd name="T74" fmla="*/ 2147483647 w 382"/>
                <a:gd name="T75" fmla="*/ 2147483647 h 86"/>
                <a:gd name="T76" fmla="*/ 2147483647 w 382"/>
                <a:gd name="T77" fmla="*/ 2147483647 h 86"/>
                <a:gd name="T78" fmla="*/ 2147483647 w 382"/>
                <a:gd name="T79" fmla="*/ 2147483647 h 86"/>
                <a:gd name="T80" fmla="*/ 2147483647 w 382"/>
                <a:gd name="T81" fmla="*/ 2147483647 h 86"/>
                <a:gd name="T82" fmla="*/ 2147483647 w 382"/>
                <a:gd name="T83" fmla="*/ 2147483647 h 86"/>
                <a:gd name="T84" fmla="*/ 2147483647 w 382"/>
                <a:gd name="T85" fmla="*/ 2147483647 h 86"/>
                <a:gd name="T86" fmla="*/ 2147483647 w 382"/>
                <a:gd name="T87" fmla="*/ 2147483647 h 86"/>
                <a:gd name="T88" fmla="*/ 2147483647 w 382"/>
                <a:gd name="T89" fmla="*/ 2147483647 h 86"/>
                <a:gd name="T90" fmla="*/ 2147483647 w 382"/>
                <a:gd name="T91" fmla="*/ 2147483647 h 86"/>
                <a:gd name="T92" fmla="*/ 2147483647 w 382"/>
                <a:gd name="T93" fmla="*/ 2147483647 h 86"/>
                <a:gd name="T94" fmla="*/ 2147483647 w 382"/>
                <a:gd name="T95" fmla="*/ 2147483647 h 86"/>
                <a:gd name="T96" fmla="*/ 2147483647 w 382"/>
                <a:gd name="T97" fmla="*/ 0 h 86"/>
                <a:gd name="T98" fmla="*/ 2147483647 w 382"/>
                <a:gd name="T99" fmla="*/ 2147483647 h 86"/>
                <a:gd name="T100" fmla="*/ 2147483647 w 382"/>
                <a:gd name="T101" fmla="*/ 2147483647 h 86"/>
                <a:gd name="T102" fmla="*/ 2147483647 w 382"/>
                <a:gd name="T103" fmla="*/ 2147483647 h 86"/>
                <a:gd name="T104" fmla="*/ 2147483647 w 382"/>
                <a:gd name="T105" fmla="*/ 2147483647 h 86"/>
                <a:gd name="T106" fmla="*/ 2147483647 w 382"/>
                <a:gd name="T107" fmla="*/ 2147483647 h 86"/>
                <a:gd name="T108" fmla="*/ 2147483647 w 382"/>
                <a:gd name="T109" fmla="*/ 2147483647 h 86"/>
                <a:gd name="T110" fmla="*/ 2147483647 w 382"/>
                <a:gd name="T111" fmla="*/ 2147483647 h 86"/>
                <a:gd name="T112" fmla="*/ 2147483647 w 382"/>
                <a:gd name="T113" fmla="*/ 2147483647 h 86"/>
                <a:gd name="T114" fmla="*/ 2147483647 w 382"/>
                <a:gd name="T115" fmla="*/ 2147483647 h 86"/>
                <a:gd name="T116" fmla="*/ 2147483647 w 382"/>
                <a:gd name="T117" fmla="*/ 2147483647 h 86"/>
                <a:gd name="T118" fmla="*/ 2147483647 w 382"/>
                <a:gd name="T119" fmla="*/ 2147483647 h 86"/>
                <a:gd name="T120" fmla="*/ 2147483647 w 382"/>
                <a:gd name="T121" fmla="*/ 2147483647 h 86"/>
                <a:gd name="T122" fmla="*/ 2147483647 w 382"/>
                <a:gd name="T123" fmla="*/ 2147483647 h 86"/>
                <a:gd name="T124" fmla="*/ 2147483647 w 382"/>
                <a:gd name="T125" fmla="*/ 2147483647 h 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2"/>
                <a:gd name="T190" fmla="*/ 0 h 86"/>
                <a:gd name="T191" fmla="*/ 382 w 382"/>
                <a:gd name="T192" fmla="*/ 86 h 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3" name="Freeform 56"/>
            <p:cNvSpPr>
              <a:spLocks/>
            </p:cNvSpPr>
            <p:nvPr/>
          </p:nvSpPr>
          <p:spPr bwMode="auto">
            <a:xfrm>
              <a:off x="3151464" y="2502140"/>
              <a:ext cx="415120" cy="300003"/>
            </a:xfrm>
            <a:custGeom>
              <a:avLst/>
              <a:gdLst>
                <a:gd name="T0" fmla="*/ 2147483647 w 284"/>
                <a:gd name="T1" fmla="*/ 2147483647 h 190"/>
                <a:gd name="T2" fmla="*/ 2147483647 w 284"/>
                <a:gd name="T3" fmla="*/ 2147483647 h 190"/>
                <a:gd name="T4" fmla="*/ 2147483647 w 284"/>
                <a:gd name="T5" fmla="*/ 2147483647 h 190"/>
                <a:gd name="T6" fmla="*/ 2147483647 w 284"/>
                <a:gd name="T7" fmla="*/ 2147483647 h 190"/>
                <a:gd name="T8" fmla="*/ 2147483647 w 284"/>
                <a:gd name="T9" fmla="*/ 2147483647 h 190"/>
                <a:gd name="T10" fmla="*/ 2147483647 w 284"/>
                <a:gd name="T11" fmla="*/ 2147483647 h 190"/>
                <a:gd name="T12" fmla="*/ 2147483647 w 284"/>
                <a:gd name="T13" fmla="*/ 2147483647 h 190"/>
                <a:gd name="T14" fmla="*/ 2147483647 w 284"/>
                <a:gd name="T15" fmla="*/ 2147483647 h 190"/>
                <a:gd name="T16" fmla="*/ 2147483647 w 284"/>
                <a:gd name="T17" fmla="*/ 2147483647 h 190"/>
                <a:gd name="T18" fmla="*/ 2147483647 w 284"/>
                <a:gd name="T19" fmla="*/ 2147483647 h 190"/>
                <a:gd name="T20" fmla="*/ 2147483647 w 284"/>
                <a:gd name="T21" fmla="*/ 2147483647 h 190"/>
                <a:gd name="T22" fmla="*/ 2147483647 w 284"/>
                <a:gd name="T23" fmla="*/ 2147483647 h 190"/>
                <a:gd name="T24" fmla="*/ 2147483647 w 284"/>
                <a:gd name="T25" fmla="*/ 2147483647 h 190"/>
                <a:gd name="T26" fmla="*/ 2147483647 w 284"/>
                <a:gd name="T27" fmla="*/ 2147483647 h 190"/>
                <a:gd name="T28" fmla="*/ 2147483647 w 284"/>
                <a:gd name="T29" fmla="*/ 2147483647 h 190"/>
                <a:gd name="T30" fmla="*/ 2147483647 w 284"/>
                <a:gd name="T31" fmla="*/ 2147483647 h 190"/>
                <a:gd name="T32" fmla="*/ 2147483647 w 284"/>
                <a:gd name="T33" fmla="*/ 2147483647 h 190"/>
                <a:gd name="T34" fmla="*/ 2147483647 w 284"/>
                <a:gd name="T35" fmla="*/ 2147483647 h 190"/>
                <a:gd name="T36" fmla="*/ 2147483647 w 284"/>
                <a:gd name="T37" fmla="*/ 2147483647 h 190"/>
                <a:gd name="T38" fmla="*/ 2147483647 w 284"/>
                <a:gd name="T39" fmla="*/ 2147483647 h 190"/>
                <a:gd name="T40" fmla="*/ 2147483647 w 284"/>
                <a:gd name="T41" fmla="*/ 2147483647 h 190"/>
                <a:gd name="T42" fmla="*/ 2147483647 w 284"/>
                <a:gd name="T43" fmla="*/ 2147483647 h 190"/>
                <a:gd name="T44" fmla="*/ 2147483647 w 284"/>
                <a:gd name="T45" fmla="*/ 2147483647 h 190"/>
                <a:gd name="T46" fmla="*/ 2147483647 w 284"/>
                <a:gd name="T47" fmla="*/ 2147483647 h 190"/>
                <a:gd name="T48" fmla="*/ 2147483647 w 284"/>
                <a:gd name="T49" fmla="*/ 2147483647 h 190"/>
                <a:gd name="T50" fmla="*/ 2147483647 w 284"/>
                <a:gd name="T51" fmla="*/ 2147483647 h 190"/>
                <a:gd name="T52" fmla="*/ 2147483647 w 284"/>
                <a:gd name="T53" fmla="*/ 2147483647 h 190"/>
                <a:gd name="T54" fmla="*/ 2147483647 w 284"/>
                <a:gd name="T55" fmla="*/ 2147483647 h 190"/>
                <a:gd name="T56" fmla="*/ 2147483647 w 284"/>
                <a:gd name="T57" fmla="*/ 2147483647 h 190"/>
                <a:gd name="T58" fmla="*/ 2147483647 w 284"/>
                <a:gd name="T59" fmla="*/ 2147483647 h 190"/>
                <a:gd name="T60" fmla="*/ 2147483647 w 284"/>
                <a:gd name="T61" fmla="*/ 2147483647 h 190"/>
                <a:gd name="T62" fmla="*/ 2147483647 w 284"/>
                <a:gd name="T63" fmla="*/ 2147483647 h 190"/>
                <a:gd name="T64" fmla="*/ 2147483647 w 284"/>
                <a:gd name="T65" fmla="*/ 2147483647 h 190"/>
                <a:gd name="T66" fmla="*/ 2147483647 w 284"/>
                <a:gd name="T67" fmla="*/ 2147483647 h 190"/>
                <a:gd name="T68" fmla="*/ 2147483647 w 284"/>
                <a:gd name="T69" fmla="*/ 2147483647 h 190"/>
                <a:gd name="T70" fmla="*/ 2147483647 w 284"/>
                <a:gd name="T71" fmla="*/ 2147483647 h 190"/>
                <a:gd name="T72" fmla="*/ 2147483647 w 284"/>
                <a:gd name="T73" fmla="*/ 2147483647 h 190"/>
                <a:gd name="T74" fmla="*/ 2147483647 w 284"/>
                <a:gd name="T75" fmla="*/ 2147483647 h 190"/>
                <a:gd name="T76" fmla="*/ 2147483647 w 284"/>
                <a:gd name="T77" fmla="*/ 2147483647 h 190"/>
                <a:gd name="T78" fmla="*/ 2147483647 w 284"/>
                <a:gd name="T79" fmla="*/ 2147483647 h 190"/>
                <a:gd name="T80" fmla="*/ 2147483647 w 284"/>
                <a:gd name="T81" fmla="*/ 2147483647 h 190"/>
                <a:gd name="T82" fmla="*/ 2147483647 w 284"/>
                <a:gd name="T83" fmla="*/ 2147483647 h 190"/>
                <a:gd name="T84" fmla="*/ 2147483647 w 284"/>
                <a:gd name="T85" fmla="*/ 2147483647 h 190"/>
                <a:gd name="T86" fmla="*/ 2147483647 w 284"/>
                <a:gd name="T87" fmla="*/ 2147483647 h 190"/>
                <a:gd name="T88" fmla="*/ 2147483647 w 284"/>
                <a:gd name="T89" fmla="*/ 2147483647 h 190"/>
                <a:gd name="T90" fmla="*/ 2147483647 w 284"/>
                <a:gd name="T91" fmla="*/ 2147483647 h 190"/>
                <a:gd name="T92" fmla="*/ 2147483647 w 284"/>
                <a:gd name="T93" fmla="*/ 2147483647 h 190"/>
                <a:gd name="T94" fmla="*/ 2147483647 w 284"/>
                <a:gd name="T95" fmla="*/ 2147483647 h 190"/>
                <a:gd name="T96" fmla="*/ 2147483647 w 284"/>
                <a:gd name="T97" fmla="*/ 2147483647 h 190"/>
                <a:gd name="T98" fmla="*/ 2147483647 w 284"/>
                <a:gd name="T99" fmla="*/ 2147483647 h 190"/>
                <a:gd name="T100" fmla="*/ 2147483647 w 284"/>
                <a:gd name="T101" fmla="*/ 2147483647 h 190"/>
                <a:gd name="T102" fmla="*/ 2147483647 w 284"/>
                <a:gd name="T103" fmla="*/ 2147483647 h 190"/>
                <a:gd name="T104" fmla="*/ 2147483647 w 284"/>
                <a:gd name="T105" fmla="*/ 2147483647 h 190"/>
                <a:gd name="T106" fmla="*/ 2147483647 w 284"/>
                <a:gd name="T107" fmla="*/ 2147483647 h 190"/>
                <a:gd name="T108" fmla="*/ 2147483647 w 284"/>
                <a:gd name="T109" fmla="*/ 2147483647 h 190"/>
                <a:gd name="T110" fmla="*/ 2147483647 w 284"/>
                <a:gd name="T111" fmla="*/ 2147483647 h 190"/>
                <a:gd name="T112" fmla="*/ 2147483647 w 284"/>
                <a:gd name="T113" fmla="*/ 2147483647 h 190"/>
                <a:gd name="T114" fmla="*/ 2147483647 w 284"/>
                <a:gd name="T115" fmla="*/ 0 h 190"/>
                <a:gd name="T116" fmla="*/ 2147483647 w 284"/>
                <a:gd name="T117" fmla="*/ 2147483647 h 190"/>
                <a:gd name="T118" fmla="*/ 2147483647 w 284"/>
                <a:gd name="T119" fmla="*/ 2147483647 h 190"/>
                <a:gd name="T120" fmla="*/ 2147483647 w 284"/>
                <a:gd name="T121" fmla="*/ 2147483647 h 190"/>
                <a:gd name="T122" fmla="*/ 2147483647 w 284"/>
                <a:gd name="T123" fmla="*/ 2147483647 h 1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4"/>
                <a:gd name="T187" fmla="*/ 0 h 190"/>
                <a:gd name="T188" fmla="*/ 284 w 284"/>
                <a:gd name="T189" fmla="*/ 190 h 1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4" name="Freeform 57"/>
            <p:cNvSpPr>
              <a:spLocks/>
            </p:cNvSpPr>
            <p:nvPr/>
          </p:nvSpPr>
          <p:spPr bwMode="auto">
            <a:xfrm>
              <a:off x="3303675" y="2630901"/>
              <a:ext cx="47278" cy="29203"/>
            </a:xfrm>
            <a:custGeom>
              <a:avLst/>
              <a:gdLst>
                <a:gd name="T0" fmla="*/ 2147483647 w 32"/>
                <a:gd name="T1" fmla="*/ 2147483647 h 18"/>
                <a:gd name="T2" fmla="*/ 2147483647 w 32"/>
                <a:gd name="T3" fmla="*/ 0 h 18"/>
                <a:gd name="T4" fmla="*/ 2147483647 w 32"/>
                <a:gd name="T5" fmla="*/ 0 h 18"/>
                <a:gd name="T6" fmla="*/ 2147483647 w 32"/>
                <a:gd name="T7" fmla="*/ 2147483647 h 18"/>
                <a:gd name="T8" fmla="*/ 2147483647 w 32"/>
                <a:gd name="T9" fmla="*/ 2147483647 h 18"/>
                <a:gd name="T10" fmla="*/ 2147483647 w 32"/>
                <a:gd name="T11" fmla="*/ 2147483647 h 18"/>
                <a:gd name="T12" fmla="*/ 2147483647 w 32"/>
                <a:gd name="T13" fmla="*/ 2147483647 h 18"/>
                <a:gd name="T14" fmla="*/ 2147483647 w 32"/>
                <a:gd name="T15" fmla="*/ 2147483647 h 18"/>
                <a:gd name="T16" fmla="*/ 2147483647 w 32"/>
                <a:gd name="T17" fmla="*/ 2147483647 h 18"/>
                <a:gd name="T18" fmla="*/ 2147483647 w 32"/>
                <a:gd name="T19" fmla="*/ 2147483647 h 18"/>
                <a:gd name="T20" fmla="*/ 0 w 32"/>
                <a:gd name="T21" fmla="*/ 2147483647 h 18"/>
                <a:gd name="T22" fmla="*/ 2147483647 w 32"/>
                <a:gd name="T23" fmla="*/ 2147483647 h 18"/>
                <a:gd name="T24" fmla="*/ 2147483647 w 32"/>
                <a:gd name="T25" fmla="*/ 2147483647 h 18"/>
                <a:gd name="T26" fmla="*/ 2147483647 w 32"/>
                <a:gd name="T27" fmla="*/ 2147483647 h 18"/>
                <a:gd name="T28" fmla="*/ 2147483647 w 32"/>
                <a:gd name="T29" fmla="*/ 2147483647 h 18"/>
                <a:gd name="T30" fmla="*/ 2147483647 w 32"/>
                <a:gd name="T31" fmla="*/ 0 h 18"/>
                <a:gd name="T32" fmla="*/ 2147483647 w 32"/>
                <a:gd name="T33" fmla="*/ 2147483647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8"/>
                <a:gd name="T53" fmla="*/ 32 w 32"/>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5" name="Freeform 59"/>
            <p:cNvSpPr>
              <a:spLocks/>
            </p:cNvSpPr>
            <p:nvPr/>
          </p:nvSpPr>
          <p:spPr bwMode="auto">
            <a:xfrm>
              <a:off x="1955689" y="3152587"/>
              <a:ext cx="1276492" cy="687615"/>
            </a:xfrm>
            <a:custGeom>
              <a:avLst/>
              <a:gdLst>
                <a:gd name="T0" fmla="*/ 2147483647 w 872"/>
                <a:gd name="T1" fmla="*/ 2147483647 h 434"/>
                <a:gd name="T2" fmla="*/ 2147483647 w 872"/>
                <a:gd name="T3" fmla="*/ 2147483647 h 434"/>
                <a:gd name="T4" fmla="*/ 2147483647 w 872"/>
                <a:gd name="T5" fmla="*/ 2147483647 h 434"/>
                <a:gd name="T6" fmla="*/ 2147483647 w 872"/>
                <a:gd name="T7" fmla="*/ 2147483647 h 434"/>
                <a:gd name="T8" fmla="*/ 2147483647 w 872"/>
                <a:gd name="T9" fmla="*/ 2147483647 h 434"/>
                <a:gd name="T10" fmla="*/ 2147483647 w 872"/>
                <a:gd name="T11" fmla="*/ 2147483647 h 434"/>
                <a:gd name="T12" fmla="*/ 2147483647 w 872"/>
                <a:gd name="T13" fmla="*/ 2147483647 h 434"/>
                <a:gd name="T14" fmla="*/ 2147483647 w 872"/>
                <a:gd name="T15" fmla="*/ 2147483647 h 434"/>
                <a:gd name="T16" fmla="*/ 2147483647 w 872"/>
                <a:gd name="T17" fmla="*/ 2147483647 h 434"/>
                <a:gd name="T18" fmla="*/ 2147483647 w 872"/>
                <a:gd name="T19" fmla="*/ 2147483647 h 434"/>
                <a:gd name="T20" fmla="*/ 2147483647 w 872"/>
                <a:gd name="T21" fmla="*/ 2147483647 h 434"/>
                <a:gd name="T22" fmla="*/ 2147483647 w 872"/>
                <a:gd name="T23" fmla="*/ 2147483647 h 434"/>
                <a:gd name="T24" fmla="*/ 2147483647 w 872"/>
                <a:gd name="T25" fmla="*/ 2147483647 h 434"/>
                <a:gd name="T26" fmla="*/ 2147483647 w 872"/>
                <a:gd name="T27" fmla="*/ 2147483647 h 434"/>
                <a:gd name="T28" fmla="*/ 2147483647 w 872"/>
                <a:gd name="T29" fmla="*/ 2147483647 h 434"/>
                <a:gd name="T30" fmla="*/ 2147483647 w 872"/>
                <a:gd name="T31" fmla="*/ 2147483647 h 434"/>
                <a:gd name="T32" fmla="*/ 2147483647 w 872"/>
                <a:gd name="T33" fmla="*/ 2147483647 h 434"/>
                <a:gd name="T34" fmla="*/ 2147483647 w 872"/>
                <a:gd name="T35" fmla="*/ 2147483647 h 434"/>
                <a:gd name="T36" fmla="*/ 2147483647 w 872"/>
                <a:gd name="T37" fmla="*/ 2147483647 h 434"/>
                <a:gd name="T38" fmla="*/ 2147483647 w 872"/>
                <a:gd name="T39" fmla="*/ 2147483647 h 434"/>
                <a:gd name="T40" fmla="*/ 2147483647 w 872"/>
                <a:gd name="T41" fmla="*/ 2147483647 h 434"/>
                <a:gd name="T42" fmla="*/ 2147483647 w 872"/>
                <a:gd name="T43" fmla="*/ 2147483647 h 434"/>
                <a:gd name="T44" fmla="*/ 2147483647 w 872"/>
                <a:gd name="T45" fmla="*/ 2147483647 h 434"/>
                <a:gd name="T46" fmla="*/ 2147483647 w 872"/>
                <a:gd name="T47" fmla="*/ 2147483647 h 434"/>
                <a:gd name="T48" fmla="*/ 2147483647 w 872"/>
                <a:gd name="T49" fmla="*/ 2147483647 h 434"/>
                <a:gd name="T50" fmla="*/ 2147483647 w 872"/>
                <a:gd name="T51" fmla="*/ 2147483647 h 434"/>
                <a:gd name="T52" fmla="*/ 2147483647 w 872"/>
                <a:gd name="T53" fmla="*/ 2147483647 h 434"/>
                <a:gd name="T54" fmla="*/ 2147483647 w 872"/>
                <a:gd name="T55" fmla="*/ 2147483647 h 434"/>
                <a:gd name="T56" fmla="*/ 2147483647 w 872"/>
                <a:gd name="T57" fmla="*/ 2147483647 h 434"/>
                <a:gd name="T58" fmla="*/ 2147483647 w 872"/>
                <a:gd name="T59" fmla="*/ 2147483647 h 434"/>
                <a:gd name="T60" fmla="*/ 2147483647 w 872"/>
                <a:gd name="T61" fmla="*/ 2147483647 h 434"/>
                <a:gd name="T62" fmla="*/ 2147483647 w 872"/>
                <a:gd name="T63" fmla="*/ 2147483647 h 434"/>
                <a:gd name="T64" fmla="*/ 2147483647 w 872"/>
                <a:gd name="T65" fmla="*/ 2147483647 h 434"/>
                <a:gd name="T66" fmla="*/ 2147483647 w 872"/>
                <a:gd name="T67" fmla="*/ 2147483647 h 434"/>
                <a:gd name="T68" fmla="*/ 2147483647 w 872"/>
                <a:gd name="T69" fmla="*/ 2147483647 h 434"/>
                <a:gd name="T70" fmla="*/ 2147483647 w 872"/>
                <a:gd name="T71" fmla="*/ 2147483647 h 434"/>
                <a:gd name="T72" fmla="*/ 2147483647 w 872"/>
                <a:gd name="T73" fmla="*/ 2147483647 h 434"/>
                <a:gd name="T74" fmla="*/ 2147483647 w 872"/>
                <a:gd name="T75" fmla="*/ 2147483647 h 434"/>
                <a:gd name="T76" fmla="*/ 2147483647 w 872"/>
                <a:gd name="T77" fmla="*/ 2147483647 h 434"/>
                <a:gd name="T78" fmla="*/ 2147483647 w 872"/>
                <a:gd name="T79" fmla="*/ 2147483647 h 434"/>
                <a:gd name="T80" fmla="*/ 2147483647 w 872"/>
                <a:gd name="T81" fmla="*/ 2147483647 h 434"/>
                <a:gd name="T82" fmla="*/ 2147483647 w 872"/>
                <a:gd name="T83" fmla="*/ 2147483647 h 434"/>
                <a:gd name="T84" fmla="*/ 2147483647 w 872"/>
                <a:gd name="T85" fmla="*/ 2147483647 h 434"/>
                <a:gd name="T86" fmla="*/ 2147483647 w 872"/>
                <a:gd name="T87" fmla="*/ 2147483647 h 434"/>
                <a:gd name="T88" fmla="*/ 2147483647 w 872"/>
                <a:gd name="T89" fmla="*/ 2147483647 h 434"/>
                <a:gd name="T90" fmla="*/ 2147483647 w 872"/>
                <a:gd name="T91" fmla="*/ 2147483647 h 434"/>
                <a:gd name="T92" fmla="*/ 2147483647 w 872"/>
                <a:gd name="T93" fmla="*/ 2147483647 h 434"/>
                <a:gd name="T94" fmla="*/ 2147483647 w 872"/>
                <a:gd name="T95" fmla="*/ 2147483647 h 434"/>
                <a:gd name="T96" fmla="*/ 2147483647 w 872"/>
                <a:gd name="T97" fmla="*/ 2147483647 h 434"/>
                <a:gd name="T98" fmla="*/ 2147483647 w 872"/>
                <a:gd name="T99" fmla="*/ 2147483647 h 434"/>
                <a:gd name="T100" fmla="*/ 2147483647 w 872"/>
                <a:gd name="T101" fmla="*/ 2147483647 h 434"/>
                <a:gd name="T102" fmla="*/ 2147483647 w 872"/>
                <a:gd name="T103" fmla="*/ 2147483647 h 434"/>
                <a:gd name="T104" fmla="*/ 0 w 872"/>
                <a:gd name="T105" fmla="*/ 2147483647 h 434"/>
                <a:gd name="T106" fmla="*/ 2147483647 w 872"/>
                <a:gd name="T107" fmla="*/ 2147483647 h 434"/>
                <a:gd name="T108" fmla="*/ 2147483647 w 872"/>
                <a:gd name="T109" fmla="*/ 2147483647 h 4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2"/>
                <a:gd name="T166" fmla="*/ 0 h 434"/>
                <a:gd name="T167" fmla="*/ 872 w 872"/>
                <a:gd name="T168" fmla="*/ 434 h 4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6" name="Freeform 60"/>
            <p:cNvSpPr>
              <a:spLocks/>
            </p:cNvSpPr>
            <p:nvPr/>
          </p:nvSpPr>
          <p:spPr bwMode="auto">
            <a:xfrm>
              <a:off x="1403350" y="2564529"/>
              <a:ext cx="838311" cy="439383"/>
            </a:xfrm>
            <a:custGeom>
              <a:avLst/>
              <a:gdLst>
                <a:gd name="T0" fmla="*/ 2147483647 w 574"/>
                <a:gd name="T1" fmla="*/ 2147483647 h 278"/>
                <a:gd name="T2" fmla="*/ 2147483647 w 574"/>
                <a:gd name="T3" fmla="*/ 2147483647 h 278"/>
                <a:gd name="T4" fmla="*/ 2147483647 w 574"/>
                <a:gd name="T5" fmla="*/ 2147483647 h 278"/>
                <a:gd name="T6" fmla="*/ 2147483647 w 574"/>
                <a:gd name="T7" fmla="*/ 2147483647 h 278"/>
                <a:gd name="T8" fmla="*/ 2147483647 w 574"/>
                <a:gd name="T9" fmla="*/ 2147483647 h 278"/>
                <a:gd name="T10" fmla="*/ 2147483647 w 574"/>
                <a:gd name="T11" fmla="*/ 2147483647 h 278"/>
                <a:gd name="T12" fmla="*/ 2147483647 w 574"/>
                <a:gd name="T13" fmla="*/ 2147483647 h 278"/>
                <a:gd name="T14" fmla="*/ 2147483647 w 574"/>
                <a:gd name="T15" fmla="*/ 2147483647 h 278"/>
                <a:gd name="T16" fmla="*/ 2147483647 w 574"/>
                <a:gd name="T17" fmla="*/ 2147483647 h 278"/>
                <a:gd name="T18" fmla="*/ 2147483647 w 574"/>
                <a:gd name="T19" fmla="*/ 2147483647 h 278"/>
                <a:gd name="T20" fmla="*/ 2147483647 w 574"/>
                <a:gd name="T21" fmla="*/ 2147483647 h 278"/>
                <a:gd name="T22" fmla="*/ 2147483647 w 574"/>
                <a:gd name="T23" fmla="*/ 2147483647 h 278"/>
                <a:gd name="T24" fmla="*/ 2147483647 w 574"/>
                <a:gd name="T25" fmla="*/ 2147483647 h 278"/>
                <a:gd name="T26" fmla="*/ 2147483647 w 574"/>
                <a:gd name="T27" fmla="*/ 2147483647 h 278"/>
                <a:gd name="T28" fmla="*/ 2147483647 w 574"/>
                <a:gd name="T29" fmla="*/ 2147483647 h 278"/>
                <a:gd name="T30" fmla="*/ 2147483647 w 574"/>
                <a:gd name="T31" fmla="*/ 2147483647 h 278"/>
                <a:gd name="T32" fmla="*/ 2147483647 w 574"/>
                <a:gd name="T33" fmla="*/ 2147483647 h 278"/>
                <a:gd name="T34" fmla="*/ 2147483647 w 574"/>
                <a:gd name="T35" fmla="*/ 2147483647 h 278"/>
                <a:gd name="T36" fmla="*/ 2147483647 w 574"/>
                <a:gd name="T37" fmla="*/ 2147483647 h 278"/>
                <a:gd name="T38" fmla="*/ 2147483647 w 574"/>
                <a:gd name="T39" fmla="*/ 2147483647 h 278"/>
                <a:gd name="T40" fmla="*/ 2147483647 w 574"/>
                <a:gd name="T41" fmla="*/ 2147483647 h 278"/>
                <a:gd name="T42" fmla="*/ 2147483647 w 574"/>
                <a:gd name="T43" fmla="*/ 2147483647 h 278"/>
                <a:gd name="T44" fmla="*/ 2147483647 w 574"/>
                <a:gd name="T45" fmla="*/ 2147483647 h 278"/>
                <a:gd name="T46" fmla="*/ 2147483647 w 574"/>
                <a:gd name="T47" fmla="*/ 2147483647 h 278"/>
                <a:gd name="T48" fmla="*/ 2147483647 w 574"/>
                <a:gd name="T49" fmla="*/ 2147483647 h 278"/>
                <a:gd name="T50" fmla="*/ 2147483647 w 574"/>
                <a:gd name="T51" fmla="*/ 2147483647 h 278"/>
                <a:gd name="T52" fmla="*/ 2147483647 w 574"/>
                <a:gd name="T53" fmla="*/ 2147483647 h 278"/>
                <a:gd name="T54" fmla="*/ 2147483647 w 574"/>
                <a:gd name="T55" fmla="*/ 2147483647 h 278"/>
                <a:gd name="T56" fmla="*/ 2147483647 w 574"/>
                <a:gd name="T57" fmla="*/ 2147483647 h 278"/>
                <a:gd name="T58" fmla="*/ 2147483647 w 574"/>
                <a:gd name="T59" fmla="*/ 2147483647 h 278"/>
                <a:gd name="T60" fmla="*/ 2147483647 w 574"/>
                <a:gd name="T61" fmla="*/ 2147483647 h 278"/>
                <a:gd name="T62" fmla="*/ 2147483647 w 574"/>
                <a:gd name="T63" fmla="*/ 2147483647 h 278"/>
                <a:gd name="T64" fmla="*/ 2147483647 w 574"/>
                <a:gd name="T65" fmla="*/ 2147483647 h 278"/>
                <a:gd name="T66" fmla="*/ 2147483647 w 574"/>
                <a:gd name="T67" fmla="*/ 2147483647 h 278"/>
                <a:gd name="T68" fmla="*/ 2147483647 w 574"/>
                <a:gd name="T69" fmla="*/ 2147483647 h 278"/>
                <a:gd name="T70" fmla="*/ 2147483647 w 574"/>
                <a:gd name="T71" fmla="*/ 2147483647 h 278"/>
                <a:gd name="T72" fmla="*/ 2147483647 w 574"/>
                <a:gd name="T73" fmla="*/ 2147483647 h 278"/>
                <a:gd name="T74" fmla="*/ 2147483647 w 574"/>
                <a:gd name="T75" fmla="*/ 2147483647 h 278"/>
                <a:gd name="T76" fmla="*/ 2147483647 w 574"/>
                <a:gd name="T77" fmla="*/ 2147483647 h 278"/>
                <a:gd name="T78" fmla="*/ 2147483647 w 574"/>
                <a:gd name="T79" fmla="*/ 2147483647 h 278"/>
                <a:gd name="T80" fmla="*/ 2147483647 w 574"/>
                <a:gd name="T81" fmla="*/ 2147483647 h 278"/>
                <a:gd name="T82" fmla="*/ 2147483647 w 574"/>
                <a:gd name="T83" fmla="*/ 2147483647 h 278"/>
                <a:gd name="T84" fmla="*/ 2147483647 w 574"/>
                <a:gd name="T85" fmla="*/ 2147483647 h 278"/>
                <a:gd name="T86" fmla="*/ 2147483647 w 574"/>
                <a:gd name="T87" fmla="*/ 2147483647 h 278"/>
                <a:gd name="T88" fmla="*/ 2147483647 w 574"/>
                <a:gd name="T89" fmla="*/ 2147483647 h 278"/>
                <a:gd name="T90" fmla="*/ 2147483647 w 574"/>
                <a:gd name="T91" fmla="*/ 2147483647 h 278"/>
                <a:gd name="T92" fmla="*/ 2147483647 w 574"/>
                <a:gd name="T93" fmla="*/ 2147483647 h 278"/>
                <a:gd name="T94" fmla="*/ 2147483647 w 574"/>
                <a:gd name="T95" fmla="*/ 2147483647 h 278"/>
                <a:gd name="T96" fmla="*/ 2147483647 w 574"/>
                <a:gd name="T97" fmla="*/ 2147483647 h 2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
                <a:gd name="T148" fmla="*/ 0 h 278"/>
                <a:gd name="T149" fmla="*/ 574 w 574"/>
                <a:gd name="T150" fmla="*/ 278 h 2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7" name="Freeform 66"/>
            <p:cNvSpPr>
              <a:spLocks/>
            </p:cNvSpPr>
            <p:nvPr/>
          </p:nvSpPr>
          <p:spPr bwMode="auto">
            <a:xfrm>
              <a:off x="2022570" y="3625157"/>
              <a:ext cx="624986" cy="529649"/>
            </a:xfrm>
            <a:custGeom>
              <a:avLst/>
              <a:gdLst>
                <a:gd name="T0" fmla="*/ 2147483647 w 428"/>
                <a:gd name="T1" fmla="*/ 2147483647 h 336"/>
                <a:gd name="T2" fmla="*/ 2147483647 w 428"/>
                <a:gd name="T3" fmla="*/ 2147483647 h 336"/>
                <a:gd name="T4" fmla="*/ 2147483647 w 428"/>
                <a:gd name="T5" fmla="*/ 2147483647 h 336"/>
                <a:gd name="T6" fmla="*/ 2147483647 w 428"/>
                <a:gd name="T7" fmla="*/ 2147483647 h 336"/>
                <a:gd name="T8" fmla="*/ 2147483647 w 428"/>
                <a:gd name="T9" fmla="*/ 2147483647 h 336"/>
                <a:gd name="T10" fmla="*/ 2147483647 w 428"/>
                <a:gd name="T11" fmla="*/ 2147483647 h 336"/>
                <a:gd name="T12" fmla="*/ 2147483647 w 428"/>
                <a:gd name="T13" fmla="*/ 2147483647 h 336"/>
                <a:gd name="T14" fmla="*/ 2147483647 w 428"/>
                <a:gd name="T15" fmla="*/ 2147483647 h 336"/>
                <a:gd name="T16" fmla="*/ 2147483647 w 428"/>
                <a:gd name="T17" fmla="*/ 2147483647 h 336"/>
                <a:gd name="T18" fmla="*/ 2147483647 w 428"/>
                <a:gd name="T19" fmla="*/ 2147483647 h 336"/>
                <a:gd name="T20" fmla="*/ 2147483647 w 428"/>
                <a:gd name="T21" fmla="*/ 2147483647 h 336"/>
                <a:gd name="T22" fmla="*/ 2147483647 w 428"/>
                <a:gd name="T23" fmla="*/ 2147483647 h 336"/>
                <a:gd name="T24" fmla="*/ 2147483647 w 428"/>
                <a:gd name="T25" fmla="*/ 2147483647 h 336"/>
                <a:gd name="T26" fmla="*/ 2147483647 w 428"/>
                <a:gd name="T27" fmla="*/ 2147483647 h 336"/>
                <a:gd name="T28" fmla="*/ 2147483647 w 428"/>
                <a:gd name="T29" fmla="*/ 2147483647 h 336"/>
                <a:gd name="T30" fmla="*/ 2147483647 w 428"/>
                <a:gd name="T31" fmla="*/ 2147483647 h 336"/>
                <a:gd name="T32" fmla="*/ 2147483647 w 428"/>
                <a:gd name="T33" fmla="*/ 0 h 336"/>
                <a:gd name="T34" fmla="*/ 2147483647 w 428"/>
                <a:gd name="T35" fmla="*/ 2147483647 h 336"/>
                <a:gd name="T36" fmla="*/ 2147483647 w 428"/>
                <a:gd name="T37" fmla="*/ 2147483647 h 336"/>
                <a:gd name="T38" fmla="*/ 2147483647 w 428"/>
                <a:gd name="T39" fmla="*/ 2147483647 h 336"/>
                <a:gd name="T40" fmla="*/ 2147483647 w 428"/>
                <a:gd name="T41" fmla="*/ 2147483647 h 336"/>
                <a:gd name="T42" fmla="*/ 2147483647 w 428"/>
                <a:gd name="T43" fmla="*/ 2147483647 h 336"/>
                <a:gd name="T44" fmla="*/ 2147483647 w 428"/>
                <a:gd name="T45" fmla="*/ 2147483647 h 336"/>
                <a:gd name="T46" fmla="*/ 2147483647 w 428"/>
                <a:gd name="T47" fmla="*/ 2147483647 h 336"/>
                <a:gd name="T48" fmla="*/ 2147483647 w 428"/>
                <a:gd name="T49" fmla="*/ 2147483647 h 336"/>
                <a:gd name="T50" fmla="*/ 2147483647 w 428"/>
                <a:gd name="T51" fmla="*/ 2147483647 h 336"/>
                <a:gd name="T52" fmla="*/ 2147483647 w 428"/>
                <a:gd name="T53" fmla="*/ 2147483647 h 336"/>
                <a:gd name="T54" fmla="*/ 2147483647 w 428"/>
                <a:gd name="T55" fmla="*/ 2147483647 h 336"/>
                <a:gd name="T56" fmla="*/ 2147483647 w 428"/>
                <a:gd name="T57" fmla="*/ 2147483647 h 336"/>
                <a:gd name="T58" fmla="*/ 2147483647 w 428"/>
                <a:gd name="T59" fmla="*/ 2147483647 h 336"/>
                <a:gd name="T60" fmla="*/ 2147483647 w 428"/>
                <a:gd name="T61" fmla="*/ 2147483647 h 336"/>
                <a:gd name="T62" fmla="*/ 2147483647 w 428"/>
                <a:gd name="T63" fmla="*/ 2147483647 h 336"/>
                <a:gd name="T64" fmla="*/ 2147483647 w 428"/>
                <a:gd name="T65" fmla="*/ 2147483647 h 336"/>
                <a:gd name="T66" fmla="*/ 2147483647 w 428"/>
                <a:gd name="T67" fmla="*/ 2147483647 h 336"/>
                <a:gd name="T68" fmla="*/ 2147483647 w 428"/>
                <a:gd name="T69" fmla="*/ 2147483647 h 336"/>
                <a:gd name="T70" fmla="*/ 2147483647 w 428"/>
                <a:gd name="T71" fmla="*/ 2147483647 h 336"/>
                <a:gd name="T72" fmla="*/ 2147483647 w 428"/>
                <a:gd name="T73" fmla="*/ 2147483647 h 336"/>
                <a:gd name="T74" fmla="*/ 2147483647 w 428"/>
                <a:gd name="T75" fmla="*/ 2147483647 h 336"/>
                <a:gd name="T76" fmla="*/ 2147483647 w 428"/>
                <a:gd name="T77" fmla="*/ 2147483647 h 336"/>
                <a:gd name="T78" fmla="*/ 2147483647 w 428"/>
                <a:gd name="T79" fmla="*/ 2147483647 h 336"/>
                <a:gd name="T80" fmla="*/ 2147483647 w 428"/>
                <a:gd name="T81" fmla="*/ 2147483647 h 336"/>
                <a:gd name="T82" fmla="*/ 2147483647 w 428"/>
                <a:gd name="T83" fmla="*/ 2147483647 h 336"/>
                <a:gd name="T84" fmla="*/ 2147483647 w 428"/>
                <a:gd name="T85" fmla="*/ 2147483647 h 336"/>
                <a:gd name="T86" fmla="*/ 2147483647 w 428"/>
                <a:gd name="T87" fmla="*/ 2147483647 h 336"/>
                <a:gd name="T88" fmla="*/ 2147483647 w 428"/>
                <a:gd name="T89" fmla="*/ 2147483647 h 336"/>
                <a:gd name="T90" fmla="*/ 2147483647 w 428"/>
                <a:gd name="T91" fmla="*/ 2147483647 h 336"/>
                <a:gd name="T92" fmla="*/ 2147483647 w 428"/>
                <a:gd name="T93" fmla="*/ 2147483647 h 336"/>
                <a:gd name="T94" fmla="*/ 2147483647 w 428"/>
                <a:gd name="T95" fmla="*/ 2147483647 h 336"/>
                <a:gd name="T96" fmla="*/ 2147483647 w 428"/>
                <a:gd name="T97" fmla="*/ 2147483647 h 336"/>
                <a:gd name="T98" fmla="*/ 2147483647 w 428"/>
                <a:gd name="T99" fmla="*/ 2147483647 h 336"/>
                <a:gd name="T100" fmla="*/ 2147483647 w 428"/>
                <a:gd name="T101" fmla="*/ 2147483647 h 336"/>
                <a:gd name="T102" fmla="*/ 2147483647 w 428"/>
                <a:gd name="T103" fmla="*/ 2147483647 h 336"/>
                <a:gd name="T104" fmla="*/ 2147483647 w 428"/>
                <a:gd name="T105" fmla="*/ 2147483647 h 336"/>
                <a:gd name="T106" fmla="*/ 2147483647 w 428"/>
                <a:gd name="T107" fmla="*/ 2147483647 h 336"/>
                <a:gd name="T108" fmla="*/ 2147483647 w 428"/>
                <a:gd name="T109" fmla="*/ 2147483647 h 336"/>
                <a:gd name="T110" fmla="*/ 2147483647 w 428"/>
                <a:gd name="T111" fmla="*/ 2147483647 h 3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8"/>
                <a:gd name="T169" fmla="*/ 0 h 336"/>
                <a:gd name="T170" fmla="*/ 428 w 428"/>
                <a:gd name="T171" fmla="*/ 336 h 3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8" name="Freeform 67"/>
            <p:cNvSpPr>
              <a:spLocks/>
            </p:cNvSpPr>
            <p:nvPr/>
          </p:nvSpPr>
          <p:spPr bwMode="auto">
            <a:xfrm>
              <a:off x="2694833" y="3902592"/>
              <a:ext cx="236387" cy="100886"/>
            </a:xfrm>
            <a:custGeom>
              <a:avLst/>
              <a:gdLst>
                <a:gd name="T0" fmla="*/ 2147483647 w 162"/>
                <a:gd name="T1" fmla="*/ 2147483647 h 64"/>
                <a:gd name="T2" fmla="*/ 2147483647 w 162"/>
                <a:gd name="T3" fmla="*/ 2147483647 h 64"/>
                <a:gd name="T4" fmla="*/ 2147483647 w 162"/>
                <a:gd name="T5" fmla="*/ 2147483647 h 64"/>
                <a:gd name="T6" fmla="*/ 2147483647 w 162"/>
                <a:gd name="T7" fmla="*/ 2147483647 h 64"/>
                <a:gd name="T8" fmla="*/ 2147483647 w 162"/>
                <a:gd name="T9" fmla="*/ 2147483647 h 64"/>
                <a:gd name="T10" fmla="*/ 2147483647 w 162"/>
                <a:gd name="T11" fmla="*/ 2147483647 h 64"/>
                <a:gd name="T12" fmla="*/ 2147483647 w 162"/>
                <a:gd name="T13" fmla="*/ 2147483647 h 64"/>
                <a:gd name="T14" fmla="*/ 2147483647 w 162"/>
                <a:gd name="T15" fmla="*/ 2147483647 h 64"/>
                <a:gd name="T16" fmla="*/ 2147483647 w 162"/>
                <a:gd name="T17" fmla="*/ 2147483647 h 64"/>
                <a:gd name="T18" fmla="*/ 2147483647 w 162"/>
                <a:gd name="T19" fmla="*/ 2147483647 h 64"/>
                <a:gd name="T20" fmla="*/ 2147483647 w 162"/>
                <a:gd name="T21" fmla="*/ 2147483647 h 64"/>
                <a:gd name="T22" fmla="*/ 2147483647 w 162"/>
                <a:gd name="T23" fmla="*/ 2147483647 h 64"/>
                <a:gd name="T24" fmla="*/ 2147483647 w 162"/>
                <a:gd name="T25" fmla="*/ 2147483647 h 64"/>
                <a:gd name="T26" fmla="*/ 0 w 162"/>
                <a:gd name="T27" fmla="*/ 2147483647 h 64"/>
                <a:gd name="T28" fmla="*/ 2147483647 w 162"/>
                <a:gd name="T29" fmla="*/ 2147483647 h 64"/>
                <a:gd name="T30" fmla="*/ 2147483647 w 162"/>
                <a:gd name="T31" fmla="*/ 2147483647 h 64"/>
                <a:gd name="T32" fmla="*/ 2147483647 w 162"/>
                <a:gd name="T33" fmla="*/ 2147483647 h 64"/>
                <a:gd name="T34" fmla="*/ 2147483647 w 162"/>
                <a:gd name="T35" fmla="*/ 2147483647 h 64"/>
                <a:gd name="T36" fmla="*/ 2147483647 w 162"/>
                <a:gd name="T37" fmla="*/ 2147483647 h 64"/>
                <a:gd name="T38" fmla="*/ 2147483647 w 162"/>
                <a:gd name="T39" fmla="*/ 2147483647 h 64"/>
                <a:gd name="T40" fmla="*/ 2147483647 w 162"/>
                <a:gd name="T41" fmla="*/ 0 h 64"/>
                <a:gd name="T42" fmla="*/ 2147483647 w 162"/>
                <a:gd name="T43" fmla="*/ 0 h 64"/>
                <a:gd name="T44" fmla="*/ 2147483647 w 162"/>
                <a:gd name="T45" fmla="*/ 0 h 64"/>
                <a:gd name="T46" fmla="*/ 2147483647 w 162"/>
                <a:gd name="T47" fmla="*/ 2147483647 h 64"/>
                <a:gd name="T48" fmla="*/ 2147483647 w 162"/>
                <a:gd name="T49" fmla="*/ 2147483647 h 64"/>
                <a:gd name="T50" fmla="*/ 2147483647 w 162"/>
                <a:gd name="T51" fmla="*/ 2147483647 h 64"/>
                <a:gd name="T52" fmla="*/ 2147483647 w 162"/>
                <a:gd name="T53" fmla="*/ 2147483647 h 64"/>
                <a:gd name="T54" fmla="*/ 2147483647 w 162"/>
                <a:gd name="T55" fmla="*/ 2147483647 h 64"/>
                <a:gd name="T56" fmla="*/ 2147483647 w 162"/>
                <a:gd name="T57" fmla="*/ 2147483647 h 64"/>
                <a:gd name="T58" fmla="*/ 2147483647 w 162"/>
                <a:gd name="T59" fmla="*/ 2147483647 h 64"/>
                <a:gd name="T60" fmla="*/ 2147483647 w 162"/>
                <a:gd name="T61" fmla="*/ 2147483647 h 64"/>
                <a:gd name="T62" fmla="*/ 2147483647 w 162"/>
                <a:gd name="T63" fmla="*/ 2147483647 h 64"/>
                <a:gd name="T64" fmla="*/ 2147483647 w 162"/>
                <a:gd name="T65" fmla="*/ 2147483647 h 64"/>
                <a:gd name="T66" fmla="*/ 2147483647 w 162"/>
                <a:gd name="T67" fmla="*/ 2147483647 h 64"/>
                <a:gd name="T68" fmla="*/ 2147483647 w 162"/>
                <a:gd name="T69" fmla="*/ 2147483647 h 64"/>
                <a:gd name="T70" fmla="*/ 2147483647 w 162"/>
                <a:gd name="T71" fmla="*/ 2147483647 h 64"/>
                <a:gd name="T72" fmla="*/ 2147483647 w 162"/>
                <a:gd name="T73" fmla="*/ 2147483647 h 64"/>
                <a:gd name="T74" fmla="*/ 2147483647 w 162"/>
                <a:gd name="T75" fmla="*/ 2147483647 h 64"/>
                <a:gd name="T76" fmla="*/ 2147483647 w 162"/>
                <a:gd name="T77" fmla="*/ 2147483647 h 64"/>
                <a:gd name="T78" fmla="*/ 2147483647 w 162"/>
                <a:gd name="T79" fmla="*/ 2147483647 h 64"/>
                <a:gd name="T80" fmla="*/ 2147483647 w 162"/>
                <a:gd name="T81" fmla="*/ 2147483647 h 64"/>
                <a:gd name="T82" fmla="*/ 2147483647 w 162"/>
                <a:gd name="T83" fmla="*/ 2147483647 h 64"/>
                <a:gd name="T84" fmla="*/ 2147483647 w 162"/>
                <a:gd name="T85" fmla="*/ 2147483647 h 64"/>
                <a:gd name="T86" fmla="*/ 2147483647 w 162"/>
                <a:gd name="T87" fmla="*/ 2147483647 h 64"/>
                <a:gd name="T88" fmla="*/ 2147483647 w 162"/>
                <a:gd name="T89" fmla="*/ 2147483647 h 64"/>
                <a:gd name="T90" fmla="*/ 2147483647 w 162"/>
                <a:gd name="T91" fmla="*/ 2147483647 h 64"/>
                <a:gd name="T92" fmla="*/ 2147483647 w 162"/>
                <a:gd name="T93" fmla="*/ 2147483647 h 64"/>
                <a:gd name="T94" fmla="*/ 2147483647 w 162"/>
                <a:gd name="T95" fmla="*/ 2147483647 h 64"/>
                <a:gd name="T96" fmla="*/ 2147483647 w 162"/>
                <a:gd name="T97" fmla="*/ 2147483647 h 64"/>
                <a:gd name="T98" fmla="*/ 2147483647 w 162"/>
                <a:gd name="T99" fmla="*/ 2147483647 h 64"/>
                <a:gd name="T100" fmla="*/ 2147483647 w 162"/>
                <a:gd name="T101" fmla="*/ 2147483647 h 64"/>
                <a:gd name="T102" fmla="*/ 2147483647 w 162"/>
                <a:gd name="T103" fmla="*/ 2147483647 h 64"/>
                <a:gd name="T104" fmla="*/ 2147483647 w 162"/>
                <a:gd name="T105" fmla="*/ 2147483647 h 64"/>
                <a:gd name="T106" fmla="*/ 2147483647 w 162"/>
                <a:gd name="T107" fmla="*/ 2147483647 h 64"/>
                <a:gd name="T108" fmla="*/ 2147483647 w 162"/>
                <a:gd name="T109" fmla="*/ 2147483647 h 64"/>
                <a:gd name="T110" fmla="*/ 2147483647 w 162"/>
                <a:gd name="T111" fmla="*/ 2147483647 h 64"/>
                <a:gd name="T112" fmla="*/ 2147483647 w 162"/>
                <a:gd name="T113" fmla="*/ 2147483647 h 64"/>
                <a:gd name="T114" fmla="*/ 2147483647 w 162"/>
                <a:gd name="T115" fmla="*/ 2147483647 h 64"/>
                <a:gd name="T116" fmla="*/ 2147483647 w 162"/>
                <a:gd name="T117" fmla="*/ 2147483647 h 64"/>
                <a:gd name="T118" fmla="*/ 2147483647 w 162"/>
                <a:gd name="T119" fmla="*/ 2147483647 h 64"/>
                <a:gd name="T120" fmla="*/ 2147483647 w 162"/>
                <a:gd name="T121" fmla="*/ 2147483647 h 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2"/>
                <a:gd name="T184" fmla="*/ 0 h 64"/>
                <a:gd name="T185" fmla="*/ 162 w 162"/>
                <a:gd name="T186" fmla="*/ 64 h 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69" name="Freeform 68"/>
            <p:cNvSpPr>
              <a:spLocks/>
            </p:cNvSpPr>
            <p:nvPr/>
          </p:nvSpPr>
          <p:spPr bwMode="auto">
            <a:xfrm>
              <a:off x="2834359" y="4036663"/>
              <a:ext cx="46124" cy="23894"/>
            </a:xfrm>
            <a:custGeom>
              <a:avLst/>
              <a:gdLst>
                <a:gd name="T0" fmla="*/ 0 w 30"/>
                <a:gd name="T1" fmla="*/ 2147483647 h 14"/>
                <a:gd name="T2" fmla="*/ 0 w 30"/>
                <a:gd name="T3" fmla="*/ 2147483647 h 14"/>
                <a:gd name="T4" fmla="*/ 2147483647 w 30"/>
                <a:gd name="T5" fmla="*/ 2147483647 h 14"/>
                <a:gd name="T6" fmla="*/ 2147483647 w 30"/>
                <a:gd name="T7" fmla="*/ 0 h 14"/>
                <a:gd name="T8" fmla="*/ 2147483647 w 30"/>
                <a:gd name="T9" fmla="*/ 0 h 14"/>
                <a:gd name="T10" fmla="*/ 2147483647 w 30"/>
                <a:gd name="T11" fmla="*/ 2147483647 h 14"/>
                <a:gd name="T12" fmla="*/ 2147483647 w 30"/>
                <a:gd name="T13" fmla="*/ 2147483647 h 14"/>
                <a:gd name="T14" fmla="*/ 2147483647 w 30"/>
                <a:gd name="T15" fmla="*/ 2147483647 h 14"/>
                <a:gd name="T16" fmla="*/ 2147483647 w 30"/>
                <a:gd name="T17" fmla="*/ 2147483647 h 14"/>
                <a:gd name="T18" fmla="*/ 2147483647 w 30"/>
                <a:gd name="T19" fmla="*/ 2147483647 h 14"/>
                <a:gd name="T20" fmla="*/ 2147483647 w 30"/>
                <a:gd name="T21" fmla="*/ 2147483647 h 14"/>
                <a:gd name="T22" fmla="*/ 0 w 30"/>
                <a:gd name="T23" fmla="*/ 2147483647 h 14"/>
                <a:gd name="T24" fmla="*/ 0 w 30"/>
                <a:gd name="T25" fmla="*/ 214748364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4"/>
                <a:gd name="T41" fmla="*/ 30 w 3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0" name="Freeform 69"/>
            <p:cNvSpPr>
              <a:spLocks/>
            </p:cNvSpPr>
            <p:nvPr/>
          </p:nvSpPr>
          <p:spPr bwMode="auto">
            <a:xfrm>
              <a:off x="3084584" y="4036663"/>
              <a:ext cx="38053" cy="21239"/>
            </a:xfrm>
            <a:custGeom>
              <a:avLst/>
              <a:gdLst>
                <a:gd name="T0" fmla="*/ 2147483647 w 26"/>
                <a:gd name="T1" fmla="*/ 2147483647 h 12"/>
                <a:gd name="T2" fmla="*/ 2147483647 w 26"/>
                <a:gd name="T3" fmla="*/ 0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0 w 26"/>
                <a:gd name="T17" fmla="*/ 2147483647 h 12"/>
                <a:gd name="T18" fmla="*/ 0 w 26"/>
                <a:gd name="T19" fmla="*/ 2147483647 h 12"/>
                <a:gd name="T20" fmla="*/ 2147483647 w 26"/>
                <a:gd name="T21" fmla="*/ 214748364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1" name="Freeform 70"/>
            <p:cNvSpPr>
              <a:spLocks/>
            </p:cNvSpPr>
            <p:nvPr/>
          </p:nvSpPr>
          <p:spPr bwMode="auto">
            <a:xfrm>
              <a:off x="2853962" y="3852149"/>
              <a:ext cx="13837" cy="22567"/>
            </a:xfrm>
            <a:custGeom>
              <a:avLst/>
              <a:gdLst>
                <a:gd name="T0" fmla="*/ 2147483647 w 10"/>
                <a:gd name="T1" fmla="*/ 2147483647 h 14"/>
                <a:gd name="T2" fmla="*/ 2147483647 w 10"/>
                <a:gd name="T3" fmla="*/ 2147483647 h 14"/>
                <a:gd name="T4" fmla="*/ 2147483647 w 10"/>
                <a:gd name="T5" fmla="*/ 2147483647 h 14"/>
                <a:gd name="T6" fmla="*/ 2147483647 w 10"/>
                <a:gd name="T7" fmla="*/ 2147483647 h 14"/>
                <a:gd name="T8" fmla="*/ 0 w 10"/>
                <a:gd name="T9" fmla="*/ 2147483647 h 14"/>
                <a:gd name="T10" fmla="*/ 2147483647 w 10"/>
                <a:gd name="T11" fmla="*/ 2147483647 h 14"/>
                <a:gd name="T12" fmla="*/ 2147483647 w 10"/>
                <a:gd name="T13" fmla="*/ 0 h 14"/>
                <a:gd name="T14" fmla="*/ 2147483647 w 10"/>
                <a:gd name="T15" fmla="*/ 2147483647 h 14"/>
                <a:gd name="T16" fmla="*/ 2147483647 w 10"/>
                <a:gd name="T17" fmla="*/ 214748364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10" y="8"/>
                  </a:moveTo>
                  <a:lnTo>
                    <a:pt x="8" y="12"/>
                  </a:lnTo>
                  <a:lnTo>
                    <a:pt x="4" y="14"/>
                  </a:lnTo>
                  <a:lnTo>
                    <a:pt x="2" y="12"/>
                  </a:lnTo>
                  <a:lnTo>
                    <a:pt x="0" y="8"/>
                  </a:lnTo>
                  <a:lnTo>
                    <a:pt x="2" y="4"/>
                  </a:lnTo>
                  <a:lnTo>
                    <a:pt x="4" y="0"/>
                  </a:lnTo>
                  <a:lnTo>
                    <a:pt x="8" y="2"/>
                  </a:lnTo>
                  <a:lnTo>
                    <a:pt x="10"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2" name="Freeform 71"/>
            <p:cNvSpPr>
              <a:spLocks/>
            </p:cNvSpPr>
            <p:nvPr/>
          </p:nvSpPr>
          <p:spPr bwMode="auto">
            <a:xfrm>
              <a:off x="2705211" y="4295515"/>
              <a:ext cx="126842" cy="65044"/>
            </a:xfrm>
            <a:custGeom>
              <a:avLst/>
              <a:gdLst>
                <a:gd name="T0" fmla="*/ 0 w 88"/>
                <a:gd name="T1" fmla="*/ 2147483647 h 42"/>
                <a:gd name="T2" fmla="*/ 0 w 88"/>
                <a:gd name="T3" fmla="*/ 2147483647 h 42"/>
                <a:gd name="T4" fmla="*/ 0 w 88"/>
                <a:gd name="T5" fmla="*/ 2147483647 h 42"/>
                <a:gd name="T6" fmla="*/ 0 w 88"/>
                <a:gd name="T7" fmla="*/ 2147483647 h 42"/>
                <a:gd name="T8" fmla="*/ 2147483647 w 88"/>
                <a:gd name="T9" fmla="*/ 2147483647 h 42"/>
                <a:gd name="T10" fmla="*/ 2147483647 w 88"/>
                <a:gd name="T11" fmla="*/ 2147483647 h 42"/>
                <a:gd name="T12" fmla="*/ 2147483647 w 88"/>
                <a:gd name="T13" fmla="*/ 2147483647 h 42"/>
                <a:gd name="T14" fmla="*/ 2147483647 w 88"/>
                <a:gd name="T15" fmla="*/ 2147483647 h 42"/>
                <a:gd name="T16" fmla="*/ 2147483647 w 88"/>
                <a:gd name="T17" fmla="*/ 2147483647 h 42"/>
                <a:gd name="T18" fmla="*/ 2147483647 w 88"/>
                <a:gd name="T19" fmla="*/ 2147483647 h 42"/>
                <a:gd name="T20" fmla="*/ 2147483647 w 88"/>
                <a:gd name="T21" fmla="*/ 2147483647 h 42"/>
                <a:gd name="T22" fmla="*/ 2147483647 w 88"/>
                <a:gd name="T23" fmla="*/ 2147483647 h 42"/>
                <a:gd name="T24" fmla="*/ 2147483647 w 88"/>
                <a:gd name="T25" fmla="*/ 2147483647 h 42"/>
                <a:gd name="T26" fmla="*/ 2147483647 w 88"/>
                <a:gd name="T27" fmla="*/ 2147483647 h 42"/>
                <a:gd name="T28" fmla="*/ 2147483647 w 88"/>
                <a:gd name="T29" fmla="*/ 0 h 42"/>
                <a:gd name="T30" fmla="*/ 2147483647 w 88"/>
                <a:gd name="T31" fmla="*/ 0 h 42"/>
                <a:gd name="T32" fmla="*/ 2147483647 w 88"/>
                <a:gd name="T33" fmla="*/ 2147483647 h 42"/>
                <a:gd name="T34" fmla="*/ 2147483647 w 88"/>
                <a:gd name="T35" fmla="*/ 2147483647 h 42"/>
                <a:gd name="T36" fmla="*/ 2147483647 w 88"/>
                <a:gd name="T37" fmla="*/ 2147483647 h 42"/>
                <a:gd name="T38" fmla="*/ 2147483647 w 88"/>
                <a:gd name="T39" fmla="*/ 2147483647 h 42"/>
                <a:gd name="T40" fmla="*/ 2147483647 w 88"/>
                <a:gd name="T41" fmla="*/ 2147483647 h 42"/>
                <a:gd name="T42" fmla="*/ 2147483647 w 88"/>
                <a:gd name="T43" fmla="*/ 2147483647 h 42"/>
                <a:gd name="T44" fmla="*/ 2147483647 w 88"/>
                <a:gd name="T45" fmla="*/ 2147483647 h 42"/>
                <a:gd name="T46" fmla="*/ 2147483647 w 88"/>
                <a:gd name="T47" fmla="*/ 2147483647 h 42"/>
                <a:gd name="T48" fmla="*/ 2147483647 w 88"/>
                <a:gd name="T49" fmla="*/ 2147483647 h 42"/>
                <a:gd name="T50" fmla="*/ 2147483647 w 88"/>
                <a:gd name="T51" fmla="*/ 2147483647 h 42"/>
                <a:gd name="T52" fmla="*/ 2147483647 w 88"/>
                <a:gd name="T53" fmla="*/ 2147483647 h 42"/>
                <a:gd name="T54" fmla="*/ 2147483647 w 88"/>
                <a:gd name="T55" fmla="*/ 2147483647 h 42"/>
                <a:gd name="T56" fmla="*/ 2147483647 w 88"/>
                <a:gd name="T57" fmla="*/ 2147483647 h 42"/>
                <a:gd name="T58" fmla="*/ 2147483647 w 88"/>
                <a:gd name="T59" fmla="*/ 2147483647 h 42"/>
                <a:gd name="T60" fmla="*/ 2147483647 w 88"/>
                <a:gd name="T61" fmla="*/ 2147483647 h 42"/>
                <a:gd name="T62" fmla="*/ 2147483647 w 88"/>
                <a:gd name="T63" fmla="*/ 2147483647 h 42"/>
                <a:gd name="T64" fmla="*/ 2147483647 w 88"/>
                <a:gd name="T65" fmla="*/ 2147483647 h 42"/>
                <a:gd name="T66" fmla="*/ 2147483647 w 88"/>
                <a:gd name="T67" fmla="*/ 2147483647 h 42"/>
                <a:gd name="T68" fmla="*/ 2147483647 w 88"/>
                <a:gd name="T69" fmla="*/ 2147483647 h 42"/>
                <a:gd name="T70" fmla="*/ 2147483647 w 88"/>
                <a:gd name="T71" fmla="*/ 2147483647 h 42"/>
                <a:gd name="T72" fmla="*/ 2147483647 w 88"/>
                <a:gd name="T73" fmla="*/ 2147483647 h 42"/>
                <a:gd name="T74" fmla="*/ 2147483647 w 88"/>
                <a:gd name="T75" fmla="*/ 2147483647 h 42"/>
                <a:gd name="T76" fmla="*/ 2147483647 w 88"/>
                <a:gd name="T77" fmla="*/ 2147483647 h 42"/>
                <a:gd name="T78" fmla="*/ 2147483647 w 88"/>
                <a:gd name="T79" fmla="*/ 2147483647 h 42"/>
                <a:gd name="T80" fmla="*/ 2147483647 w 88"/>
                <a:gd name="T81" fmla="*/ 2147483647 h 42"/>
                <a:gd name="T82" fmla="*/ 2147483647 w 88"/>
                <a:gd name="T83" fmla="*/ 2147483647 h 42"/>
                <a:gd name="T84" fmla="*/ 2147483647 w 88"/>
                <a:gd name="T85" fmla="*/ 2147483647 h 42"/>
                <a:gd name="T86" fmla="*/ 2147483647 w 88"/>
                <a:gd name="T87" fmla="*/ 2147483647 h 42"/>
                <a:gd name="T88" fmla="*/ 2147483647 w 88"/>
                <a:gd name="T89" fmla="*/ 2147483647 h 42"/>
                <a:gd name="T90" fmla="*/ 2147483647 w 88"/>
                <a:gd name="T91" fmla="*/ 2147483647 h 42"/>
                <a:gd name="T92" fmla="*/ 2147483647 w 88"/>
                <a:gd name="T93" fmla="*/ 2147483647 h 42"/>
                <a:gd name="T94" fmla="*/ 2147483647 w 88"/>
                <a:gd name="T95" fmla="*/ 2147483647 h 42"/>
                <a:gd name="T96" fmla="*/ 2147483647 w 88"/>
                <a:gd name="T97" fmla="*/ 2147483647 h 42"/>
                <a:gd name="T98" fmla="*/ 0 w 88"/>
                <a:gd name="T99" fmla="*/ 2147483647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42"/>
                <a:gd name="T152" fmla="*/ 88 w 88"/>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3" name="Freeform 72"/>
            <p:cNvSpPr>
              <a:spLocks/>
            </p:cNvSpPr>
            <p:nvPr/>
          </p:nvSpPr>
          <p:spPr bwMode="auto">
            <a:xfrm>
              <a:off x="2637177" y="4259674"/>
              <a:ext cx="78411" cy="70354"/>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2147483647 h 44"/>
                <a:gd name="T16" fmla="*/ 2147483647 w 54"/>
                <a:gd name="T17" fmla="*/ 2147483647 h 44"/>
                <a:gd name="T18" fmla="*/ 2147483647 w 54"/>
                <a:gd name="T19" fmla="*/ 2147483647 h 44"/>
                <a:gd name="T20" fmla="*/ 2147483647 w 54"/>
                <a:gd name="T21" fmla="*/ 2147483647 h 44"/>
                <a:gd name="T22" fmla="*/ 2147483647 w 54"/>
                <a:gd name="T23" fmla="*/ 2147483647 h 44"/>
                <a:gd name="T24" fmla="*/ 2147483647 w 54"/>
                <a:gd name="T25" fmla="*/ 2147483647 h 44"/>
                <a:gd name="T26" fmla="*/ 2147483647 w 54"/>
                <a:gd name="T27" fmla="*/ 2147483647 h 44"/>
                <a:gd name="T28" fmla="*/ 2147483647 w 54"/>
                <a:gd name="T29" fmla="*/ 2147483647 h 44"/>
                <a:gd name="T30" fmla="*/ 2147483647 w 54"/>
                <a:gd name="T31" fmla="*/ 2147483647 h 44"/>
                <a:gd name="T32" fmla="*/ 0 w 54"/>
                <a:gd name="T33" fmla="*/ 2147483647 h 44"/>
                <a:gd name="T34" fmla="*/ 2147483647 w 54"/>
                <a:gd name="T35" fmla="*/ 2147483647 h 44"/>
                <a:gd name="T36" fmla="*/ 2147483647 w 54"/>
                <a:gd name="T37" fmla="*/ 2147483647 h 44"/>
                <a:gd name="T38" fmla="*/ 2147483647 w 54"/>
                <a:gd name="T39" fmla="*/ 2147483647 h 44"/>
                <a:gd name="T40" fmla="*/ 2147483647 w 54"/>
                <a:gd name="T41" fmla="*/ 0 h 44"/>
                <a:gd name="T42" fmla="*/ 2147483647 w 54"/>
                <a:gd name="T43" fmla="*/ 2147483647 h 44"/>
                <a:gd name="T44" fmla="*/ 2147483647 w 54"/>
                <a:gd name="T45" fmla="*/ 2147483647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4"/>
                <a:gd name="T70" fmla="*/ 0 h 44"/>
                <a:gd name="T71" fmla="*/ 54 w 5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4" name="Freeform 73"/>
            <p:cNvSpPr>
              <a:spLocks/>
            </p:cNvSpPr>
            <p:nvPr/>
          </p:nvSpPr>
          <p:spPr bwMode="auto">
            <a:xfrm>
              <a:off x="2604890" y="4146841"/>
              <a:ext cx="104933" cy="123453"/>
            </a:xfrm>
            <a:custGeom>
              <a:avLst/>
              <a:gdLst>
                <a:gd name="T0" fmla="*/ 2147483647 w 72"/>
                <a:gd name="T1" fmla="*/ 0 h 78"/>
                <a:gd name="T2" fmla="*/ 2147483647 w 72"/>
                <a:gd name="T3" fmla="*/ 2147483647 h 78"/>
                <a:gd name="T4" fmla="*/ 2147483647 w 72"/>
                <a:gd name="T5" fmla="*/ 2147483647 h 78"/>
                <a:gd name="T6" fmla="*/ 2147483647 w 72"/>
                <a:gd name="T7" fmla="*/ 2147483647 h 78"/>
                <a:gd name="T8" fmla="*/ 2147483647 w 72"/>
                <a:gd name="T9" fmla="*/ 2147483647 h 78"/>
                <a:gd name="T10" fmla="*/ 2147483647 w 72"/>
                <a:gd name="T11" fmla="*/ 2147483647 h 78"/>
                <a:gd name="T12" fmla="*/ 2147483647 w 72"/>
                <a:gd name="T13" fmla="*/ 2147483647 h 78"/>
                <a:gd name="T14" fmla="*/ 2147483647 w 72"/>
                <a:gd name="T15" fmla="*/ 2147483647 h 78"/>
                <a:gd name="T16" fmla="*/ 2147483647 w 72"/>
                <a:gd name="T17" fmla="*/ 2147483647 h 78"/>
                <a:gd name="T18" fmla="*/ 2147483647 w 72"/>
                <a:gd name="T19" fmla="*/ 2147483647 h 78"/>
                <a:gd name="T20" fmla="*/ 2147483647 w 72"/>
                <a:gd name="T21" fmla="*/ 2147483647 h 78"/>
                <a:gd name="T22" fmla="*/ 2147483647 w 72"/>
                <a:gd name="T23" fmla="*/ 2147483647 h 78"/>
                <a:gd name="T24" fmla="*/ 2147483647 w 72"/>
                <a:gd name="T25" fmla="*/ 2147483647 h 78"/>
                <a:gd name="T26" fmla="*/ 2147483647 w 72"/>
                <a:gd name="T27" fmla="*/ 2147483647 h 78"/>
                <a:gd name="T28" fmla="*/ 2147483647 w 72"/>
                <a:gd name="T29" fmla="*/ 2147483647 h 78"/>
                <a:gd name="T30" fmla="*/ 2147483647 w 72"/>
                <a:gd name="T31" fmla="*/ 2147483647 h 78"/>
                <a:gd name="T32" fmla="*/ 2147483647 w 72"/>
                <a:gd name="T33" fmla="*/ 2147483647 h 78"/>
                <a:gd name="T34" fmla="*/ 2147483647 w 72"/>
                <a:gd name="T35" fmla="*/ 2147483647 h 78"/>
                <a:gd name="T36" fmla="*/ 2147483647 w 72"/>
                <a:gd name="T37" fmla="*/ 2147483647 h 78"/>
                <a:gd name="T38" fmla="*/ 2147483647 w 72"/>
                <a:gd name="T39" fmla="*/ 2147483647 h 78"/>
                <a:gd name="T40" fmla="*/ 0 w 72"/>
                <a:gd name="T41" fmla="*/ 2147483647 h 78"/>
                <a:gd name="T42" fmla="*/ 2147483647 w 72"/>
                <a:gd name="T43" fmla="*/ 2147483647 h 78"/>
                <a:gd name="T44" fmla="*/ 2147483647 w 72"/>
                <a:gd name="T45" fmla="*/ 2147483647 h 78"/>
                <a:gd name="T46" fmla="*/ 2147483647 w 72"/>
                <a:gd name="T47" fmla="*/ 2147483647 h 78"/>
                <a:gd name="T48" fmla="*/ 2147483647 w 72"/>
                <a:gd name="T49" fmla="*/ 2147483647 h 78"/>
                <a:gd name="T50" fmla="*/ 2147483647 w 72"/>
                <a:gd name="T51" fmla="*/ 2147483647 h 78"/>
                <a:gd name="T52" fmla="*/ 2147483647 w 72"/>
                <a:gd name="T53" fmla="*/ 2147483647 h 78"/>
                <a:gd name="T54" fmla="*/ 2147483647 w 72"/>
                <a:gd name="T55" fmla="*/ 2147483647 h 78"/>
                <a:gd name="T56" fmla="*/ 2147483647 w 72"/>
                <a:gd name="T57" fmla="*/ 2147483647 h 78"/>
                <a:gd name="T58" fmla="*/ 2147483647 w 72"/>
                <a:gd name="T59" fmla="*/ 2147483647 h 78"/>
                <a:gd name="T60" fmla="*/ 2147483647 w 72"/>
                <a:gd name="T61" fmla="*/ 2147483647 h 78"/>
                <a:gd name="T62" fmla="*/ 2147483647 w 72"/>
                <a:gd name="T63" fmla="*/ 2147483647 h 78"/>
                <a:gd name="T64" fmla="*/ 2147483647 w 72"/>
                <a:gd name="T65" fmla="*/ 2147483647 h 78"/>
                <a:gd name="T66" fmla="*/ 2147483647 w 72"/>
                <a:gd name="T67" fmla="*/ 2147483647 h 78"/>
                <a:gd name="T68" fmla="*/ 2147483647 w 72"/>
                <a:gd name="T69" fmla="*/ 2147483647 h 78"/>
                <a:gd name="T70" fmla="*/ 2147483647 w 72"/>
                <a:gd name="T71" fmla="*/ 2147483647 h 78"/>
                <a:gd name="T72" fmla="*/ 2147483647 w 72"/>
                <a:gd name="T73" fmla="*/ 2147483647 h 78"/>
                <a:gd name="T74" fmla="*/ 2147483647 w 72"/>
                <a:gd name="T75" fmla="*/ 2147483647 h 78"/>
                <a:gd name="T76" fmla="*/ 2147483647 w 72"/>
                <a:gd name="T77" fmla="*/ 0 h 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
                <a:gd name="T118" fmla="*/ 0 h 78"/>
                <a:gd name="T119" fmla="*/ 72 w 72"/>
                <a:gd name="T120" fmla="*/ 78 h 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5" name="Freeform 74"/>
            <p:cNvSpPr>
              <a:spLocks/>
            </p:cNvSpPr>
            <p:nvPr/>
          </p:nvSpPr>
          <p:spPr bwMode="auto">
            <a:xfrm>
              <a:off x="2546082" y="4166754"/>
              <a:ext cx="56503" cy="23894"/>
            </a:xfrm>
            <a:custGeom>
              <a:avLst/>
              <a:gdLst>
                <a:gd name="T0" fmla="*/ 2147483647 w 38"/>
                <a:gd name="T1" fmla="*/ 2147483647 h 16"/>
                <a:gd name="T2" fmla="*/ 2147483647 w 38"/>
                <a:gd name="T3" fmla="*/ 2147483647 h 16"/>
                <a:gd name="T4" fmla="*/ 2147483647 w 38"/>
                <a:gd name="T5" fmla="*/ 2147483647 h 16"/>
                <a:gd name="T6" fmla="*/ 2147483647 w 38"/>
                <a:gd name="T7" fmla="*/ 2147483647 h 16"/>
                <a:gd name="T8" fmla="*/ 2147483647 w 38"/>
                <a:gd name="T9" fmla="*/ 2147483647 h 16"/>
                <a:gd name="T10" fmla="*/ 0 w 38"/>
                <a:gd name="T11" fmla="*/ 2147483647 h 16"/>
                <a:gd name="T12" fmla="*/ 2147483647 w 38"/>
                <a:gd name="T13" fmla="*/ 2147483647 h 16"/>
                <a:gd name="T14" fmla="*/ 2147483647 w 38"/>
                <a:gd name="T15" fmla="*/ 0 h 16"/>
                <a:gd name="T16" fmla="*/ 2147483647 w 38"/>
                <a:gd name="T17" fmla="*/ 0 h 16"/>
                <a:gd name="T18" fmla="*/ 2147483647 w 38"/>
                <a:gd name="T19" fmla="*/ 2147483647 h 16"/>
                <a:gd name="T20" fmla="*/ 2147483647 w 38"/>
                <a:gd name="T21" fmla="*/ 2147483647 h 16"/>
                <a:gd name="T22" fmla="*/ 2147483647 w 38"/>
                <a:gd name="T23" fmla="*/ 2147483647 h 16"/>
                <a:gd name="T24" fmla="*/ 2147483647 w 38"/>
                <a:gd name="T25" fmla="*/ 2147483647 h 16"/>
                <a:gd name="T26" fmla="*/ 2147483647 w 38"/>
                <a:gd name="T27" fmla="*/ 2147483647 h 16"/>
                <a:gd name="T28" fmla="*/ 2147483647 w 38"/>
                <a:gd name="T29" fmla="*/ 2147483647 h 16"/>
                <a:gd name="T30" fmla="*/ 2147483647 w 38"/>
                <a:gd name="T31" fmla="*/ 2147483647 h 16"/>
                <a:gd name="T32" fmla="*/ 2147483647 w 38"/>
                <a:gd name="T33" fmla="*/ 2147483647 h 16"/>
                <a:gd name="T34" fmla="*/ 2147483647 w 38"/>
                <a:gd name="T35" fmla="*/ 2147483647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16"/>
                <a:gd name="T56" fmla="*/ 38 w 38"/>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6" name="Freeform 75"/>
            <p:cNvSpPr>
              <a:spLocks/>
            </p:cNvSpPr>
            <p:nvPr/>
          </p:nvSpPr>
          <p:spPr bwMode="auto">
            <a:xfrm>
              <a:off x="2563378" y="4108345"/>
              <a:ext cx="146445" cy="94249"/>
            </a:xfrm>
            <a:custGeom>
              <a:avLst/>
              <a:gdLst>
                <a:gd name="T0" fmla="*/ 2147483647 w 100"/>
                <a:gd name="T1" fmla="*/ 2147483647 h 60"/>
                <a:gd name="T2" fmla="*/ 2147483647 w 100"/>
                <a:gd name="T3" fmla="*/ 2147483647 h 60"/>
                <a:gd name="T4" fmla="*/ 2147483647 w 100"/>
                <a:gd name="T5" fmla="*/ 2147483647 h 60"/>
                <a:gd name="T6" fmla="*/ 2147483647 w 100"/>
                <a:gd name="T7" fmla="*/ 2147483647 h 60"/>
                <a:gd name="T8" fmla="*/ 2147483647 w 100"/>
                <a:gd name="T9" fmla="*/ 2147483647 h 60"/>
                <a:gd name="T10" fmla="*/ 2147483647 w 100"/>
                <a:gd name="T11" fmla="*/ 2147483647 h 60"/>
                <a:gd name="T12" fmla="*/ 2147483647 w 100"/>
                <a:gd name="T13" fmla="*/ 2147483647 h 60"/>
                <a:gd name="T14" fmla="*/ 2147483647 w 100"/>
                <a:gd name="T15" fmla="*/ 2147483647 h 60"/>
                <a:gd name="T16" fmla="*/ 2147483647 w 100"/>
                <a:gd name="T17" fmla="*/ 2147483647 h 60"/>
                <a:gd name="T18" fmla="*/ 2147483647 w 100"/>
                <a:gd name="T19" fmla="*/ 2147483647 h 60"/>
                <a:gd name="T20" fmla="*/ 2147483647 w 100"/>
                <a:gd name="T21" fmla="*/ 2147483647 h 60"/>
                <a:gd name="T22" fmla="*/ 2147483647 w 100"/>
                <a:gd name="T23" fmla="*/ 2147483647 h 60"/>
                <a:gd name="T24" fmla="*/ 2147483647 w 100"/>
                <a:gd name="T25" fmla="*/ 2147483647 h 60"/>
                <a:gd name="T26" fmla="*/ 2147483647 w 100"/>
                <a:gd name="T27" fmla="*/ 2147483647 h 60"/>
                <a:gd name="T28" fmla="*/ 2147483647 w 100"/>
                <a:gd name="T29" fmla="*/ 2147483647 h 60"/>
                <a:gd name="T30" fmla="*/ 2147483647 w 100"/>
                <a:gd name="T31" fmla="*/ 2147483647 h 60"/>
                <a:gd name="T32" fmla="*/ 2147483647 w 100"/>
                <a:gd name="T33" fmla="*/ 2147483647 h 60"/>
                <a:gd name="T34" fmla="*/ 2147483647 w 100"/>
                <a:gd name="T35" fmla="*/ 2147483647 h 60"/>
                <a:gd name="T36" fmla="*/ 2147483647 w 100"/>
                <a:gd name="T37" fmla="*/ 2147483647 h 60"/>
                <a:gd name="T38" fmla="*/ 2147483647 w 100"/>
                <a:gd name="T39" fmla="*/ 2147483647 h 60"/>
                <a:gd name="T40" fmla="*/ 2147483647 w 100"/>
                <a:gd name="T41" fmla="*/ 2147483647 h 60"/>
                <a:gd name="T42" fmla="*/ 2147483647 w 100"/>
                <a:gd name="T43" fmla="*/ 2147483647 h 60"/>
                <a:gd name="T44" fmla="*/ 2147483647 w 100"/>
                <a:gd name="T45" fmla="*/ 2147483647 h 60"/>
                <a:gd name="T46" fmla="*/ 2147483647 w 100"/>
                <a:gd name="T47" fmla="*/ 2147483647 h 60"/>
                <a:gd name="T48" fmla="*/ 2147483647 w 100"/>
                <a:gd name="T49" fmla="*/ 2147483647 h 60"/>
                <a:gd name="T50" fmla="*/ 2147483647 w 100"/>
                <a:gd name="T51" fmla="*/ 2147483647 h 60"/>
                <a:gd name="T52" fmla="*/ 2147483647 w 100"/>
                <a:gd name="T53" fmla="*/ 2147483647 h 60"/>
                <a:gd name="T54" fmla="*/ 0 w 100"/>
                <a:gd name="T55" fmla="*/ 2147483647 h 60"/>
                <a:gd name="T56" fmla="*/ 2147483647 w 100"/>
                <a:gd name="T57" fmla="*/ 2147483647 h 60"/>
                <a:gd name="T58" fmla="*/ 2147483647 w 100"/>
                <a:gd name="T59" fmla="*/ 2147483647 h 60"/>
                <a:gd name="T60" fmla="*/ 2147483647 w 100"/>
                <a:gd name="T61" fmla="*/ 2147483647 h 60"/>
                <a:gd name="T62" fmla="*/ 2147483647 w 100"/>
                <a:gd name="T63" fmla="*/ 2147483647 h 60"/>
                <a:gd name="T64" fmla="*/ 2147483647 w 100"/>
                <a:gd name="T65" fmla="*/ 2147483647 h 60"/>
                <a:gd name="T66" fmla="*/ 2147483647 w 100"/>
                <a:gd name="T67" fmla="*/ 0 h 60"/>
                <a:gd name="T68" fmla="*/ 2147483647 w 100"/>
                <a:gd name="T69" fmla="*/ 0 h 60"/>
                <a:gd name="T70" fmla="*/ 2147483647 w 100"/>
                <a:gd name="T71" fmla="*/ 2147483647 h 60"/>
                <a:gd name="T72" fmla="*/ 2147483647 w 100"/>
                <a:gd name="T73" fmla="*/ 2147483647 h 60"/>
                <a:gd name="T74" fmla="*/ 2147483647 w 100"/>
                <a:gd name="T75" fmla="*/ 2147483647 h 60"/>
                <a:gd name="T76" fmla="*/ 2147483647 w 100"/>
                <a:gd name="T77" fmla="*/ 2147483647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60"/>
                <a:gd name="T119" fmla="*/ 100 w 100"/>
                <a:gd name="T120" fmla="*/ 60 h 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7" name="Freeform 76"/>
            <p:cNvSpPr>
              <a:spLocks/>
            </p:cNvSpPr>
            <p:nvPr/>
          </p:nvSpPr>
          <p:spPr bwMode="auto">
            <a:xfrm>
              <a:off x="2573756" y="4048611"/>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0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0 h 42"/>
                <a:gd name="T28" fmla="*/ 2147483647 w 24"/>
                <a:gd name="T29" fmla="*/ 0 h 42"/>
                <a:gd name="T30" fmla="*/ 2147483647 w 24"/>
                <a:gd name="T31" fmla="*/ 2147483647 h 42"/>
                <a:gd name="T32" fmla="*/ 2147483647 w 24"/>
                <a:gd name="T33" fmla="*/ 2147483647 h 42"/>
                <a:gd name="T34" fmla="*/ 2147483647 w 24"/>
                <a:gd name="T35" fmla="*/ 2147483647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42"/>
                <a:gd name="T56" fmla="*/ 24 w 24"/>
                <a:gd name="T57" fmla="*/ 42 h 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8" name="Freeform 77"/>
            <p:cNvSpPr>
              <a:spLocks/>
            </p:cNvSpPr>
            <p:nvPr/>
          </p:nvSpPr>
          <p:spPr bwMode="auto">
            <a:xfrm>
              <a:off x="2497651" y="4063212"/>
              <a:ext cx="104933" cy="115488"/>
            </a:xfrm>
            <a:custGeom>
              <a:avLst/>
              <a:gdLst>
                <a:gd name="T0" fmla="*/ 2147483647 w 72"/>
                <a:gd name="T1" fmla="*/ 2147483647 h 72"/>
                <a:gd name="T2" fmla="*/ 2147483647 w 72"/>
                <a:gd name="T3" fmla="*/ 2147483647 h 72"/>
                <a:gd name="T4" fmla="*/ 2147483647 w 72"/>
                <a:gd name="T5" fmla="*/ 2147483647 h 72"/>
                <a:gd name="T6" fmla="*/ 2147483647 w 72"/>
                <a:gd name="T7" fmla="*/ 2147483647 h 72"/>
                <a:gd name="T8" fmla="*/ 2147483647 w 72"/>
                <a:gd name="T9" fmla="*/ 0 h 72"/>
                <a:gd name="T10" fmla="*/ 2147483647 w 72"/>
                <a:gd name="T11" fmla="*/ 0 h 72"/>
                <a:gd name="T12" fmla="*/ 2147483647 w 72"/>
                <a:gd name="T13" fmla="*/ 2147483647 h 72"/>
                <a:gd name="T14" fmla="*/ 2147483647 w 72"/>
                <a:gd name="T15" fmla="*/ 2147483647 h 72"/>
                <a:gd name="T16" fmla="*/ 2147483647 w 72"/>
                <a:gd name="T17" fmla="*/ 2147483647 h 72"/>
                <a:gd name="T18" fmla="*/ 2147483647 w 72"/>
                <a:gd name="T19" fmla="*/ 2147483647 h 72"/>
                <a:gd name="T20" fmla="*/ 2147483647 w 72"/>
                <a:gd name="T21" fmla="*/ 2147483647 h 72"/>
                <a:gd name="T22" fmla="*/ 2147483647 w 72"/>
                <a:gd name="T23" fmla="*/ 2147483647 h 72"/>
                <a:gd name="T24" fmla="*/ 2147483647 w 72"/>
                <a:gd name="T25" fmla="*/ 2147483647 h 72"/>
                <a:gd name="T26" fmla="*/ 2147483647 w 72"/>
                <a:gd name="T27" fmla="*/ 2147483647 h 72"/>
                <a:gd name="T28" fmla="*/ 2147483647 w 72"/>
                <a:gd name="T29" fmla="*/ 2147483647 h 72"/>
                <a:gd name="T30" fmla="*/ 2147483647 w 72"/>
                <a:gd name="T31" fmla="*/ 2147483647 h 72"/>
                <a:gd name="T32" fmla="*/ 2147483647 w 72"/>
                <a:gd name="T33" fmla="*/ 2147483647 h 72"/>
                <a:gd name="T34" fmla="*/ 0 w 72"/>
                <a:gd name="T35" fmla="*/ 2147483647 h 72"/>
                <a:gd name="T36" fmla="*/ 2147483647 w 72"/>
                <a:gd name="T37" fmla="*/ 2147483647 h 72"/>
                <a:gd name="T38" fmla="*/ 2147483647 w 72"/>
                <a:gd name="T39" fmla="*/ 2147483647 h 72"/>
                <a:gd name="T40" fmla="*/ 2147483647 w 72"/>
                <a:gd name="T41" fmla="*/ 2147483647 h 72"/>
                <a:gd name="T42" fmla="*/ 2147483647 w 72"/>
                <a:gd name="T43" fmla="*/ 2147483647 h 72"/>
                <a:gd name="T44" fmla="*/ 2147483647 w 72"/>
                <a:gd name="T45" fmla="*/ 2147483647 h 72"/>
                <a:gd name="T46" fmla="*/ 2147483647 w 72"/>
                <a:gd name="T47" fmla="*/ 2147483647 h 72"/>
                <a:gd name="T48" fmla="*/ 2147483647 w 72"/>
                <a:gd name="T49" fmla="*/ 2147483647 h 72"/>
                <a:gd name="T50" fmla="*/ 2147483647 w 72"/>
                <a:gd name="T51" fmla="*/ 2147483647 h 72"/>
                <a:gd name="T52" fmla="*/ 2147483647 w 72"/>
                <a:gd name="T53" fmla="*/ 2147483647 h 72"/>
                <a:gd name="T54" fmla="*/ 2147483647 w 72"/>
                <a:gd name="T55" fmla="*/ 2147483647 h 72"/>
                <a:gd name="T56" fmla="*/ 2147483647 w 72"/>
                <a:gd name="T57" fmla="*/ 2147483647 h 72"/>
                <a:gd name="T58" fmla="*/ 2147483647 w 72"/>
                <a:gd name="T59" fmla="*/ 2147483647 h 72"/>
                <a:gd name="T60" fmla="*/ 2147483647 w 72"/>
                <a:gd name="T61" fmla="*/ 2147483647 h 72"/>
                <a:gd name="T62" fmla="*/ 2147483647 w 72"/>
                <a:gd name="T63" fmla="*/ 2147483647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72"/>
                <a:gd name="T98" fmla="*/ 72 w 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79" name="Freeform 78"/>
            <p:cNvSpPr>
              <a:spLocks/>
            </p:cNvSpPr>
            <p:nvPr/>
          </p:nvSpPr>
          <p:spPr bwMode="auto">
            <a:xfrm>
              <a:off x="2920842" y="3996840"/>
              <a:ext cx="64574" cy="58407"/>
            </a:xfrm>
            <a:custGeom>
              <a:avLst/>
              <a:gdLst>
                <a:gd name="T0" fmla="*/ 2147483647 w 44"/>
                <a:gd name="T1" fmla="*/ 2147483647 h 36"/>
                <a:gd name="T2" fmla="*/ 2147483647 w 44"/>
                <a:gd name="T3" fmla="*/ 2147483647 h 36"/>
                <a:gd name="T4" fmla="*/ 2147483647 w 44"/>
                <a:gd name="T5" fmla="*/ 2147483647 h 36"/>
                <a:gd name="T6" fmla="*/ 2147483647 w 44"/>
                <a:gd name="T7" fmla="*/ 2147483647 h 36"/>
                <a:gd name="T8" fmla="*/ 2147483647 w 44"/>
                <a:gd name="T9" fmla="*/ 2147483647 h 36"/>
                <a:gd name="T10" fmla="*/ 0 w 44"/>
                <a:gd name="T11" fmla="*/ 2147483647 h 36"/>
                <a:gd name="T12" fmla="*/ 2147483647 w 44"/>
                <a:gd name="T13" fmla="*/ 2147483647 h 36"/>
                <a:gd name="T14" fmla="*/ 2147483647 w 44"/>
                <a:gd name="T15" fmla="*/ 2147483647 h 36"/>
                <a:gd name="T16" fmla="*/ 2147483647 w 44"/>
                <a:gd name="T17" fmla="*/ 2147483647 h 36"/>
                <a:gd name="T18" fmla="*/ 2147483647 w 44"/>
                <a:gd name="T19" fmla="*/ 2147483647 h 36"/>
                <a:gd name="T20" fmla="*/ 2147483647 w 44"/>
                <a:gd name="T21" fmla="*/ 2147483647 h 36"/>
                <a:gd name="T22" fmla="*/ 2147483647 w 44"/>
                <a:gd name="T23" fmla="*/ 2147483647 h 36"/>
                <a:gd name="T24" fmla="*/ 2147483647 w 44"/>
                <a:gd name="T25" fmla="*/ 2147483647 h 36"/>
                <a:gd name="T26" fmla="*/ 2147483647 w 44"/>
                <a:gd name="T27" fmla="*/ 2147483647 h 36"/>
                <a:gd name="T28" fmla="*/ 2147483647 w 44"/>
                <a:gd name="T29" fmla="*/ 2147483647 h 36"/>
                <a:gd name="T30" fmla="*/ 2147483647 w 44"/>
                <a:gd name="T31" fmla="*/ 2147483647 h 36"/>
                <a:gd name="T32" fmla="*/ 2147483647 w 44"/>
                <a:gd name="T33" fmla="*/ 2147483647 h 36"/>
                <a:gd name="T34" fmla="*/ 2147483647 w 44"/>
                <a:gd name="T35" fmla="*/ 2147483647 h 36"/>
                <a:gd name="T36" fmla="*/ 2147483647 w 44"/>
                <a:gd name="T37" fmla="*/ 0 h 36"/>
                <a:gd name="T38" fmla="*/ 2147483647 w 44"/>
                <a:gd name="T39" fmla="*/ 2147483647 h 36"/>
                <a:gd name="T40" fmla="*/ 2147483647 w 44"/>
                <a:gd name="T41" fmla="*/ 2147483647 h 36"/>
                <a:gd name="T42" fmla="*/ 2147483647 w 44"/>
                <a:gd name="T43" fmla="*/ 2147483647 h 36"/>
                <a:gd name="T44" fmla="*/ 2147483647 w 44"/>
                <a:gd name="T45" fmla="*/ 2147483647 h 36"/>
                <a:gd name="T46" fmla="*/ 2147483647 w 44"/>
                <a:gd name="T47" fmla="*/ 2147483647 h 36"/>
                <a:gd name="T48" fmla="*/ 2147483647 w 44"/>
                <a:gd name="T49" fmla="*/ 2147483647 h 36"/>
                <a:gd name="T50" fmla="*/ 2147483647 w 44"/>
                <a:gd name="T51" fmla="*/ 2147483647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36"/>
                <a:gd name="T80" fmla="*/ 44 w 44"/>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0" name="Freeform 79"/>
            <p:cNvSpPr>
              <a:spLocks/>
            </p:cNvSpPr>
            <p:nvPr/>
          </p:nvSpPr>
          <p:spPr bwMode="auto">
            <a:xfrm>
              <a:off x="2978498" y="4002150"/>
              <a:ext cx="85330" cy="55752"/>
            </a:xfrm>
            <a:custGeom>
              <a:avLst/>
              <a:gdLst>
                <a:gd name="T0" fmla="*/ 0 w 58"/>
                <a:gd name="T1" fmla="*/ 2147483647 h 36"/>
                <a:gd name="T2" fmla="*/ 0 w 58"/>
                <a:gd name="T3" fmla="*/ 2147483647 h 36"/>
                <a:gd name="T4" fmla="*/ 2147483647 w 58"/>
                <a:gd name="T5" fmla="*/ 2147483647 h 36"/>
                <a:gd name="T6" fmla="*/ 2147483647 w 58"/>
                <a:gd name="T7" fmla="*/ 2147483647 h 36"/>
                <a:gd name="T8" fmla="*/ 2147483647 w 58"/>
                <a:gd name="T9" fmla="*/ 2147483647 h 36"/>
                <a:gd name="T10" fmla="*/ 2147483647 w 58"/>
                <a:gd name="T11" fmla="*/ 0 h 36"/>
                <a:gd name="T12" fmla="*/ 2147483647 w 58"/>
                <a:gd name="T13" fmla="*/ 2147483647 h 36"/>
                <a:gd name="T14" fmla="*/ 2147483647 w 58"/>
                <a:gd name="T15" fmla="*/ 2147483647 h 36"/>
                <a:gd name="T16" fmla="*/ 2147483647 w 58"/>
                <a:gd name="T17" fmla="*/ 2147483647 h 36"/>
                <a:gd name="T18" fmla="*/ 2147483647 w 58"/>
                <a:gd name="T19" fmla="*/ 2147483647 h 36"/>
                <a:gd name="T20" fmla="*/ 2147483647 w 58"/>
                <a:gd name="T21" fmla="*/ 2147483647 h 36"/>
                <a:gd name="T22" fmla="*/ 2147483647 w 58"/>
                <a:gd name="T23" fmla="*/ 2147483647 h 36"/>
                <a:gd name="T24" fmla="*/ 2147483647 w 58"/>
                <a:gd name="T25" fmla="*/ 2147483647 h 36"/>
                <a:gd name="T26" fmla="*/ 2147483647 w 58"/>
                <a:gd name="T27" fmla="*/ 2147483647 h 36"/>
                <a:gd name="T28" fmla="*/ 2147483647 w 58"/>
                <a:gd name="T29" fmla="*/ 2147483647 h 36"/>
                <a:gd name="T30" fmla="*/ 2147483647 w 58"/>
                <a:gd name="T31" fmla="*/ 2147483647 h 36"/>
                <a:gd name="T32" fmla="*/ 2147483647 w 58"/>
                <a:gd name="T33" fmla="*/ 2147483647 h 36"/>
                <a:gd name="T34" fmla="*/ 2147483647 w 58"/>
                <a:gd name="T35" fmla="*/ 2147483647 h 36"/>
                <a:gd name="T36" fmla="*/ 2147483647 w 58"/>
                <a:gd name="T37" fmla="*/ 2147483647 h 36"/>
                <a:gd name="T38" fmla="*/ 2147483647 w 58"/>
                <a:gd name="T39" fmla="*/ 2147483647 h 36"/>
                <a:gd name="T40" fmla="*/ 2147483647 w 58"/>
                <a:gd name="T41" fmla="*/ 2147483647 h 36"/>
                <a:gd name="T42" fmla="*/ 2147483647 w 58"/>
                <a:gd name="T43" fmla="*/ 2147483647 h 36"/>
                <a:gd name="T44" fmla="*/ 2147483647 w 58"/>
                <a:gd name="T45" fmla="*/ 2147483647 h 36"/>
                <a:gd name="T46" fmla="*/ 2147483647 w 58"/>
                <a:gd name="T47" fmla="*/ 2147483647 h 36"/>
                <a:gd name="T48" fmla="*/ 2147483647 w 58"/>
                <a:gd name="T49" fmla="*/ 2147483647 h 36"/>
                <a:gd name="T50" fmla="*/ 2147483647 w 58"/>
                <a:gd name="T51" fmla="*/ 2147483647 h 36"/>
                <a:gd name="T52" fmla="*/ 2147483647 w 58"/>
                <a:gd name="T53" fmla="*/ 2147483647 h 36"/>
                <a:gd name="T54" fmla="*/ 2147483647 w 58"/>
                <a:gd name="T55" fmla="*/ 2147483647 h 36"/>
                <a:gd name="T56" fmla="*/ 2147483647 w 58"/>
                <a:gd name="T57" fmla="*/ 2147483647 h 36"/>
                <a:gd name="T58" fmla="*/ 2147483647 w 58"/>
                <a:gd name="T59" fmla="*/ 2147483647 h 36"/>
                <a:gd name="T60" fmla="*/ 2147483647 w 58"/>
                <a:gd name="T61" fmla="*/ 2147483647 h 36"/>
                <a:gd name="T62" fmla="*/ 2147483647 w 58"/>
                <a:gd name="T63" fmla="*/ 2147483647 h 36"/>
                <a:gd name="T64" fmla="*/ 2147483647 w 58"/>
                <a:gd name="T65" fmla="*/ 2147483647 h 36"/>
                <a:gd name="T66" fmla="*/ 2147483647 w 58"/>
                <a:gd name="T67" fmla="*/ 2147483647 h 36"/>
                <a:gd name="T68" fmla="*/ 0 w 58"/>
                <a:gd name="T69" fmla="*/ 2147483647 h 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
                <a:gd name="T106" fmla="*/ 0 h 36"/>
                <a:gd name="T107" fmla="*/ 58 w 58"/>
                <a:gd name="T108" fmla="*/ 36 h 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1" name="Freeform 85"/>
            <p:cNvSpPr>
              <a:spLocks/>
            </p:cNvSpPr>
            <p:nvPr/>
          </p:nvSpPr>
          <p:spPr bwMode="auto">
            <a:xfrm>
              <a:off x="3198742" y="4259674"/>
              <a:ext cx="16144"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2147483647 w 12"/>
                <a:gd name="T11" fmla="*/ 0 h 12"/>
                <a:gd name="T12" fmla="*/ 0 w 12"/>
                <a:gd name="T13" fmla="*/ 2147483647 h 12"/>
                <a:gd name="T14" fmla="*/ 2147483647 w 12"/>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8" y="12"/>
                  </a:moveTo>
                  <a:lnTo>
                    <a:pt x="10" y="8"/>
                  </a:lnTo>
                  <a:lnTo>
                    <a:pt x="12" y="8"/>
                  </a:lnTo>
                  <a:lnTo>
                    <a:pt x="12" y="4"/>
                  </a:lnTo>
                  <a:lnTo>
                    <a:pt x="10" y="2"/>
                  </a:lnTo>
                  <a:lnTo>
                    <a:pt x="6" y="0"/>
                  </a:lnTo>
                  <a:lnTo>
                    <a:pt x="0" y="10"/>
                  </a:lnTo>
                  <a:lnTo>
                    <a:pt x="8"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2" name="Freeform 86"/>
            <p:cNvSpPr>
              <a:spLocks/>
            </p:cNvSpPr>
            <p:nvPr/>
          </p:nvSpPr>
          <p:spPr bwMode="auto">
            <a:xfrm>
              <a:off x="3450120" y="4568968"/>
              <a:ext cx="57656" cy="54425"/>
            </a:xfrm>
            <a:custGeom>
              <a:avLst/>
              <a:gdLst>
                <a:gd name="T0" fmla="*/ 0 w 40"/>
                <a:gd name="T1" fmla="*/ 2147483647 h 34"/>
                <a:gd name="T2" fmla="*/ 2147483647 w 40"/>
                <a:gd name="T3" fmla="*/ 2147483647 h 34"/>
                <a:gd name="T4" fmla="*/ 2147483647 w 40"/>
                <a:gd name="T5" fmla="*/ 2147483647 h 34"/>
                <a:gd name="T6" fmla="*/ 2147483647 w 40"/>
                <a:gd name="T7" fmla="*/ 2147483647 h 34"/>
                <a:gd name="T8" fmla="*/ 2147483647 w 40"/>
                <a:gd name="T9" fmla="*/ 2147483647 h 34"/>
                <a:gd name="T10" fmla="*/ 2147483647 w 40"/>
                <a:gd name="T11" fmla="*/ 2147483647 h 34"/>
                <a:gd name="T12" fmla="*/ 2147483647 w 40"/>
                <a:gd name="T13" fmla="*/ 2147483647 h 34"/>
                <a:gd name="T14" fmla="*/ 2147483647 w 40"/>
                <a:gd name="T15" fmla="*/ 2147483647 h 34"/>
                <a:gd name="T16" fmla="*/ 2147483647 w 40"/>
                <a:gd name="T17" fmla="*/ 2147483647 h 34"/>
                <a:gd name="T18" fmla="*/ 2147483647 w 40"/>
                <a:gd name="T19" fmla="*/ 2147483647 h 34"/>
                <a:gd name="T20" fmla="*/ 2147483647 w 40"/>
                <a:gd name="T21" fmla="*/ 2147483647 h 34"/>
                <a:gd name="T22" fmla="*/ 2147483647 w 40"/>
                <a:gd name="T23" fmla="*/ 0 h 34"/>
                <a:gd name="T24" fmla="*/ 2147483647 w 40"/>
                <a:gd name="T25" fmla="*/ 0 h 34"/>
                <a:gd name="T26" fmla="*/ 2147483647 w 40"/>
                <a:gd name="T27" fmla="*/ 0 h 34"/>
                <a:gd name="T28" fmla="*/ 2147483647 w 40"/>
                <a:gd name="T29" fmla="*/ 2147483647 h 34"/>
                <a:gd name="T30" fmla="*/ 2147483647 w 40"/>
                <a:gd name="T31" fmla="*/ 2147483647 h 34"/>
                <a:gd name="T32" fmla="*/ 2147483647 w 40"/>
                <a:gd name="T33" fmla="*/ 2147483647 h 34"/>
                <a:gd name="T34" fmla="*/ 0 w 40"/>
                <a:gd name="T35" fmla="*/ 2147483647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4"/>
                <a:gd name="T56" fmla="*/ 40 w 4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3" name="Freeform 87"/>
            <p:cNvSpPr>
              <a:spLocks/>
            </p:cNvSpPr>
            <p:nvPr/>
          </p:nvSpPr>
          <p:spPr bwMode="auto">
            <a:xfrm>
              <a:off x="3416680" y="6053049"/>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2147483647 h 16"/>
                <a:gd name="T8" fmla="*/ 2147483647 w 40"/>
                <a:gd name="T9" fmla="*/ 2147483647 h 16"/>
                <a:gd name="T10" fmla="*/ 2147483647 w 40"/>
                <a:gd name="T11" fmla="*/ 2147483647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2147483647 w 40"/>
                <a:gd name="T21" fmla="*/ 2147483647 h 16"/>
                <a:gd name="T22" fmla="*/ 2147483647 w 40"/>
                <a:gd name="T23" fmla="*/ 0 h 16"/>
                <a:gd name="T24" fmla="*/ 2147483647 w 40"/>
                <a:gd name="T25" fmla="*/ 0 h 16"/>
                <a:gd name="T26" fmla="*/ 2147483647 w 40"/>
                <a:gd name="T27" fmla="*/ 0 h 16"/>
                <a:gd name="T28" fmla="*/ 2147483647 w 40"/>
                <a:gd name="T29" fmla="*/ 2147483647 h 16"/>
                <a:gd name="T30" fmla="*/ 2147483647 w 40"/>
                <a:gd name="T31" fmla="*/ 2147483647 h 16"/>
                <a:gd name="T32" fmla="*/ 2147483647 w 40"/>
                <a:gd name="T33" fmla="*/ 2147483647 h 16"/>
                <a:gd name="T34" fmla="*/ 0 w 40"/>
                <a:gd name="T35" fmla="*/ 2147483647 h 16"/>
                <a:gd name="T36" fmla="*/ 2147483647 w 40"/>
                <a:gd name="T37" fmla="*/ 2147483647 h 16"/>
                <a:gd name="T38" fmla="*/ 2147483647 w 40"/>
                <a:gd name="T39" fmla="*/ 2147483647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6"/>
                <a:gd name="T62" fmla="*/ 40 w 40"/>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4" name="Freeform 88"/>
            <p:cNvSpPr>
              <a:spLocks/>
            </p:cNvSpPr>
            <p:nvPr/>
          </p:nvSpPr>
          <p:spPr bwMode="auto">
            <a:xfrm>
              <a:off x="3201048" y="4323392"/>
              <a:ext cx="102627" cy="219028"/>
            </a:xfrm>
            <a:custGeom>
              <a:avLst/>
              <a:gdLst>
                <a:gd name="T0" fmla="*/ 2147483647 w 70"/>
                <a:gd name="T1" fmla="*/ 0 h 138"/>
                <a:gd name="T2" fmla="*/ 2147483647 w 70"/>
                <a:gd name="T3" fmla="*/ 2147483647 h 138"/>
                <a:gd name="T4" fmla="*/ 2147483647 w 70"/>
                <a:gd name="T5" fmla="*/ 2147483647 h 138"/>
                <a:gd name="T6" fmla="*/ 2147483647 w 70"/>
                <a:gd name="T7" fmla="*/ 2147483647 h 138"/>
                <a:gd name="T8" fmla="*/ 2147483647 w 70"/>
                <a:gd name="T9" fmla="*/ 2147483647 h 138"/>
                <a:gd name="T10" fmla="*/ 2147483647 w 70"/>
                <a:gd name="T11" fmla="*/ 2147483647 h 138"/>
                <a:gd name="T12" fmla="*/ 2147483647 w 70"/>
                <a:gd name="T13" fmla="*/ 2147483647 h 138"/>
                <a:gd name="T14" fmla="*/ 0 w 70"/>
                <a:gd name="T15" fmla="*/ 2147483647 h 138"/>
                <a:gd name="T16" fmla="*/ 0 w 70"/>
                <a:gd name="T17" fmla="*/ 2147483647 h 138"/>
                <a:gd name="T18" fmla="*/ 2147483647 w 70"/>
                <a:gd name="T19" fmla="*/ 2147483647 h 138"/>
                <a:gd name="T20" fmla="*/ 2147483647 w 70"/>
                <a:gd name="T21" fmla="*/ 2147483647 h 138"/>
                <a:gd name="T22" fmla="*/ 2147483647 w 70"/>
                <a:gd name="T23" fmla="*/ 2147483647 h 138"/>
                <a:gd name="T24" fmla="*/ 2147483647 w 70"/>
                <a:gd name="T25" fmla="*/ 2147483647 h 138"/>
                <a:gd name="T26" fmla="*/ 2147483647 w 70"/>
                <a:gd name="T27" fmla="*/ 2147483647 h 138"/>
                <a:gd name="T28" fmla="*/ 2147483647 w 70"/>
                <a:gd name="T29" fmla="*/ 2147483647 h 138"/>
                <a:gd name="T30" fmla="*/ 2147483647 w 70"/>
                <a:gd name="T31" fmla="*/ 2147483647 h 138"/>
                <a:gd name="T32" fmla="*/ 2147483647 w 70"/>
                <a:gd name="T33" fmla="*/ 2147483647 h 138"/>
                <a:gd name="T34" fmla="*/ 2147483647 w 70"/>
                <a:gd name="T35" fmla="*/ 2147483647 h 138"/>
                <a:gd name="T36" fmla="*/ 2147483647 w 70"/>
                <a:gd name="T37" fmla="*/ 2147483647 h 138"/>
                <a:gd name="T38" fmla="*/ 2147483647 w 70"/>
                <a:gd name="T39" fmla="*/ 2147483647 h 138"/>
                <a:gd name="T40" fmla="*/ 2147483647 w 70"/>
                <a:gd name="T41" fmla="*/ 2147483647 h 138"/>
                <a:gd name="T42" fmla="*/ 2147483647 w 70"/>
                <a:gd name="T43" fmla="*/ 2147483647 h 138"/>
                <a:gd name="T44" fmla="*/ 2147483647 w 70"/>
                <a:gd name="T45" fmla="*/ 2147483647 h 138"/>
                <a:gd name="T46" fmla="*/ 2147483647 w 70"/>
                <a:gd name="T47" fmla="*/ 2147483647 h 138"/>
                <a:gd name="T48" fmla="*/ 2147483647 w 70"/>
                <a:gd name="T49" fmla="*/ 2147483647 h 138"/>
                <a:gd name="T50" fmla="*/ 2147483647 w 70"/>
                <a:gd name="T51" fmla="*/ 2147483647 h 138"/>
                <a:gd name="T52" fmla="*/ 2147483647 w 70"/>
                <a:gd name="T53" fmla="*/ 2147483647 h 138"/>
                <a:gd name="T54" fmla="*/ 2147483647 w 70"/>
                <a:gd name="T55" fmla="*/ 2147483647 h 138"/>
                <a:gd name="T56" fmla="*/ 2147483647 w 70"/>
                <a:gd name="T57" fmla="*/ 2147483647 h 138"/>
                <a:gd name="T58" fmla="*/ 2147483647 w 70"/>
                <a:gd name="T59" fmla="*/ 2147483647 h 138"/>
                <a:gd name="T60" fmla="*/ 2147483647 w 70"/>
                <a:gd name="T61" fmla="*/ 2147483647 h 138"/>
                <a:gd name="T62" fmla="*/ 2147483647 w 70"/>
                <a:gd name="T63" fmla="*/ 2147483647 h 138"/>
                <a:gd name="T64" fmla="*/ 2147483647 w 70"/>
                <a:gd name="T65" fmla="*/ 2147483647 h 138"/>
                <a:gd name="T66" fmla="*/ 2147483647 w 70"/>
                <a:gd name="T67" fmla="*/ 2147483647 h 138"/>
                <a:gd name="T68" fmla="*/ 2147483647 w 70"/>
                <a:gd name="T69" fmla="*/ 2147483647 h 138"/>
                <a:gd name="T70" fmla="*/ 2147483647 w 70"/>
                <a:gd name="T71" fmla="*/ 2147483647 h 138"/>
                <a:gd name="T72" fmla="*/ 2147483647 w 70"/>
                <a:gd name="T73" fmla="*/ 2147483647 h 138"/>
                <a:gd name="T74" fmla="*/ 2147483647 w 70"/>
                <a:gd name="T75" fmla="*/ 2147483647 h 138"/>
                <a:gd name="T76" fmla="*/ 2147483647 w 70"/>
                <a:gd name="T77" fmla="*/ 2147483647 h 138"/>
                <a:gd name="T78" fmla="*/ 2147483647 w 70"/>
                <a:gd name="T79" fmla="*/ 2147483647 h 138"/>
                <a:gd name="T80" fmla="*/ 2147483647 w 70"/>
                <a:gd name="T81" fmla="*/ 2147483647 h 138"/>
                <a:gd name="T82" fmla="*/ 2147483647 w 70"/>
                <a:gd name="T83" fmla="*/ 2147483647 h 138"/>
                <a:gd name="T84" fmla="*/ 2147483647 w 70"/>
                <a:gd name="T85" fmla="*/ 2147483647 h 138"/>
                <a:gd name="T86" fmla="*/ 2147483647 w 70"/>
                <a:gd name="T87" fmla="*/ 2147483647 h 138"/>
                <a:gd name="T88" fmla="*/ 2147483647 w 70"/>
                <a:gd name="T89" fmla="*/ 2147483647 h 138"/>
                <a:gd name="T90" fmla="*/ 2147483647 w 70"/>
                <a:gd name="T91" fmla="*/ 2147483647 h 138"/>
                <a:gd name="T92" fmla="*/ 2147483647 w 70"/>
                <a:gd name="T93" fmla="*/ 2147483647 h 138"/>
                <a:gd name="T94" fmla="*/ 2147483647 w 70"/>
                <a:gd name="T95" fmla="*/ 2147483647 h 138"/>
                <a:gd name="T96" fmla="*/ 2147483647 w 70"/>
                <a:gd name="T97" fmla="*/ 2147483647 h 138"/>
                <a:gd name="T98" fmla="*/ 2147483647 w 70"/>
                <a:gd name="T99" fmla="*/ 2147483647 h 138"/>
                <a:gd name="T100" fmla="*/ 2147483647 w 70"/>
                <a:gd name="T101" fmla="*/ 2147483647 h 138"/>
                <a:gd name="T102" fmla="*/ 2147483647 w 70"/>
                <a:gd name="T103" fmla="*/ 2147483647 h 138"/>
                <a:gd name="T104" fmla="*/ 2147483647 w 70"/>
                <a:gd name="T105" fmla="*/ 2147483647 h 138"/>
                <a:gd name="T106" fmla="*/ 2147483647 w 70"/>
                <a:gd name="T107" fmla="*/ 2147483647 h 138"/>
                <a:gd name="T108" fmla="*/ 2147483647 w 70"/>
                <a:gd name="T109" fmla="*/ 0 h 1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
                <a:gd name="T166" fmla="*/ 0 h 138"/>
                <a:gd name="T167" fmla="*/ 70 w 70"/>
                <a:gd name="T168" fmla="*/ 138 h 1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5" name="Freeform 89"/>
            <p:cNvSpPr>
              <a:spLocks/>
            </p:cNvSpPr>
            <p:nvPr/>
          </p:nvSpPr>
          <p:spPr bwMode="auto">
            <a:xfrm>
              <a:off x="3279459" y="4393746"/>
              <a:ext cx="96861" cy="135399"/>
            </a:xfrm>
            <a:custGeom>
              <a:avLst/>
              <a:gdLst>
                <a:gd name="T0" fmla="*/ 2147483647 w 66"/>
                <a:gd name="T1" fmla="*/ 2147483647 h 86"/>
                <a:gd name="T2" fmla="*/ 2147483647 w 66"/>
                <a:gd name="T3" fmla="*/ 2147483647 h 86"/>
                <a:gd name="T4" fmla="*/ 2147483647 w 66"/>
                <a:gd name="T5" fmla="*/ 2147483647 h 86"/>
                <a:gd name="T6" fmla="*/ 2147483647 w 66"/>
                <a:gd name="T7" fmla="*/ 2147483647 h 86"/>
                <a:gd name="T8" fmla="*/ 2147483647 w 66"/>
                <a:gd name="T9" fmla="*/ 2147483647 h 86"/>
                <a:gd name="T10" fmla="*/ 2147483647 w 66"/>
                <a:gd name="T11" fmla="*/ 2147483647 h 86"/>
                <a:gd name="T12" fmla="*/ 2147483647 w 66"/>
                <a:gd name="T13" fmla="*/ 2147483647 h 86"/>
                <a:gd name="T14" fmla="*/ 2147483647 w 66"/>
                <a:gd name="T15" fmla="*/ 2147483647 h 86"/>
                <a:gd name="T16" fmla="*/ 2147483647 w 66"/>
                <a:gd name="T17" fmla="*/ 2147483647 h 86"/>
                <a:gd name="T18" fmla="*/ 2147483647 w 66"/>
                <a:gd name="T19" fmla="*/ 2147483647 h 86"/>
                <a:gd name="T20" fmla="*/ 2147483647 w 66"/>
                <a:gd name="T21" fmla="*/ 2147483647 h 86"/>
                <a:gd name="T22" fmla="*/ 2147483647 w 66"/>
                <a:gd name="T23" fmla="*/ 2147483647 h 86"/>
                <a:gd name="T24" fmla="*/ 2147483647 w 66"/>
                <a:gd name="T25" fmla="*/ 2147483647 h 86"/>
                <a:gd name="T26" fmla="*/ 2147483647 w 66"/>
                <a:gd name="T27" fmla="*/ 2147483647 h 86"/>
                <a:gd name="T28" fmla="*/ 2147483647 w 66"/>
                <a:gd name="T29" fmla="*/ 2147483647 h 86"/>
                <a:gd name="T30" fmla="*/ 2147483647 w 66"/>
                <a:gd name="T31" fmla="*/ 2147483647 h 86"/>
                <a:gd name="T32" fmla="*/ 2147483647 w 66"/>
                <a:gd name="T33" fmla="*/ 2147483647 h 86"/>
                <a:gd name="T34" fmla="*/ 2147483647 w 66"/>
                <a:gd name="T35" fmla="*/ 2147483647 h 86"/>
                <a:gd name="T36" fmla="*/ 2147483647 w 66"/>
                <a:gd name="T37" fmla="*/ 2147483647 h 86"/>
                <a:gd name="T38" fmla="*/ 2147483647 w 66"/>
                <a:gd name="T39" fmla="*/ 2147483647 h 86"/>
                <a:gd name="T40" fmla="*/ 2147483647 w 66"/>
                <a:gd name="T41" fmla="*/ 2147483647 h 86"/>
                <a:gd name="T42" fmla="*/ 2147483647 w 66"/>
                <a:gd name="T43" fmla="*/ 2147483647 h 86"/>
                <a:gd name="T44" fmla="*/ 2147483647 w 66"/>
                <a:gd name="T45" fmla="*/ 2147483647 h 86"/>
                <a:gd name="T46" fmla="*/ 2147483647 w 66"/>
                <a:gd name="T47" fmla="*/ 2147483647 h 86"/>
                <a:gd name="T48" fmla="*/ 0 w 66"/>
                <a:gd name="T49" fmla="*/ 2147483647 h 86"/>
                <a:gd name="T50" fmla="*/ 0 w 66"/>
                <a:gd name="T51" fmla="*/ 2147483647 h 86"/>
                <a:gd name="T52" fmla="*/ 0 w 66"/>
                <a:gd name="T53" fmla="*/ 2147483647 h 86"/>
                <a:gd name="T54" fmla="*/ 0 w 66"/>
                <a:gd name="T55" fmla="*/ 2147483647 h 86"/>
                <a:gd name="T56" fmla="*/ 0 w 66"/>
                <a:gd name="T57" fmla="*/ 2147483647 h 86"/>
                <a:gd name="T58" fmla="*/ 2147483647 w 66"/>
                <a:gd name="T59" fmla="*/ 2147483647 h 86"/>
                <a:gd name="T60" fmla="*/ 2147483647 w 66"/>
                <a:gd name="T61" fmla="*/ 2147483647 h 86"/>
                <a:gd name="T62" fmla="*/ 2147483647 w 66"/>
                <a:gd name="T63" fmla="*/ 2147483647 h 86"/>
                <a:gd name="T64" fmla="*/ 2147483647 w 66"/>
                <a:gd name="T65" fmla="*/ 0 h 86"/>
                <a:gd name="T66" fmla="*/ 2147483647 w 66"/>
                <a:gd name="T67" fmla="*/ 2147483647 h 86"/>
                <a:gd name="T68" fmla="*/ 2147483647 w 66"/>
                <a:gd name="T69" fmla="*/ 2147483647 h 86"/>
                <a:gd name="T70" fmla="*/ 2147483647 w 66"/>
                <a:gd name="T71" fmla="*/ 2147483647 h 86"/>
                <a:gd name="T72" fmla="*/ 2147483647 w 66"/>
                <a:gd name="T73" fmla="*/ 2147483647 h 86"/>
                <a:gd name="T74" fmla="*/ 2147483647 w 66"/>
                <a:gd name="T75" fmla="*/ 214748364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86"/>
                <a:gd name="T116" fmla="*/ 66 w 6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6" name="Freeform 90"/>
            <p:cNvSpPr>
              <a:spLocks/>
            </p:cNvSpPr>
            <p:nvPr/>
          </p:nvSpPr>
          <p:spPr bwMode="auto">
            <a:xfrm>
              <a:off x="3359024" y="4409675"/>
              <a:ext cx="83024" cy="106196"/>
            </a:xfrm>
            <a:custGeom>
              <a:avLst/>
              <a:gdLst>
                <a:gd name="T0" fmla="*/ 2147483647 w 56"/>
                <a:gd name="T1" fmla="*/ 2147483647 h 68"/>
                <a:gd name="T2" fmla="*/ 2147483647 w 56"/>
                <a:gd name="T3" fmla="*/ 2147483647 h 68"/>
                <a:gd name="T4" fmla="*/ 2147483647 w 56"/>
                <a:gd name="T5" fmla="*/ 2147483647 h 68"/>
                <a:gd name="T6" fmla="*/ 2147483647 w 56"/>
                <a:gd name="T7" fmla="*/ 2147483647 h 68"/>
                <a:gd name="T8" fmla="*/ 2147483647 w 56"/>
                <a:gd name="T9" fmla="*/ 2147483647 h 68"/>
                <a:gd name="T10" fmla="*/ 2147483647 w 56"/>
                <a:gd name="T11" fmla="*/ 2147483647 h 68"/>
                <a:gd name="T12" fmla="*/ 2147483647 w 56"/>
                <a:gd name="T13" fmla="*/ 2147483647 h 68"/>
                <a:gd name="T14" fmla="*/ 2147483647 w 56"/>
                <a:gd name="T15" fmla="*/ 2147483647 h 68"/>
                <a:gd name="T16" fmla="*/ 2147483647 w 56"/>
                <a:gd name="T17" fmla="*/ 2147483647 h 68"/>
                <a:gd name="T18" fmla="*/ 0 w 56"/>
                <a:gd name="T19" fmla="*/ 2147483647 h 68"/>
                <a:gd name="T20" fmla="*/ 2147483647 w 56"/>
                <a:gd name="T21" fmla="*/ 2147483647 h 68"/>
                <a:gd name="T22" fmla="*/ 2147483647 w 56"/>
                <a:gd name="T23" fmla="*/ 2147483647 h 68"/>
                <a:gd name="T24" fmla="*/ 2147483647 w 56"/>
                <a:gd name="T25" fmla="*/ 2147483647 h 68"/>
                <a:gd name="T26" fmla="*/ 2147483647 w 56"/>
                <a:gd name="T27" fmla="*/ 2147483647 h 68"/>
                <a:gd name="T28" fmla="*/ 2147483647 w 56"/>
                <a:gd name="T29" fmla="*/ 2147483647 h 68"/>
                <a:gd name="T30" fmla="*/ 2147483647 w 56"/>
                <a:gd name="T31" fmla="*/ 2147483647 h 68"/>
                <a:gd name="T32" fmla="*/ 2147483647 w 56"/>
                <a:gd name="T33" fmla="*/ 2147483647 h 68"/>
                <a:gd name="T34" fmla="*/ 2147483647 w 56"/>
                <a:gd name="T35" fmla="*/ 2147483647 h 68"/>
                <a:gd name="T36" fmla="*/ 2147483647 w 56"/>
                <a:gd name="T37" fmla="*/ 2147483647 h 68"/>
                <a:gd name="T38" fmla="*/ 2147483647 w 56"/>
                <a:gd name="T39" fmla="*/ 2147483647 h 68"/>
                <a:gd name="T40" fmla="*/ 2147483647 w 56"/>
                <a:gd name="T41" fmla="*/ 0 h 68"/>
                <a:gd name="T42" fmla="*/ 2147483647 w 56"/>
                <a:gd name="T43" fmla="*/ 2147483647 h 68"/>
                <a:gd name="T44" fmla="*/ 2147483647 w 56"/>
                <a:gd name="T45" fmla="*/ 2147483647 h 68"/>
                <a:gd name="T46" fmla="*/ 2147483647 w 56"/>
                <a:gd name="T47" fmla="*/ 2147483647 h 68"/>
                <a:gd name="T48" fmla="*/ 2147483647 w 56"/>
                <a:gd name="T49" fmla="*/ 2147483647 h 68"/>
                <a:gd name="T50" fmla="*/ 2147483647 w 56"/>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8"/>
                <a:gd name="T80" fmla="*/ 56 w 56"/>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7" name="Freeform 91"/>
            <p:cNvSpPr>
              <a:spLocks/>
            </p:cNvSpPr>
            <p:nvPr/>
          </p:nvSpPr>
          <p:spPr bwMode="auto">
            <a:xfrm>
              <a:off x="2925454" y="4235780"/>
              <a:ext cx="314799" cy="322569"/>
            </a:xfrm>
            <a:custGeom>
              <a:avLst/>
              <a:gdLst>
                <a:gd name="T0" fmla="*/ 2147483647 w 214"/>
                <a:gd name="T1" fmla="*/ 2147483647 h 204"/>
                <a:gd name="T2" fmla="*/ 2147483647 w 214"/>
                <a:gd name="T3" fmla="*/ 2147483647 h 204"/>
                <a:gd name="T4" fmla="*/ 2147483647 w 214"/>
                <a:gd name="T5" fmla="*/ 2147483647 h 204"/>
                <a:gd name="T6" fmla="*/ 2147483647 w 214"/>
                <a:gd name="T7" fmla="*/ 2147483647 h 204"/>
                <a:gd name="T8" fmla="*/ 2147483647 w 214"/>
                <a:gd name="T9" fmla="*/ 2147483647 h 204"/>
                <a:gd name="T10" fmla="*/ 2147483647 w 214"/>
                <a:gd name="T11" fmla="*/ 2147483647 h 204"/>
                <a:gd name="T12" fmla="*/ 2147483647 w 214"/>
                <a:gd name="T13" fmla="*/ 2147483647 h 204"/>
                <a:gd name="T14" fmla="*/ 2147483647 w 214"/>
                <a:gd name="T15" fmla="*/ 2147483647 h 204"/>
                <a:gd name="T16" fmla="*/ 2147483647 w 214"/>
                <a:gd name="T17" fmla="*/ 2147483647 h 204"/>
                <a:gd name="T18" fmla="*/ 2147483647 w 214"/>
                <a:gd name="T19" fmla="*/ 2147483647 h 204"/>
                <a:gd name="T20" fmla="*/ 2147483647 w 214"/>
                <a:gd name="T21" fmla="*/ 2147483647 h 204"/>
                <a:gd name="T22" fmla="*/ 2147483647 w 214"/>
                <a:gd name="T23" fmla="*/ 2147483647 h 204"/>
                <a:gd name="T24" fmla="*/ 2147483647 w 214"/>
                <a:gd name="T25" fmla="*/ 2147483647 h 204"/>
                <a:gd name="T26" fmla="*/ 2147483647 w 214"/>
                <a:gd name="T27" fmla="*/ 2147483647 h 204"/>
                <a:gd name="T28" fmla="*/ 2147483647 w 214"/>
                <a:gd name="T29" fmla="*/ 2147483647 h 204"/>
                <a:gd name="T30" fmla="*/ 2147483647 w 214"/>
                <a:gd name="T31" fmla="*/ 2147483647 h 204"/>
                <a:gd name="T32" fmla="*/ 2147483647 w 214"/>
                <a:gd name="T33" fmla="*/ 2147483647 h 204"/>
                <a:gd name="T34" fmla="*/ 2147483647 w 214"/>
                <a:gd name="T35" fmla="*/ 2147483647 h 204"/>
                <a:gd name="T36" fmla="*/ 2147483647 w 214"/>
                <a:gd name="T37" fmla="*/ 2147483647 h 204"/>
                <a:gd name="T38" fmla="*/ 2147483647 w 214"/>
                <a:gd name="T39" fmla="*/ 2147483647 h 204"/>
                <a:gd name="T40" fmla="*/ 2147483647 w 214"/>
                <a:gd name="T41" fmla="*/ 2147483647 h 204"/>
                <a:gd name="T42" fmla="*/ 2147483647 w 214"/>
                <a:gd name="T43" fmla="*/ 2147483647 h 204"/>
                <a:gd name="T44" fmla="*/ 2147483647 w 214"/>
                <a:gd name="T45" fmla="*/ 2147483647 h 204"/>
                <a:gd name="T46" fmla="*/ 0 w 214"/>
                <a:gd name="T47" fmla="*/ 2147483647 h 204"/>
                <a:gd name="T48" fmla="*/ 2147483647 w 214"/>
                <a:gd name="T49" fmla="*/ 2147483647 h 204"/>
                <a:gd name="T50" fmla="*/ 2147483647 w 214"/>
                <a:gd name="T51" fmla="*/ 2147483647 h 204"/>
                <a:gd name="T52" fmla="*/ 2147483647 w 214"/>
                <a:gd name="T53" fmla="*/ 2147483647 h 204"/>
                <a:gd name="T54" fmla="*/ 2147483647 w 214"/>
                <a:gd name="T55" fmla="*/ 2147483647 h 204"/>
                <a:gd name="T56" fmla="*/ 2147483647 w 214"/>
                <a:gd name="T57" fmla="*/ 2147483647 h 204"/>
                <a:gd name="T58" fmla="*/ 2147483647 w 214"/>
                <a:gd name="T59" fmla="*/ 2147483647 h 204"/>
                <a:gd name="T60" fmla="*/ 2147483647 w 214"/>
                <a:gd name="T61" fmla="*/ 2147483647 h 204"/>
                <a:gd name="T62" fmla="*/ 2147483647 w 214"/>
                <a:gd name="T63" fmla="*/ 2147483647 h 204"/>
                <a:gd name="T64" fmla="*/ 2147483647 w 214"/>
                <a:gd name="T65" fmla="*/ 2147483647 h 204"/>
                <a:gd name="T66" fmla="*/ 2147483647 w 214"/>
                <a:gd name="T67" fmla="*/ 2147483647 h 204"/>
                <a:gd name="T68" fmla="*/ 2147483647 w 214"/>
                <a:gd name="T69" fmla="*/ 2147483647 h 204"/>
                <a:gd name="T70" fmla="*/ 2147483647 w 214"/>
                <a:gd name="T71" fmla="*/ 2147483647 h 204"/>
                <a:gd name="T72" fmla="*/ 2147483647 w 214"/>
                <a:gd name="T73" fmla="*/ 2147483647 h 204"/>
                <a:gd name="T74" fmla="*/ 2147483647 w 214"/>
                <a:gd name="T75" fmla="*/ 2147483647 h 204"/>
                <a:gd name="T76" fmla="*/ 2147483647 w 214"/>
                <a:gd name="T77" fmla="*/ 2147483647 h 204"/>
                <a:gd name="T78" fmla="*/ 2147483647 w 214"/>
                <a:gd name="T79" fmla="*/ 2147483647 h 204"/>
                <a:gd name="T80" fmla="*/ 2147483647 w 214"/>
                <a:gd name="T81" fmla="*/ 2147483647 h 204"/>
                <a:gd name="T82" fmla="*/ 2147483647 w 214"/>
                <a:gd name="T83" fmla="*/ 2147483647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
                <a:gd name="T127" fmla="*/ 0 h 204"/>
                <a:gd name="T128" fmla="*/ 214 w 21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8" name="Freeform 92"/>
            <p:cNvSpPr>
              <a:spLocks/>
            </p:cNvSpPr>
            <p:nvPr/>
          </p:nvSpPr>
          <p:spPr bwMode="auto">
            <a:xfrm>
              <a:off x="2908158" y="4430914"/>
              <a:ext cx="924794" cy="1103105"/>
            </a:xfrm>
            <a:custGeom>
              <a:avLst/>
              <a:gdLst>
                <a:gd name="T0" fmla="*/ 2147483647 w 632"/>
                <a:gd name="T1" fmla="*/ 2147483647 h 698"/>
                <a:gd name="T2" fmla="*/ 2147483647 w 632"/>
                <a:gd name="T3" fmla="*/ 2147483647 h 698"/>
                <a:gd name="T4" fmla="*/ 2147483647 w 632"/>
                <a:gd name="T5" fmla="*/ 2147483647 h 698"/>
                <a:gd name="T6" fmla="*/ 2147483647 w 632"/>
                <a:gd name="T7" fmla="*/ 2147483647 h 698"/>
                <a:gd name="T8" fmla="*/ 2147483647 w 632"/>
                <a:gd name="T9" fmla="*/ 2147483647 h 698"/>
                <a:gd name="T10" fmla="*/ 2147483647 w 632"/>
                <a:gd name="T11" fmla="*/ 2147483647 h 698"/>
                <a:gd name="T12" fmla="*/ 2147483647 w 632"/>
                <a:gd name="T13" fmla="*/ 2147483647 h 698"/>
                <a:gd name="T14" fmla="*/ 2147483647 w 632"/>
                <a:gd name="T15" fmla="*/ 2147483647 h 698"/>
                <a:gd name="T16" fmla="*/ 2147483647 w 632"/>
                <a:gd name="T17" fmla="*/ 2147483647 h 698"/>
                <a:gd name="T18" fmla="*/ 2147483647 w 632"/>
                <a:gd name="T19" fmla="*/ 2147483647 h 698"/>
                <a:gd name="T20" fmla="*/ 2147483647 w 632"/>
                <a:gd name="T21" fmla="*/ 2147483647 h 698"/>
                <a:gd name="T22" fmla="*/ 2147483647 w 632"/>
                <a:gd name="T23" fmla="*/ 2147483647 h 698"/>
                <a:gd name="T24" fmla="*/ 2147483647 w 632"/>
                <a:gd name="T25" fmla="*/ 2147483647 h 698"/>
                <a:gd name="T26" fmla="*/ 2147483647 w 632"/>
                <a:gd name="T27" fmla="*/ 2147483647 h 698"/>
                <a:gd name="T28" fmla="*/ 2147483647 w 632"/>
                <a:gd name="T29" fmla="*/ 2147483647 h 698"/>
                <a:gd name="T30" fmla="*/ 0 w 632"/>
                <a:gd name="T31" fmla="*/ 2147483647 h 698"/>
                <a:gd name="T32" fmla="*/ 2147483647 w 632"/>
                <a:gd name="T33" fmla="*/ 2147483647 h 698"/>
                <a:gd name="T34" fmla="*/ 2147483647 w 632"/>
                <a:gd name="T35" fmla="*/ 2147483647 h 698"/>
                <a:gd name="T36" fmla="*/ 2147483647 w 632"/>
                <a:gd name="T37" fmla="*/ 2147483647 h 698"/>
                <a:gd name="T38" fmla="*/ 2147483647 w 632"/>
                <a:gd name="T39" fmla="*/ 2147483647 h 698"/>
                <a:gd name="T40" fmla="*/ 2147483647 w 632"/>
                <a:gd name="T41" fmla="*/ 2147483647 h 698"/>
                <a:gd name="T42" fmla="*/ 2147483647 w 632"/>
                <a:gd name="T43" fmla="*/ 2147483647 h 698"/>
                <a:gd name="T44" fmla="*/ 2147483647 w 632"/>
                <a:gd name="T45" fmla="*/ 2147483647 h 698"/>
                <a:gd name="T46" fmla="*/ 2147483647 w 632"/>
                <a:gd name="T47" fmla="*/ 2147483647 h 698"/>
                <a:gd name="T48" fmla="*/ 2147483647 w 632"/>
                <a:gd name="T49" fmla="*/ 2147483647 h 698"/>
                <a:gd name="T50" fmla="*/ 2147483647 w 632"/>
                <a:gd name="T51" fmla="*/ 2147483647 h 698"/>
                <a:gd name="T52" fmla="*/ 2147483647 w 632"/>
                <a:gd name="T53" fmla="*/ 2147483647 h 698"/>
                <a:gd name="T54" fmla="*/ 2147483647 w 632"/>
                <a:gd name="T55" fmla="*/ 2147483647 h 698"/>
                <a:gd name="T56" fmla="*/ 2147483647 w 632"/>
                <a:gd name="T57" fmla="*/ 2147483647 h 698"/>
                <a:gd name="T58" fmla="*/ 2147483647 w 632"/>
                <a:gd name="T59" fmla="*/ 2147483647 h 698"/>
                <a:gd name="T60" fmla="*/ 2147483647 w 632"/>
                <a:gd name="T61" fmla="*/ 2147483647 h 698"/>
                <a:gd name="T62" fmla="*/ 2147483647 w 632"/>
                <a:gd name="T63" fmla="*/ 2147483647 h 698"/>
                <a:gd name="T64" fmla="*/ 2147483647 w 632"/>
                <a:gd name="T65" fmla="*/ 2147483647 h 698"/>
                <a:gd name="T66" fmla="*/ 2147483647 w 632"/>
                <a:gd name="T67" fmla="*/ 2147483647 h 698"/>
                <a:gd name="T68" fmla="*/ 2147483647 w 632"/>
                <a:gd name="T69" fmla="*/ 2147483647 h 698"/>
                <a:gd name="T70" fmla="*/ 2147483647 w 632"/>
                <a:gd name="T71" fmla="*/ 2147483647 h 698"/>
                <a:gd name="T72" fmla="*/ 2147483647 w 632"/>
                <a:gd name="T73" fmla="*/ 2147483647 h 698"/>
                <a:gd name="T74" fmla="*/ 2147483647 w 632"/>
                <a:gd name="T75" fmla="*/ 2147483647 h 698"/>
                <a:gd name="T76" fmla="*/ 2147483647 w 632"/>
                <a:gd name="T77" fmla="*/ 2147483647 h 698"/>
                <a:gd name="T78" fmla="*/ 2147483647 w 632"/>
                <a:gd name="T79" fmla="*/ 2147483647 h 698"/>
                <a:gd name="T80" fmla="*/ 2147483647 w 632"/>
                <a:gd name="T81" fmla="*/ 2147483647 h 698"/>
                <a:gd name="T82" fmla="*/ 2147483647 w 632"/>
                <a:gd name="T83" fmla="*/ 2147483647 h 698"/>
                <a:gd name="T84" fmla="*/ 2147483647 w 632"/>
                <a:gd name="T85" fmla="*/ 2147483647 h 698"/>
                <a:gd name="T86" fmla="*/ 2147483647 w 632"/>
                <a:gd name="T87" fmla="*/ 2147483647 h 698"/>
                <a:gd name="T88" fmla="*/ 2147483647 w 632"/>
                <a:gd name="T89" fmla="*/ 2147483647 h 698"/>
                <a:gd name="T90" fmla="*/ 2147483647 w 632"/>
                <a:gd name="T91" fmla="*/ 2147483647 h 698"/>
                <a:gd name="T92" fmla="*/ 2147483647 w 632"/>
                <a:gd name="T93" fmla="*/ 2147483647 h 698"/>
                <a:gd name="T94" fmla="*/ 2147483647 w 632"/>
                <a:gd name="T95" fmla="*/ 2147483647 h 698"/>
                <a:gd name="T96" fmla="*/ 2147483647 w 632"/>
                <a:gd name="T97" fmla="*/ 2147483647 h 698"/>
                <a:gd name="T98" fmla="*/ 2147483647 w 632"/>
                <a:gd name="T99" fmla="*/ 2147483647 h 698"/>
                <a:gd name="T100" fmla="*/ 2147483647 w 632"/>
                <a:gd name="T101" fmla="*/ 2147483647 h 698"/>
                <a:gd name="T102" fmla="*/ 2147483647 w 632"/>
                <a:gd name="T103" fmla="*/ 2147483647 h 698"/>
                <a:gd name="T104" fmla="*/ 2147483647 w 632"/>
                <a:gd name="T105" fmla="*/ 2147483647 h 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2"/>
                <a:gd name="T160" fmla="*/ 0 h 698"/>
                <a:gd name="T161" fmla="*/ 632 w 632"/>
                <a:gd name="T162" fmla="*/ 698 h 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89" name="Freeform 93"/>
            <p:cNvSpPr>
              <a:spLocks/>
            </p:cNvSpPr>
            <p:nvPr/>
          </p:nvSpPr>
          <p:spPr bwMode="auto">
            <a:xfrm>
              <a:off x="2742110" y="4535783"/>
              <a:ext cx="127995" cy="185842"/>
            </a:xfrm>
            <a:custGeom>
              <a:avLst/>
              <a:gdLst>
                <a:gd name="T0" fmla="*/ 2147483647 w 88"/>
                <a:gd name="T1" fmla="*/ 2147483647 h 118"/>
                <a:gd name="T2" fmla="*/ 2147483647 w 88"/>
                <a:gd name="T3" fmla="*/ 2147483647 h 118"/>
                <a:gd name="T4" fmla="*/ 2147483647 w 88"/>
                <a:gd name="T5" fmla="*/ 2147483647 h 118"/>
                <a:gd name="T6" fmla="*/ 2147483647 w 88"/>
                <a:gd name="T7" fmla="*/ 2147483647 h 118"/>
                <a:gd name="T8" fmla="*/ 2147483647 w 88"/>
                <a:gd name="T9" fmla="*/ 2147483647 h 118"/>
                <a:gd name="T10" fmla="*/ 2147483647 w 88"/>
                <a:gd name="T11" fmla="*/ 2147483647 h 118"/>
                <a:gd name="T12" fmla="*/ 2147483647 w 88"/>
                <a:gd name="T13" fmla="*/ 2147483647 h 118"/>
                <a:gd name="T14" fmla="*/ 2147483647 w 88"/>
                <a:gd name="T15" fmla="*/ 2147483647 h 118"/>
                <a:gd name="T16" fmla="*/ 2147483647 w 88"/>
                <a:gd name="T17" fmla="*/ 2147483647 h 118"/>
                <a:gd name="T18" fmla="*/ 2147483647 w 88"/>
                <a:gd name="T19" fmla="*/ 2147483647 h 118"/>
                <a:gd name="T20" fmla="*/ 2147483647 w 88"/>
                <a:gd name="T21" fmla="*/ 2147483647 h 118"/>
                <a:gd name="T22" fmla="*/ 2147483647 w 88"/>
                <a:gd name="T23" fmla="*/ 2147483647 h 118"/>
                <a:gd name="T24" fmla="*/ 2147483647 w 88"/>
                <a:gd name="T25" fmla="*/ 2147483647 h 118"/>
                <a:gd name="T26" fmla="*/ 2147483647 w 88"/>
                <a:gd name="T27" fmla="*/ 2147483647 h 118"/>
                <a:gd name="T28" fmla="*/ 2147483647 w 88"/>
                <a:gd name="T29" fmla="*/ 2147483647 h 118"/>
                <a:gd name="T30" fmla="*/ 2147483647 w 88"/>
                <a:gd name="T31" fmla="*/ 2147483647 h 118"/>
                <a:gd name="T32" fmla="*/ 2147483647 w 88"/>
                <a:gd name="T33" fmla="*/ 2147483647 h 118"/>
                <a:gd name="T34" fmla="*/ 2147483647 w 88"/>
                <a:gd name="T35" fmla="*/ 2147483647 h 118"/>
                <a:gd name="T36" fmla="*/ 2147483647 w 88"/>
                <a:gd name="T37" fmla="*/ 2147483647 h 118"/>
                <a:gd name="T38" fmla="*/ 2147483647 w 88"/>
                <a:gd name="T39" fmla="*/ 2147483647 h 118"/>
                <a:gd name="T40" fmla="*/ 2147483647 w 88"/>
                <a:gd name="T41" fmla="*/ 2147483647 h 118"/>
                <a:gd name="T42" fmla="*/ 2147483647 w 88"/>
                <a:gd name="T43" fmla="*/ 2147483647 h 118"/>
                <a:gd name="T44" fmla="*/ 2147483647 w 88"/>
                <a:gd name="T45" fmla="*/ 2147483647 h 118"/>
                <a:gd name="T46" fmla="*/ 2147483647 w 88"/>
                <a:gd name="T47" fmla="*/ 2147483647 h 118"/>
                <a:gd name="T48" fmla="*/ 2147483647 w 88"/>
                <a:gd name="T49" fmla="*/ 2147483647 h 118"/>
                <a:gd name="T50" fmla="*/ 2147483647 w 88"/>
                <a:gd name="T51" fmla="*/ 2147483647 h 118"/>
                <a:gd name="T52" fmla="*/ 2147483647 w 88"/>
                <a:gd name="T53" fmla="*/ 2147483647 h 118"/>
                <a:gd name="T54" fmla="*/ 2147483647 w 88"/>
                <a:gd name="T55" fmla="*/ 0 h 118"/>
                <a:gd name="T56" fmla="*/ 2147483647 w 88"/>
                <a:gd name="T57" fmla="*/ 2147483647 h 118"/>
                <a:gd name="T58" fmla="*/ 2147483647 w 88"/>
                <a:gd name="T59" fmla="*/ 2147483647 h 118"/>
                <a:gd name="T60" fmla="*/ 2147483647 w 88"/>
                <a:gd name="T61" fmla="*/ 2147483647 h 118"/>
                <a:gd name="T62" fmla="*/ 2147483647 w 88"/>
                <a:gd name="T63" fmla="*/ 2147483647 h 118"/>
                <a:gd name="T64" fmla="*/ 2147483647 w 88"/>
                <a:gd name="T65" fmla="*/ 2147483647 h 118"/>
                <a:gd name="T66" fmla="*/ 2147483647 w 88"/>
                <a:gd name="T67" fmla="*/ 2147483647 h 118"/>
                <a:gd name="T68" fmla="*/ 2147483647 w 88"/>
                <a:gd name="T69" fmla="*/ 2147483647 h 118"/>
                <a:gd name="T70" fmla="*/ 0 w 88"/>
                <a:gd name="T71" fmla="*/ 2147483647 h 118"/>
                <a:gd name="T72" fmla="*/ 2147483647 w 88"/>
                <a:gd name="T73" fmla="*/ 2147483647 h 118"/>
                <a:gd name="T74" fmla="*/ 2147483647 w 88"/>
                <a:gd name="T75" fmla="*/ 2147483647 h 118"/>
                <a:gd name="T76" fmla="*/ 2147483647 w 88"/>
                <a:gd name="T77" fmla="*/ 2147483647 h 118"/>
                <a:gd name="T78" fmla="*/ 2147483647 w 88"/>
                <a:gd name="T79" fmla="*/ 2147483647 h 118"/>
                <a:gd name="T80" fmla="*/ 2147483647 w 88"/>
                <a:gd name="T81" fmla="*/ 2147483647 h 118"/>
                <a:gd name="T82" fmla="*/ 2147483647 w 88"/>
                <a:gd name="T83" fmla="*/ 2147483647 h 118"/>
                <a:gd name="T84" fmla="*/ 2147483647 w 88"/>
                <a:gd name="T85" fmla="*/ 2147483647 h 118"/>
                <a:gd name="T86" fmla="*/ 2147483647 w 88"/>
                <a:gd name="T87" fmla="*/ 2147483647 h 118"/>
                <a:gd name="T88" fmla="*/ 2147483647 w 88"/>
                <a:gd name="T89" fmla="*/ 2147483647 h 118"/>
                <a:gd name="T90" fmla="*/ 2147483647 w 88"/>
                <a:gd name="T91" fmla="*/ 2147483647 h 118"/>
                <a:gd name="T92" fmla="*/ 2147483647 w 88"/>
                <a:gd name="T93" fmla="*/ 2147483647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18"/>
                <a:gd name="T143" fmla="*/ 88 w 88"/>
                <a:gd name="T144" fmla="*/ 118 h 1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0" name="Freeform 94"/>
            <p:cNvSpPr>
              <a:spLocks/>
            </p:cNvSpPr>
            <p:nvPr/>
          </p:nvSpPr>
          <p:spPr bwMode="auto">
            <a:xfrm>
              <a:off x="2735191" y="4584898"/>
              <a:ext cx="305574" cy="525667"/>
            </a:xfrm>
            <a:custGeom>
              <a:avLst/>
              <a:gdLst>
                <a:gd name="T0" fmla="*/ 2147483647 w 208"/>
                <a:gd name="T1" fmla="*/ 2147483647 h 332"/>
                <a:gd name="T2" fmla="*/ 2147483647 w 208"/>
                <a:gd name="T3" fmla="*/ 2147483647 h 332"/>
                <a:gd name="T4" fmla="*/ 2147483647 w 208"/>
                <a:gd name="T5" fmla="*/ 2147483647 h 332"/>
                <a:gd name="T6" fmla="*/ 2147483647 w 208"/>
                <a:gd name="T7" fmla="*/ 2147483647 h 332"/>
                <a:gd name="T8" fmla="*/ 2147483647 w 208"/>
                <a:gd name="T9" fmla="*/ 2147483647 h 332"/>
                <a:gd name="T10" fmla="*/ 2147483647 w 208"/>
                <a:gd name="T11" fmla="*/ 2147483647 h 332"/>
                <a:gd name="T12" fmla="*/ 2147483647 w 208"/>
                <a:gd name="T13" fmla="*/ 2147483647 h 332"/>
                <a:gd name="T14" fmla="*/ 2147483647 w 208"/>
                <a:gd name="T15" fmla="*/ 2147483647 h 332"/>
                <a:gd name="T16" fmla="*/ 0 w 208"/>
                <a:gd name="T17" fmla="*/ 2147483647 h 332"/>
                <a:gd name="T18" fmla="*/ 2147483647 w 208"/>
                <a:gd name="T19" fmla="*/ 2147483647 h 332"/>
                <a:gd name="T20" fmla="*/ 2147483647 w 208"/>
                <a:gd name="T21" fmla="*/ 2147483647 h 332"/>
                <a:gd name="T22" fmla="*/ 2147483647 w 208"/>
                <a:gd name="T23" fmla="*/ 2147483647 h 332"/>
                <a:gd name="T24" fmla="*/ 2147483647 w 208"/>
                <a:gd name="T25" fmla="*/ 2147483647 h 332"/>
                <a:gd name="T26" fmla="*/ 2147483647 w 208"/>
                <a:gd name="T27" fmla="*/ 2147483647 h 332"/>
                <a:gd name="T28" fmla="*/ 2147483647 w 208"/>
                <a:gd name="T29" fmla="*/ 2147483647 h 332"/>
                <a:gd name="T30" fmla="*/ 2147483647 w 208"/>
                <a:gd name="T31" fmla="*/ 2147483647 h 332"/>
                <a:gd name="T32" fmla="*/ 2147483647 w 208"/>
                <a:gd name="T33" fmla="*/ 0 h 332"/>
                <a:gd name="T34" fmla="*/ 2147483647 w 208"/>
                <a:gd name="T35" fmla="*/ 2147483647 h 332"/>
                <a:gd name="T36" fmla="*/ 2147483647 w 208"/>
                <a:gd name="T37" fmla="*/ 2147483647 h 332"/>
                <a:gd name="T38" fmla="*/ 2147483647 w 208"/>
                <a:gd name="T39" fmla="*/ 2147483647 h 332"/>
                <a:gd name="T40" fmla="*/ 2147483647 w 208"/>
                <a:gd name="T41" fmla="*/ 2147483647 h 332"/>
                <a:gd name="T42" fmla="*/ 2147483647 w 208"/>
                <a:gd name="T43" fmla="*/ 2147483647 h 332"/>
                <a:gd name="T44" fmla="*/ 2147483647 w 208"/>
                <a:gd name="T45" fmla="*/ 2147483647 h 332"/>
                <a:gd name="T46" fmla="*/ 2147483647 w 208"/>
                <a:gd name="T47" fmla="*/ 2147483647 h 332"/>
                <a:gd name="T48" fmla="*/ 2147483647 w 208"/>
                <a:gd name="T49" fmla="*/ 2147483647 h 332"/>
                <a:gd name="T50" fmla="*/ 2147483647 w 208"/>
                <a:gd name="T51" fmla="*/ 2147483647 h 332"/>
                <a:gd name="T52" fmla="*/ 2147483647 w 208"/>
                <a:gd name="T53" fmla="*/ 2147483647 h 332"/>
                <a:gd name="T54" fmla="*/ 2147483647 w 208"/>
                <a:gd name="T55" fmla="*/ 2147483647 h 332"/>
                <a:gd name="T56" fmla="*/ 2147483647 w 208"/>
                <a:gd name="T57" fmla="*/ 2147483647 h 332"/>
                <a:gd name="T58" fmla="*/ 2147483647 w 208"/>
                <a:gd name="T59" fmla="*/ 2147483647 h 332"/>
                <a:gd name="T60" fmla="*/ 2147483647 w 208"/>
                <a:gd name="T61" fmla="*/ 2147483647 h 332"/>
                <a:gd name="T62" fmla="*/ 2147483647 w 208"/>
                <a:gd name="T63" fmla="*/ 2147483647 h 332"/>
                <a:gd name="T64" fmla="*/ 2147483647 w 208"/>
                <a:gd name="T65" fmla="*/ 2147483647 h 332"/>
                <a:gd name="T66" fmla="*/ 2147483647 w 208"/>
                <a:gd name="T67" fmla="*/ 2147483647 h 332"/>
                <a:gd name="T68" fmla="*/ 2147483647 w 208"/>
                <a:gd name="T69" fmla="*/ 2147483647 h 332"/>
                <a:gd name="T70" fmla="*/ 2147483647 w 208"/>
                <a:gd name="T71" fmla="*/ 2147483647 h 332"/>
                <a:gd name="T72" fmla="*/ 2147483647 w 208"/>
                <a:gd name="T73" fmla="*/ 2147483647 h 332"/>
                <a:gd name="T74" fmla="*/ 2147483647 w 208"/>
                <a:gd name="T75" fmla="*/ 2147483647 h 332"/>
                <a:gd name="T76" fmla="*/ 2147483647 w 208"/>
                <a:gd name="T77" fmla="*/ 2147483647 h 332"/>
                <a:gd name="T78" fmla="*/ 2147483647 w 208"/>
                <a:gd name="T79" fmla="*/ 2147483647 h 332"/>
                <a:gd name="T80" fmla="*/ 2147483647 w 208"/>
                <a:gd name="T81" fmla="*/ 2147483647 h 332"/>
                <a:gd name="T82" fmla="*/ 2147483647 w 208"/>
                <a:gd name="T83" fmla="*/ 2147483647 h 332"/>
                <a:gd name="T84" fmla="*/ 2147483647 w 208"/>
                <a:gd name="T85" fmla="*/ 2147483647 h 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332"/>
                <a:gd name="T131" fmla="*/ 208 w 208"/>
                <a:gd name="T132" fmla="*/ 332 h 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1" name="Freeform 95"/>
            <p:cNvSpPr>
              <a:spLocks/>
            </p:cNvSpPr>
            <p:nvPr/>
          </p:nvSpPr>
          <p:spPr bwMode="auto">
            <a:xfrm>
              <a:off x="3017704" y="4863660"/>
              <a:ext cx="285971" cy="375666"/>
            </a:xfrm>
            <a:custGeom>
              <a:avLst/>
              <a:gdLst>
                <a:gd name="T0" fmla="*/ 2147483647 w 196"/>
                <a:gd name="T1" fmla="*/ 2147483647 h 238"/>
                <a:gd name="T2" fmla="*/ 2147483647 w 196"/>
                <a:gd name="T3" fmla="*/ 2147483647 h 238"/>
                <a:gd name="T4" fmla="*/ 2147483647 w 196"/>
                <a:gd name="T5" fmla="*/ 2147483647 h 238"/>
                <a:gd name="T6" fmla="*/ 2147483647 w 196"/>
                <a:gd name="T7" fmla="*/ 2147483647 h 238"/>
                <a:gd name="T8" fmla="*/ 2147483647 w 196"/>
                <a:gd name="T9" fmla="*/ 2147483647 h 238"/>
                <a:gd name="T10" fmla="*/ 2147483647 w 196"/>
                <a:gd name="T11" fmla="*/ 2147483647 h 238"/>
                <a:gd name="T12" fmla="*/ 2147483647 w 196"/>
                <a:gd name="T13" fmla="*/ 2147483647 h 238"/>
                <a:gd name="T14" fmla="*/ 2147483647 w 196"/>
                <a:gd name="T15" fmla="*/ 2147483647 h 238"/>
                <a:gd name="T16" fmla="*/ 2147483647 w 196"/>
                <a:gd name="T17" fmla="*/ 2147483647 h 238"/>
                <a:gd name="T18" fmla="*/ 2147483647 w 196"/>
                <a:gd name="T19" fmla="*/ 2147483647 h 238"/>
                <a:gd name="T20" fmla="*/ 2147483647 w 196"/>
                <a:gd name="T21" fmla="*/ 2147483647 h 238"/>
                <a:gd name="T22" fmla="*/ 2147483647 w 196"/>
                <a:gd name="T23" fmla="*/ 2147483647 h 238"/>
                <a:gd name="T24" fmla="*/ 2147483647 w 196"/>
                <a:gd name="T25" fmla="*/ 2147483647 h 238"/>
                <a:gd name="T26" fmla="*/ 2147483647 w 196"/>
                <a:gd name="T27" fmla="*/ 2147483647 h 238"/>
                <a:gd name="T28" fmla="*/ 2147483647 w 196"/>
                <a:gd name="T29" fmla="*/ 2147483647 h 238"/>
                <a:gd name="T30" fmla="*/ 2147483647 w 196"/>
                <a:gd name="T31" fmla="*/ 2147483647 h 238"/>
                <a:gd name="T32" fmla="*/ 2147483647 w 196"/>
                <a:gd name="T33" fmla="*/ 2147483647 h 238"/>
                <a:gd name="T34" fmla="*/ 2147483647 w 196"/>
                <a:gd name="T35" fmla="*/ 2147483647 h 238"/>
                <a:gd name="T36" fmla="*/ 2147483647 w 196"/>
                <a:gd name="T37" fmla="*/ 2147483647 h 238"/>
                <a:gd name="T38" fmla="*/ 2147483647 w 196"/>
                <a:gd name="T39" fmla="*/ 2147483647 h 238"/>
                <a:gd name="T40" fmla="*/ 2147483647 w 196"/>
                <a:gd name="T41" fmla="*/ 2147483647 h 238"/>
                <a:gd name="T42" fmla="*/ 2147483647 w 196"/>
                <a:gd name="T43" fmla="*/ 2147483647 h 238"/>
                <a:gd name="T44" fmla="*/ 2147483647 w 196"/>
                <a:gd name="T45" fmla="*/ 2147483647 h 238"/>
                <a:gd name="T46" fmla="*/ 2147483647 w 196"/>
                <a:gd name="T47" fmla="*/ 2147483647 h 238"/>
                <a:gd name="T48" fmla="*/ 2147483647 w 196"/>
                <a:gd name="T49" fmla="*/ 2147483647 h 238"/>
                <a:gd name="T50" fmla="*/ 2147483647 w 196"/>
                <a:gd name="T51" fmla="*/ 2147483647 h 238"/>
                <a:gd name="T52" fmla="*/ 2147483647 w 196"/>
                <a:gd name="T53" fmla="*/ 2147483647 h 238"/>
                <a:gd name="T54" fmla="*/ 2147483647 w 196"/>
                <a:gd name="T55" fmla="*/ 2147483647 h 238"/>
                <a:gd name="T56" fmla="*/ 2147483647 w 196"/>
                <a:gd name="T57" fmla="*/ 2147483647 h 238"/>
                <a:gd name="T58" fmla="*/ 2147483647 w 196"/>
                <a:gd name="T59" fmla="*/ 2147483647 h 238"/>
                <a:gd name="T60" fmla="*/ 2147483647 w 196"/>
                <a:gd name="T61" fmla="*/ 2147483647 h 238"/>
                <a:gd name="T62" fmla="*/ 2147483647 w 196"/>
                <a:gd name="T63" fmla="*/ 2147483647 h 238"/>
                <a:gd name="T64" fmla="*/ 2147483647 w 196"/>
                <a:gd name="T65" fmla="*/ 2147483647 h 238"/>
                <a:gd name="T66" fmla="*/ 2147483647 w 196"/>
                <a:gd name="T67" fmla="*/ 2147483647 h 238"/>
                <a:gd name="T68" fmla="*/ 2147483647 w 196"/>
                <a:gd name="T69" fmla="*/ 2147483647 h 238"/>
                <a:gd name="T70" fmla="*/ 2147483647 w 196"/>
                <a:gd name="T71" fmla="*/ 2147483647 h 238"/>
                <a:gd name="T72" fmla="*/ 2147483647 w 196"/>
                <a:gd name="T73" fmla="*/ 2147483647 h 238"/>
                <a:gd name="T74" fmla="*/ 2147483647 w 196"/>
                <a:gd name="T75" fmla="*/ 2147483647 h 238"/>
                <a:gd name="T76" fmla="*/ 2147483647 w 196"/>
                <a:gd name="T77" fmla="*/ 2147483647 h 238"/>
                <a:gd name="T78" fmla="*/ 2147483647 w 196"/>
                <a:gd name="T79" fmla="*/ 2147483647 h 238"/>
                <a:gd name="T80" fmla="*/ 2147483647 w 196"/>
                <a:gd name="T81" fmla="*/ 2147483647 h 238"/>
                <a:gd name="T82" fmla="*/ 2147483647 w 196"/>
                <a:gd name="T83" fmla="*/ 2147483647 h 238"/>
                <a:gd name="T84" fmla="*/ 2147483647 w 196"/>
                <a:gd name="T85" fmla="*/ 2147483647 h 238"/>
                <a:gd name="T86" fmla="*/ 2147483647 w 196"/>
                <a:gd name="T87" fmla="*/ 2147483647 h 238"/>
                <a:gd name="T88" fmla="*/ 2147483647 w 196"/>
                <a:gd name="T89" fmla="*/ 0 h 238"/>
                <a:gd name="T90" fmla="*/ 2147483647 w 196"/>
                <a:gd name="T91" fmla="*/ 2147483647 h 238"/>
                <a:gd name="T92" fmla="*/ 2147483647 w 196"/>
                <a:gd name="T93" fmla="*/ 2147483647 h 238"/>
                <a:gd name="T94" fmla="*/ 2147483647 w 196"/>
                <a:gd name="T95" fmla="*/ 2147483647 h 238"/>
                <a:gd name="T96" fmla="*/ 0 w 196"/>
                <a:gd name="T97" fmla="*/ 2147483647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6"/>
                <a:gd name="T148" fmla="*/ 0 h 238"/>
                <a:gd name="T149" fmla="*/ 196 w 196"/>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2" name="Freeform 96"/>
            <p:cNvSpPr>
              <a:spLocks/>
            </p:cNvSpPr>
            <p:nvPr/>
          </p:nvSpPr>
          <p:spPr bwMode="auto">
            <a:xfrm>
              <a:off x="3201048" y="5137114"/>
              <a:ext cx="196029" cy="238940"/>
            </a:xfrm>
            <a:custGeom>
              <a:avLst/>
              <a:gdLst>
                <a:gd name="T0" fmla="*/ 2147483647 w 134"/>
                <a:gd name="T1" fmla="*/ 2147483647 h 152"/>
                <a:gd name="T2" fmla="*/ 2147483647 w 134"/>
                <a:gd name="T3" fmla="*/ 2147483647 h 152"/>
                <a:gd name="T4" fmla="*/ 2147483647 w 134"/>
                <a:gd name="T5" fmla="*/ 2147483647 h 152"/>
                <a:gd name="T6" fmla="*/ 2147483647 w 134"/>
                <a:gd name="T7" fmla="*/ 2147483647 h 152"/>
                <a:gd name="T8" fmla="*/ 2147483647 w 134"/>
                <a:gd name="T9" fmla="*/ 2147483647 h 152"/>
                <a:gd name="T10" fmla="*/ 2147483647 w 134"/>
                <a:gd name="T11" fmla="*/ 2147483647 h 152"/>
                <a:gd name="T12" fmla="*/ 2147483647 w 134"/>
                <a:gd name="T13" fmla="*/ 2147483647 h 152"/>
                <a:gd name="T14" fmla="*/ 2147483647 w 134"/>
                <a:gd name="T15" fmla="*/ 2147483647 h 152"/>
                <a:gd name="T16" fmla="*/ 2147483647 w 134"/>
                <a:gd name="T17" fmla="*/ 2147483647 h 152"/>
                <a:gd name="T18" fmla="*/ 2147483647 w 134"/>
                <a:gd name="T19" fmla="*/ 2147483647 h 152"/>
                <a:gd name="T20" fmla="*/ 2147483647 w 134"/>
                <a:gd name="T21" fmla="*/ 2147483647 h 152"/>
                <a:gd name="T22" fmla="*/ 2147483647 w 134"/>
                <a:gd name="T23" fmla="*/ 2147483647 h 152"/>
                <a:gd name="T24" fmla="*/ 2147483647 w 134"/>
                <a:gd name="T25" fmla="*/ 2147483647 h 152"/>
                <a:gd name="T26" fmla="*/ 2147483647 w 134"/>
                <a:gd name="T27" fmla="*/ 2147483647 h 152"/>
                <a:gd name="T28" fmla="*/ 2147483647 w 134"/>
                <a:gd name="T29" fmla="*/ 2147483647 h 152"/>
                <a:gd name="T30" fmla="*/ 2147483647 w 134"/>
                <a:gd name="T31" fmla="*/ 2147483647 h 152"/>
                <a:gd name="T32" fmla="*/ 2147483647 w 134"/>
                <a:gd name="T33" fmla="*/ 2147483647 h 152"/>
                <a:gd name="T34" fmla="*/ 2147483647 w 134"/>
                <a:gd name="T35" fmla="*/ 2147483647 h 152"/>
                <a:gd name="T36" fmla="*/ 2147483647 w 134"/>
                <a:gd name="T37" fmla="*/ 2147483647 h 152"/>
                <a:gd name="T38" fmla="*/ 2147483647 w 134"/>
                <a:gd name="T39" fmla="*/ 2147483647 h 152"/>
                <a:gd name="T40" fmla="*/ 2147483647 w 134"/>
                <a:gd name="T41" fmla="*/ 2147483647 h 152"/>
                <a:gd name="T42" fmla="*/ 2147483647 w 134"/>
                <a:gd name="T43" fmla="*/ 2147483647 h 152"/>
                <a:gd name="T44" fmla="*/ 2147483647 w 134"/>
                <a:gd name="T45" fmla="*/ 2147483647 h 152"/>
                <a:gd name="T46" fmla="*/ 2147483647 w 134"/>
                <a:gd name="T47" fmla="*/ 2147483647 h 152"/>
                <a:gd name="T48" fmla="*/ 2147483647 w 134"/>
                <a:gd name="T49" fmla="*/ 2147483647 h 152"/>
                <a:gd name="T50" fmla="*/ 2147483647 w 134"/>
                <a:gd name="T51" fmla="*/ 2147483647 h 152"/>
                <a:gd name="T52" fmla="*/ 2147483647 w 134"/>
                <a:gd name="T53" fmla="*/ 2147483647 h 152"/>
                <a:gd name="T54" fmla="*/ 2147483647 w 134"/>
                <a:gd name="T55" fmla="*/ 2147483647 h 152"/>
                <a:gd name="T56" fmla="*/ 2147483647 w 134"/>
                <a:gd name="T57" fmla="*/ 2147483647 h 152"/>
                <a:gd name="T58" fmla="*/ 2147483647 w 134"/>
                <a:gd name="T59" fmla="*/ 2147483647 h 152"/>
                <a:gd name="T60" fmla="*/ 2147483647 w 134"/>
                <a:gd name="T61" fmla="*/ 2147483647 h 152"/>
                <a:gd name="T62" fmla="*/ 2147483647 w 134"/>
                <a:gd name="T63" fmla="*/ 2147483647 h 152"/>
                <a:gd name="T64" fmla="*/ 0 w 134"/>
                <a:gd name="T65" fmla="*/ 2147483647 h 152"/>
                <a:gd name="T66" fmla="*/ 0 w 134"/>
                <a:gd name="T67" fmla="*/ 2147483647 h 152"/>
                <a:gd name="T68" fmla="*/ 0 w 134"/>
                <a:gd name="T69" fmla="*/ 2147483647 h 152"/>
                <a:gd name="T70" fmla="*/ 2147483647 w 134"/>
                <a:gd name="T71" fmla="*/ 2147483647 h 152"/>
                <a:gd name="T72" fmla="*/ 2147483647 w 134"/>
                <a:gd name="T73" fmla="*/ 2147483647 h 152"/>
                <a:gd name="T74" fmla="*/ 2147483647 w 134"/>
                <a:gd name="T75" fmla="*/ 2147483647 h 152"/>
                <a:gd name="T76" fmla="*/ 2147483647 w 134"/>
                <a:gd name="T77" fmla="*/ 2147483647 h 152"/>
                <a:gd name="T78" fmla="*/ 2147483647 w 134"/>
                <a:gd name="T79" fmla="*/ 0 h 152"/>
                <a:gd name="T80" fmla="*/ 2147483647 w 134"/>
                <a:gd name="T81" fmla="*/ 0 h 152"/>
                <a:gd name="T82" fmla="*/ 2147483647 w 134"/>
                <a:gd name="T83" fmla="*/ 0 h 152"/>
                <a:gd name="T84" fmla="*/ 2147483647 w 134"/>
                <a:gd name="T85" fmla="*/ 2147483647 h 152"/>
                <a:gd name="T86" fmla="*/ 2147483647 w 134"/>
                <a:gd name="T87" fmla="*/ 2147483647 h 152"/>
                <a:gd name="T88" fmla="*/ 2147483647 w 134"/>
                <a:gd name="T89" fmla="*/ 2147483647 h 152"/>
                <a:gd name="T90" fmla="*/ 2147483647 w 134"/>
                <a:gd name="T91" fmla="*/ 2147483647 h 152"/>
                <a:gd name="T92" fmla="*/ 2147483647 w 134"/>
                <a:gd name="T93" fmla="*/ 2147483647 h 152"/>
                <a:gd name="T94" fmla="*/ 2147483647 w 134"/>
                <a:gd name="T95" fmla="*/ 2147483647 h 152"/>
                <a:gd name="T96" fmla="*/ 2147483647 w 134"/>
                <a:gd name="T97" fmla="*/ 2147483647 h 152"/>
                <a:gd name="T98" fmla="*/ 2147483647 w 134"/>
                <a:gd name="T99" fmla="*/ 2147483647 h 152"/>
                <a:gd name="T100" fmla="*/ 2147483647 w 134"/>
                <a:gd name="T101" fmla="*/ 2147483647 h 152"/>
                <a:gd name="T102" fmla="*/ 2147483647 w 134"/>
                <a:gd name="T103" fmla="*/ 2147483647 h 152"/>
                <a:gd name="T104" fmla="*/ 2147483647 w 134"/>
                <a:gd name="T105" fmla="*/ 2147483647 h 152"/>
                <a:gd name="T106" fmla="*/ 2147483647 w 134"/>
                <a:gd name="T107" fmla="*/ 2147483647 h 152"/>
                <a:gd name="T108" fmla="*/ 2147483647 w 134"/>
                <a:gd name="T109" fmla="*/ 2147483647 h 152"/>
                <a:gd name="T110" fmla="*/ 2147483647 w 134"/>
                <a:gd name="T111" fmla="*/ 2147483647 h 152"/>
                <a:gd name="T112" fmla="*/ 2147483647 w 134"/>
                <a:gd name="T113" fmla="*/ 2147483647 h 152"/>
                <a:gd name="T114" fmla="*/ 2147483647 w 134"/>
                <a:gd name="T115" fmla="*/ 2147483647 h 152"/>
                <a:gd name="T116" fmla="*/ 2147483647 w 134"/>
                <a:gd name="T117" fmla="*/ 2147483647 h 152"/>
                <a:gd name="T118" fmla="*/ 2147483647 w 134"/>
                <a:gd name="T119" fmla="*/ 2147483647 h 152"/>
                <a:gd name="T120" fmla="*/ 2147483647 w 134"/>
                <a:gd name="T121" fmla="*/ 2147483647 h 152"/>
                <a:gd name="T122" fmla="*/ 2147483647 w 134"/>
                <a:gd name="T123" fmla="*/ 2147483647 h 152"/>
                <a:gd name="T124" fmla="*/ 2147483647 w 134"/>
                <a:gd name="T125" fmla="*/ 2147483647 h 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152"/>
                <a:gd name="T191" fmla="*/ 134 w 134"/>
                <a:gd name="T192" fmla="*/ 152 h 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3" name="Freeform 97"/>
            <p:cNvSpPr>
              <a:spLocks/>
            </p:cNvSpPr>
            <p:nvPr/>
          </p:nvSpPr>
          <p:spPr bwMode="auto">
            <a:xfrm>
              <a:off x="3341727" y="5455700"/>
              <a:ext cx="122230" cy="128763"/>
            </a:xfrm>
            <a:custGeom>
              <a:avLst/>
              <a:gdLst>
                <a:gd name="T0" fmla="*/ 2147483647 w 84"/>
                <a:gd name="T1" fmla="*/ 0 h 82"/>
                <a:gd name="T2" fmla="*/ 2147483647 w 84"/>
                <a:gd name="T3" fmla="*/ 0 h 82"/>
                <a:gd name="T4" fmla="*/ 2147483647 w 84"/>
                <a:gd name="T5" fmla="*/ 2147483647 h 82"/>
                <a:gd name="T6" fmla="*/ 2147483647 w 84"/>
                <a:gd name="T7" fmla="*/ 2147483647 h 82"/>
                <a:gd name="T8" fmla="*/ 2147483647 w 84"/>
                <a:gd name="T9" fmla="*/ 2147483647 h 82"/>
                <a:gd name="T10" fmla="*/ 2147483647 w 84"/>
                <a:gd name="T11" fmla="*/ 2147483647 h 82"/>
                <a:gd name="T12" fmla="*/ 2147483647 w 84"/>
                <a:gd name="T13" fmla="*/ 2147483647 h 82"/>
                <a:gd name="T14" fmla="*/ 2147483647 w 84"/>
                <a:gd name="T15" fmla="*/ 2147483647 h 82"/>
                <a:gd name="T16" fmla="*/ 2147483647 w 84"/>
                <a:gd name="T17" fmla="*/ 2147483647 h 82"/>
                <a:gd name="T18" fmla="*/ 2147483647 w 84"/>
                <a:gd name="T19" fmla="*/ 2147483647 h 82"/>
                <a:gd name="T20" fmla="*/ 2147483647 w 84"/>
                <a:gd name="T21" fmla="*/ 2147483647 h 82"/>
                <a:gd name="T22" fmla="*/ 2147483647 w 84"/>
                <a:gd name="T23" fmla="*/ 2147483647 h 82"/>
                <a:gd name="T24" fmla="*/ 2147483647 w 84"/>
                <a:gd name="T25" fmla="*/ 2147483647 h 82"/>
                <a:gd name="T26" fmla="*/ 2147483647 w 84"/>
                <a:gd name="T27" fmla="*/ 2147483647 h 82"/>
                <a:gd name="T28" fmla="*/ 2147483647 w 84"/>
                <a:gd name="T29" fmla="*/ 2147483647 h 82"/>
                <a:gd name="T30" fmla="*/ 0 w 84"/>
                <a:gd name="T31" fmla="*/ 2147483647 h 82"/>
                <a:gd name="T32" fmla="*/ 2147483647 w 8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82"/>
                <a:gd name="T53" fmla="*/ 84 w 8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4" name="Freeform 98"/>
            <p:cNvSpPr>
              <a:spLocks/>
            </p:cNvSpPr>
            <p:nvPr/>
          </p:nvSpPr>
          <p:spPr bwMode="auto">
            <a:xfrm>
              <a:off x="3059216" y="5212778"/>
              <a:ext cx="357464" cy="872130"/>
            </a:xfrm>
            <a:custGeom>
              <a:avLst/>
              <a:gdLst>
                <a:gd name="T0" fmla="*/ 2147483647 w 246"/>
                <a:gd name="T1" fmla="*/ 2147483647 h 552"/>
                <a:gd name="T2" fmla="*/ 2147483647 w 246"/>
                <a:gd name="T3" fmla="*/ 2147483647 h 552"/>
                <a:gd name="T4" fmla="*/ 2147483647 w 246"/>
                <a:gd name="T5" fmla="*/ 2147483647 h 552"/>
                <a:gd name="T6" fmla="*/ 2147483647 w 246"/>
                <a:gd name="T7" fmla="*/ 2147483647 h 552"/>
                <a:gd name="T8" fmla="*/ 2147483647 w 246"/>
                <a:gd name="T9" fmla="*/ 2147483647 h 552"/>
                <a:gd name="T10" fmla="*/ 2147483647 w 246"/>
                <a:gd name="T11" fmla="*/ 2147483647 h 552"/>
                <a:gd name="T12" fmla="*/ 2147483647 w 246"/>
                <a:gd name="T13" fmla="*/ 2147483647 h 552"/>
                <a:gd name="T14" fmla="*/ 2147483647 w 246"/>
                <a:gd name="T15" fmla="*/ 2147483647 h 552"/>
                <a:gd name="T16" fmla="*/ 2147483647 w 246"/>
                <a:gd name="T17" fmla="*/ 2147483647 h 552"/>
                <a:gd name="T18" fmla="*/ 2147483647 w 246"/>
                <a:gd name="T19" fmla="*/ 2147483647 h 552"/>
                <a:gd name="T20" fmla="*/ 2147483647 w 246"/>
                <a:gd name="T21" fmla="*/ 2147483647 h 552"/>
                <a:gd name="T22" fmla="*/ 2147483647 w 246"/>
                <a:gd name="T23" fmla="*/ 2147483647 h 552"/>
                <a:gd name="T24" fmla="*/ 2147483647 w 246"/>
                <a:gd name="T25" fmla="*/ 2147483647 h 552"/>
                <a:gd name="T26" fmla="*/ 2147483647 w 246"/>
                <a:gd name="T27" fmla="*/ 2147483647 h 552"/>
                <a:gd name="T28" fmla="*/ 2147483647 w 246"/>
                <a:gd name="T29" fmla="*/ 2147483647 h 552"/>
                <a:gd name="T30" fmla="*/ 2147483647 w 246"/>
                <a:gd name="T31" fmla="*/ 2147483647 h 552"/>
                <a:gd name="T32" fmla="*/ 2147483647 w 246"/>
                <a:gd name="T33" fmla="*/ 2147483647 h 552"/>
                <a:gd name="T34" fmla="*/ 2147483647 w 246"/>
                <a:gd name="T35" fmla="*/ 2147483647 h 552"/>
                <a:gd name="T36" fmla="*/ 2147483647 w 246"/>
                <a:gd name="T37" fmla="*/ 2147483647 h 552"/>
                <a:gd name="T38" fmla="*/ 2147483647 w 246"/>
                <a:gd name="T39" fmla="*/ 2147483647 h 552"/>
                <a:gd name="T40" fmla="*/ 2147483647 w 246"/>
                <a:gd name="T41" fmla="*/ 2147483647 h 552"/>
                <a:gd name="T42" fmla="*/ 2147483647 w 246"/>
                <a:gd name="T43" fmla="*/ 2147483647 h 552"/>
                <a:gd name="T44" fmla="*/ 2147483647 w 246"/>
                <a:gd name="T45" fmla="*/ 2147483647 h 552"/>
                <a:gd name="T46" fmla="*/ 2147483647 w 246"/>
                <a:gd name="T47" fmla="*/ 2147483647 h 552"/>
                <a:gd name="T48" fmla="*/ 2147483647 w 246"/>
                <a:gd name="T49" fmla="*/ 2147483647 h 552"/>
                <a:gd name="T50" fmla="*/ 2147483647 w 246"/>
                <a:gd name="T51" fmla="*/ 2147483647 h 552"/>
                <a:gd name="T52" fmla="*/ 2147483647 w 246"/>
                <a:gd name="T53" fmla="*/ 2147483647 h 552"/>
                <a:gd name="T54" fmla="*/ 2147483647 w 246"/>
                <a:gd name="T55" fmla="*/ 2147483647 h 552"/>
                <a:gd name="T56" fmla="*/ 2147483647 w 246"/>
                <a:gd name="T57" fmla="*/ 2147483647 h 552"/>
                <a:gd name="T58" fmla="*/ 2147483647 w 246"/>
                <a:gd name="T59" fmla="*/ 2147483647 h 552"/>
                <a:gd name="T60" fmla="*/ 2147483647 w 246"/>
                <a:gd name="T61" fmla="*/ 2147483647 h 552"/>
                <a:gd name="T62" fmla="*/ 2147483647 w 246"/>
                <a:gd name="T63" fmla="*/ 2147483647 h 552"/>
                <a:gd name="T64" fmla="*/ 2147483647 w 246"/>
                <a:gd name="T65" fmla="*/ 2147483647 h 552"/>
                <a:gd name="T66" fmla="*/ 2147483647 w 246"/>
                <a:gd name="T67" fmla="*/ 2147483647 h 552"/>
                <a:gd name="T68" fmla="*/ 2147483647 w 246"/>
                <a:gd name="T69" fmla="*/ 2147483647 h 552"/>
                <a:gd name="T70" fmla="*/ 2147483647 w 246"/>
                <a:gd name="T71" fmla="*/ 2147483647 h 552"/>
                <a:gd name="T72" fmla="*/ 2147483647 w 246"/>
                <a:gd name="T73" fmla="*/ 2147483647 h 552"/>
                <a:gd name="T74" fmla="*/ 2147483647 w 246"/>
                <a:gd name="T75" fmla="*/ 2147483647 h 552"/>
                <a:gd name="T76" fmla="*/ 2147483647 w 246"/>
                <a:gd name="T77" fmla="*/ 2147483647 h 552"/>
                <a:gd name="T78" fmla="*/ 2147483647 w 246"/>
                <a:gd name="T79" fmla="*/ 2147483647 h 552"/>
                <a:gd name="T80" fmla="*/ 2147483647 w 246"/>
                <a:gd name="T81" fmla="*/ 2147483647 h 552"/>
                <a:gd name="T82" fmla="*/ 2147483647 w 246"/>
                <a:gd name="T83" fmla="*/ 2147483647 h 552"/>
                <a:gd name="T84" fmla="*/ 2147483647 w 246"/>
                <a:gd name="T85" fmla="*/ 2147483647 h 552"/>
                <a:gd name="T86" fmla="*/ 2147483647 w 246"/>
                <a:gd name="T87" fmla="*/ 2147483647 h 552"/>
                <a:gd name="T88" fmla="*/ 2147483647 w 246"/>
                <a:gd name="T89" fmla="*/ 2147483647 h 552"/>
                <a:gd name="T90" fmla="*/ 2147483647 w 246"/>
                <a:gd name="T91" fmla="*/ 2147483647 h 552"/>
                <a:gd name="T92" fmla="*/ 2147483647 w 246"/>
                <a:gd name="T93" fmla="*/ 2147483647 h 552"/>
                <a:gd name="T94" fmla="*/ 2147483647 w 246"/>
                <a:gd name="T95" fmla="*/ 2147483647 h 552"/>
                <a:gd name="T96" fmla="*/ 2147483647 w 246"/>
                <a:gd name="T97" fmla="*/ 2147483647 h 552"/>
                <a:gd name="T98" fmla="*/ 2147483647 w 246"/>
                <a:gd name="T99" fmla="*/ 2147483647 h 552"/>
                <a:gd name="T100" fmla="*/ 2147483647 w 246"/>
                <a:gd name="T101" fmla="*/ 2147483647 h 552"/>
                <a:gd name="T102" fmla="*/ 2147483647 w 246"/>
                <a:gd name="T103" fmla="*/ 2147483647 h 552"/>
                <a:gd name="T104" fmla="*/ 2147483647 w 246"/>
                <a:gd name="T105" fmla="*/ 2147483647 h 552"/>
                <a:gd name="T106" fmla="*/ 2147483647 w 246"/>
                <a:gd name="T107" fmla="*/ 2147483647 h 552"/>
                <a:gd name="T108" fmla="*/ 2147483647 w 246"/>
                <a:gd name="T109" fmla="*/ 2147483647 h 552"/>
                <a:gd name="T110" fmla="*/ 2147483647 w 246"/>
                <a:gd name="T111" fmla="*/ 2147483647 h 552"/>
                <a:gd name="T112" fmla="*/ 2147483647 w 246"/>
                <a:gd name="T113" fmla="*/ 2147483647 h 552"/>
                <a:gd name="T114" fmla="*/ 2147483647 w 246"/>
                <a:gd name="T115" fmla="*/ 2147483647 h 552"/>
                <a:gd name="T116" fmla="*/ 2147483647 w 246"/>
                <a:gd name="T117" fmla="*/ 2147483647 h 5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552"/>
                <a:gd name="T179" fmla="*/ 246 w 246"/>
                <a:gd name="T180" fmla="*/ 552 h 5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5" name="Freeform 99"/>
            <p:cNvSpPr>
              <a:spLocks/>
            </p:cNvSpPr>
            <p:nvPr/>
          </p:nvSpPr>
          <p:spPr bwMode="auto">
            <a:xfrm>
              <a:off x="3007326" y="5097291"/>
              <a:ext cx="281358" cy="1071246"/>
            </a:xfrm>
            <a:custGeom>
              <a:avLst/>
              <a:gdLst>
                <a:gd name="T0" fmla="*/ 2147483647 w 192"/>
                <a:gd name="T1" fmla="*/ 2147483647 h 678"/>
                <a:gd name="T2" fmla="*/ 2147483647 w 192"/>
                <a:gd name="T3" fmla="*/ 2147483647 h 678"/>
                <a:gd name="T4" fmla="*/ 2147483647 w 192"/>
                <a:gd name="T5" fmla="*/ 2147483647 h 678"/>
                <a:gd name="T6" fmla="*/ 2147483647 w 192"/>
                <a:gd name="T7" fmla="*/ 2147483647 h 678"/>
                <a:gd name="T8" fmla="*/ 2147483647 w 192"/>
                <a:gd name="T9" fmla="*/ 2147483647 h 678"/>
                <a:gd name="T10" fmla="*/ 2147483647 w 192"/>
                <a:gd name="T11" fmla="*/ 2147483647 h 678"/>
                <a:gd name="T12" fmla="*/ 2147483647 w 192"/>
                <a:gd name="T13" fmla="*/ 2147483647 h 678"/>
                <a:gd name="T14" fmla="*/ 2147483647 w 192"/>
                <a:gd name="T15" fmla="*/ 2147483647 h 678"/>
                <a:gd name="T16" fmla="*/ 2147483647 w 192"/>
                <a:gd name="T17" fmla="*/ 2147483647 h 678"/>
                <a:gd name="T18" fmla="*/ 2147483647 w 192"/>
                <a:gd name="T19" fmla="*/ 2147483647 h 678"/>
                <a:gd name="T20" fmla="*/ 2147483647 w 192"/>
                <a:gd name="T21" fmla="*/ 2147483647 h 678"/>
                <a:gd name="T22" fmla="*/ 2147483647 w 192"/>
                <a:gd name="T23" fmla="*/ 2147483647 h 678"/>
                <a:gd name="T24" fmla="*/ 2147483647 w 192"/>
                <a:gd name="T25" fmla="*/ 2147483647 h 678"/>
                <a:gd name="T26" fmla="*/ 2147483647 w 192"/>
                <a:gd name="T27" fmla="*/ 2147483647 h 678"/>
                <a:gd name="T28" fmla="*/ 2147483647 w 192"/>
                <a:gd name="T29" fmla="*/ 2147483647 h 678"/>
                <a:gd name="T30" fmla="*/ 2147483647 w 192"/>
                <a:gd name="T31" fmla="*/ 2147483647 h 678"/>
                <a:gd name="T32" fmla="*/ 2147483647 w 192"/>
                <a:gd name="T33" fmla="*/ 2147483647 h 678"/>
                <a:gd name="T34" fmla="*/ 2147483647 w 192"/>
                <a:gd name="T35" fmla="*/ 2147483647 h 678"/>
                <a:gd name="T36" fmla="*/ 2147483647 w 192"/>
                <a:gd name="T37" fmla="*/ 2147483647 h 678"/>
                <a:gd name="T38" fmla="*/ 2147483647 w 192"/>
                <a:gd name="T39" fmla="*/ 2147483647 h 678"/>
                <a:gd name="T40" fmla="*/ 2147483647 w 192"/>
                <a:gd name="T41" fmla="*/ 2147483647 h 678"/>
                <a:gd name="T42" fmla="*/ 2147483647 w 192"/>
                <a:gd name="T43" fmla="*/ 2147483647 h 678"/>
                <a:gd name="T44" fmla="*/ 2147483647 w 192"/>
                <a:gd name="T45" fmla="*/ 0 h 678"/>
                <a:gd name="T46" fmla="*/ 0 w 192"/>
                <a:gd name="T47" fmla="*/ 2147483647 h 678"/>
                <a:gd name="T48" fmla="*/ 2147483647 w 192"/>
                <a:gd name="T49" fmla="*/ 2147483647 h 678"/>
                <a:gd name="T50" fmla="*/ 2147483647 w 192"/>
                <a:gd name="T51" fmla="*/ 2147483647 h 678"/>
                <a:gd name="T52" fmla="*/ 2147483647 w 192"/>
                <a:gd name="T53" fmla="*/ 2147483647 h 678"/>
                <a:gd name="T54" fmla="*/ 2147483647 w 192"/>
                <a:gd name="T55" fmla="*/ 2147483647 h 678"/>
                <a:gd name="T56" fmla="*/ 2147483647 w 192"/>
                <a:gd name="T57" fmla="*/ 2147483647 h 678"/>
                <a:gd name="T58" fmla="*/ 2147483647 w 192"/>
                <a:gd name="T59" fmla="*/ 2147483647 h 678"/>
                <a:gd name="T60" fmla="*/ 2147483647 w 192"/>
                <a:gd name="T61" fmla="*/ 2147483647 h 678"/>
                <a:gd name="T62" fmla="*/ 2147483647 w 192"/>
                <a:gd name="T63" fmla="*/ 2147483647 h 678"/>
                <a:gd name="T64" fmla="*/ 2147483647 w 192"/>
                <a:gd name="T65" fmla="*/ 2147483647 h 678"/>
                <a:gd name="T66" fmla="*/ 2147483647 w 192"/>
                <a:gd name="T67" fmla="*/ 2147483647 h 678"/>
                <a:gd name="T68" fmla="*/ 2147483647 w 192"/>
                <a:gd name="T69" fmla="*/ 2147483647 h 678"/>
                <a:gd name="T70" fmla="*/ 2147483647 w 192"/>
                <a:gd name="T71" fmla="*/ 2147483647 h 678"/>
                <a:gd name="T72" fmla="*/ 2147483647 w 192"/>
                <a:gd name="T73" fmla="*/ 2147483647 h 678"/>
                <a:gd name="T74" fmla="*/ 2147483647 w 192"/>
                <a:gd name="T75" fmla="*/ 2147483647 h 678"/>
                <a:gd name="T76" fmla="*/ 2147483647 w 192"/>
                <a:gd name="T77" fmla="*/ 2147483647 h 678"/>
                <a:gd name="T78" fmla="*/ 2147483647 w 192"/>
                <a:gd name="T79" fmla="*/ 2147483647 h 678"/>
                <a:gd name="T80" fmla="*/ 2147483647 w 192"/>
                <a:gd name="T81" fmla="*/ 2147483647 h 678"/>
                <a:gd name="T82" fmla="*/ 2147483647 w 192"/>
                <a:gd name="T83" fmla="*/ 2147483647 h 678"/>
                <a:gd name="T84" fmla="*/ 2147483647 w 192"/>
                <a:gd name="T85" fmla="*/ 2147483647 h 678"/>
                <a:gd name="T86" fmla="*/ 2147483647 w 192"/>
                <a:gd name="T87" fmla="*/ 2147483647 h 678"/>
                <a:gd name="T88" fmla="*/ 2147483647 w 192"/>
                <a:gd name="T89" fmla="*/ 2147483647 h 678"/>
                <a:gd name="T90" fmla="*/ 2147483647 w 192"/>
                <a:gd name="T91" fmla="*/ 2147483647 h 678"/>
                <a:gd name="T92" fmla="*/ 2147483647 w 192"/>
                <a:gd name="T93" fmla="*/ 2147483647 h 678"/>
                <a:gd name="T94" fmla="*/ 2147483647 w 192"/>
                <a:gd name="T95" fmla="*/ 2147483647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2"/>
                <a:gd name="T145" fmla="*/ 0 h 678"/>
                <a:gd name="T146" fmla="*/ 192 w 192"/>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6" name="Freeform 100"/>
            <p:cNvSpPr>
              <a:spLocks/>
            </p:cNvSpPr>
            <p:nvPr/>
          </p:nvSpPr>
          <p:spPr bwMode="auto">
            <a:xfrm>
              <a:off x="3263316" y="6084908"/>
              <a:ext cx="99168" cy="88938"/>
            </a:xfrm>
            <a:custGeom>
              <a:avLst/>
              <a:gdLst>
                <a:gd name="T0" fmla="*/ 0 w 68"/>
                <a:gd name="T1" fmla="*/ 0 h 56"/>
                <a:gd name="T2" fmla="*/ 2147483647 w 68"/>
                <a:gd name="T3" fmla="*/ 2147483647 h 56"/>
                <a:gd name="T4" fmla="*/ 2147483647 w 68"/>
                <a:gd name="T5" fmla="*/ 2147483647 h 56"/>
                <a:gd name="T6" fmla="*/ 2147483647 w 68"/>
                <a:gd name="T7" fmla="*/ 2147483647 h 56"/>
                <a:gd name="T8" fmla="*/ 2147483647 w 68"/>
                <a:gd name="T9" fmla="*/ 2147483647 h 56"/>
                <a:gd name="T10" fmla="*/ 2147483647 w 68"/>
                <a:gd name="T11" fmla="*/ 2147483647 h 56"/>
                <a:gd name="T12" fmla="*/ 2147483647 w 68"/>
                <a:gd name="T13" fmla="*/ 2147483647 h 56"/>
                <a:gd name="T14" fmla="*/ 2147483647 w 68"/>
                <a:gd name="T15" fmla="*/ 2147483647 h 56"/>
                <a:gd name="T16" fmla="*/ 2147483647 w 68"/>
                <a:gd name="T17" fmla="*/ 2147483647 h 56"/>
                <a:gd name="T18" fmla="*/ 2147483647 w 68"/>
                <a:gd name="T19" fmla="*/ 2147483647 h 56"/>
                <a:gd name="T20" fmla="*/ 2147483647 w 68"/>
                <a:gd name="T21" fmla="*/ 2147483647 h 56"/>
                <a:gd name="T22" fmla="*/ 2147483647 w 68"/>
                <a:gd name="T23" fmla="*/ 2147483647 h 56"/>
                <a:gd name="T24" fmla="*/ 2147483647 w 68"/>
                <a:gd name="T25" fmla="*/ 2147483647 h 56"/>
                <a:gd name="T26" fmla="*/ 0 w 6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56"/>
                <a:gd name="T44" fmla="*/ 68 w 6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7" name="Freeform 101"/>
            <p:cNvSpPr>
              <a:spLocks/>
            </p:cNvSpPr>
            <p:nvPr/>
          </p:nvSpPr>
          <p:spPr bwMode="auto">
            <a:xfrm>
              <a:off x="2791694" y="4215869"/>
              <a:ext cx="269828" cy="480535"/>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0 w 184"/>
                <a:gd name="T91" fmla="*/ 2147483647 h 3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
                <a:gd name="T139" fmla="*/ 0 h 304"/>
                <a:gd name="T140" fmla="*/ 184 w 184"/>
                <a:gd name="T141" fmla="*/ 304 h 3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8" name="Freeform 103"/>
            <p:cNvSpPr>
              <a:spLocks/>
            </p:cNvSpPr>
            <p:nvPr/>
          </p:nvSpPr>
          <p:spPr bwMode="auto">
            <a:xfrm>
              <a:off x="5138271" y="3905246"/>
              <a:ext cx="386292" cy="560181"/>
            </a:xfrm>
            <a:custGeom>
              <a:avLst/>
              <a:gdLst>
                <a:gd name="T0" fmla="*/ 2147483647 w 264"/>
                <a:gd name="T1" fmla="*/ 2147483647 h 354"/>
                <a:gd name="T2" fmla="*/ 2147483647 w 264"/>
                <a:gd name="T3" fmla="*/ 2147483647 h 354"/>
                <a:gd name="T4" fmla="*/ 2147483647 w 264"/>
                <a:gd name="T5" fmla="*/ 2147483647 h 354"/>
                <a:gd name="T6" fmla="*/ 2147483647 w 264"/>
                <a:gd name="T7" fmla="*/ 2147483647 h 354"/>
                <a:gd name="T8" fmla="*/ 2147483647 w 264"/>
                <a:gd name="T9" fmla="*/ 2147483647 h 354"/>
                <a:gd name="T10" fmla="*/ 2147483647 w 264"/>
                <a:gd name="T11" fmla="*/ 2147483647 h 354"/>
                <a:gd name="T12" fmla="*/ 2147483647 w 264"/>
                <a:gd name="T13" fmla="*/ 2147483647 h 354"/>
                <a:gd name="T14" fmla="*/ 2147483647 w 264"/>
                <a:gd name="T15" fmla="*/ 2147483647 h 354"/>
                <a:gd name="T16" fmla="*/ 2147483647 w 264"/>
                <a:gd name="T17" fmla="*/ 2147483647 h 354"/>
                <a:gd name="T18" fmla="*/ 2147483647 w 264"/>
                <a:gd name="T19" fmla="*/ 2147483647 h 354"/>
                <a:gd name="T20" fmla="*/ 2147483647 w 264"/>
                <a:gd name="T21" fmla="*/ 2147483647 h 354"/>
                <a:gd name="T22" fmla="*/ 2147483647 w 264"/>
                <a:gd name="T23" fmla="*/ 2147483647 h 354"/>
                <a:gd name="T24" fmla="*/ 2147483647 w 264"/>
                <a:gd name="T25" fmla="*/ 2147483647 h 354"/>
                <a:gd name="T26" fmla="*/ 2147483647 w 264"/>
                <a:gd name="T27" fmla="*/ 2147483647 h 354"/>
                <a:gd name="T28" fmla="*/ 2147483647 w 264"/>
                <a:gd name="T29" fmla="*/ 2147483647 h 354"/>
                <a:gd name="T30" fmla="*/ 2147483647 w 264"/>
                <a:gd name="T31" fmla="*/ 2147483647 h 354"/>
                <a:gd name="T32" fmla="*/ 2147483647 w 264"/>
                <a:gd name="T33" fmla="*/ 2147483647 h 354"/>
                <a:gd name="T34" fmla="*/ 2147483647 w 264"/>
                <a:gd name="T35" fmla="*/ 2147483647 h 354"/>
                <a:gd name="T36" fmla="*/ 2147483647 w 264"/>
                <a:gd name="T37" fmla="*/ 2147483647 h 354"/>
                <a:gd name="T38" fmla="*/ 2147483647 w 264"/>
                <a:gd name="T39" fmla="*/ 2147483647 h 354"/>
                <a:gd name="T40" fmla="*/ 2147483647 w 264"/>
                <a:gd name="T41" fmla="*/ 2147483647 h 354"/>
                <a:gd name="T42" fmla="*/ 2147483647 w 264"/>
                <a:gd name="T43" fmla="*/ 2147483647 h 354"/>
                <a:gd name="T44" fmla="*/ 2147483647 w 264"/>
                <a:gd name="T45" fmla="*/ 2147483647 h 354"/>
                <a:gd name="T46" fmla="*/ 2147483647 w 264"/>
                <a:gd name="T47" fmla="*/ 2147483647 h 354"/>
                <a:gd name="T48" fmla="*/ 2147483647 w 264"/>
                <a:gd name="T49" fmla="*/ 2147483647 h 354"/>
                <a:gd name="T50" fmla="*/ 2147483647 w 264"/>
                <a:gd name="T51" fmla="*/ 2147483647 h 354"/>
                <a:gd name="T52" fmla="*/ 2147483647 w 264"/>
                <a:gd name="T53" fmla="*/ 2147483647 h 354"/>
                <a:gd name="T54" fmla="*/ 2147483647 w 264"/>
                <a:gd name="T55" fmla="*/ 2147483647 h 354"/>
                <a:gd name="T56" fmla="*/ 2147483647 w 264"/>
                <a:gd name="T57" fmla="*/ 2147483647 h 354"/>
                <a:gd name="T58" fmla="*/ 2147483647 w 264"/>
                <a:gd name="T59" fmla="*/ 2147483647 h 354"/>
                <a:gd name="T60" fmla="*/ 2147483647 w 264"/>
                <a:gd name="T61" fmla="*/ 2147483647 h 354"/>
                <a:gd name="T62" fmla="*/ 2147483647 w 264"/>
                <a:gd name="T63" fmla="*/ 2147483647 h 354"/>
                <a:gd name="T64" fmla="*/ 2147483647 w 264"/>
                <a:gd name="T65" fmla="*/ 2147483647 h 354"/>
                <a:gd name="T66" fmla="*/ 2147483647 w 264"/>
                <a:gd name="T67" fmla="*/ 2147483647 h 354"/>
                <a:gd name="T68" fmla="*/ 2147483647 w 264"/>
                <a:gd name="T69" fmla="*/ 2147483647 h 354"/>
                <a:gd name="T70" fmla="*/ 2147483647 w 264"/>
                <a:gd name="T71" fmla="*/ 2147483647 h 354"/>
                <a:gd name="T72" fmla="*/ 2147483647 w 264"/>
                <a:gd name="T73" fmla="*/ 2147483647 h 354"/>
                <a:gd name="T74" fmla="*/ 2147483647 w 264"/>
                <a:gd name="T75" fmla="*/ 2147483647 h 354"/>
                <a:gd name="T76" fmla="*/ 2147483647 w 264"/>
                <a:gd name="T77" fmla="*/ 2147483647 h 354"/>
                <a:gd name="T78" fmla="*/ 2147483647 w 264"/>
                <a:gd name="T79" fmla="*/ 2147483647 h 354"/>
                <a:gd name="T80" fmla="*/ 2147483647 w 264"/>
                <a:gd name="T81" fmla="*/ 2147483647 h 354"/>
                <a:gd name="T82" fmla="*/ 2147483647 w 264"/>
                <a:gd name="T83" fmla="*/ 2147483647 h 354"/>
                <a:gd name="T84" fmla="*/ 2147483647 w 264"/>
                <a:gd name="T85" fmla="*/ 2147483647 h 354"/>
                <a:gd name="T86" fmla="*/ 2147483647 w 264"/>
                <a:gd name="T87" fmla="*/ 2147483647 h 354"/>
                <a:gd name="T88" fmla="*/ 2147483647 w 264"/>
                <a:gd name="T89" fmla="*/ 2147483647 h 354"/>
                <a:gd name="T90" fmla="*/ 2147483647 w 264"/>
                <a:gd name="T91" fmla="*/ 0 h 354"/>
                <a:gd name="T92" fmla="*/ 2147483647 w 264"/>
                <a:gd name="T93" fmla="*/ 2147483647 h 354"/>
                <a:gd name="T94" fmla="*/ 2147483647 w 264"/>
                <a:gd name="T95" fmla="*/ 2147483647 h 354"/>
                <a:gd name="T96" fmla="*/ 2147483647 w 264"/>
                <a:gd name="T97" fmla="*/ 2147483647 h 354"/>
                <a:gd name="T98" fmla="*/ 2147483647 w 264"/>
                <a:gd name="T99" fmla="*/ 2147483647 h 354"/>
                <a:gd name="T100" fmla="*/ 2147483647 w 264"/>
                <a:gd name="T101" fmla="*/ 2147483647 h 354"/>
                <a:gd name="T102" fmla="*/ 2147483647 w 264"/>
                <a:gd name="T103" fmla="*/ 2147483647 h 354"/>
                <a:gd name="T104" fmla="*/ 2147483647 w 264"/>
                <a:gd name="T105" fmla="*/ 2147483647 h 354"/>
                <a:gd name="T106" fmla="*/ 2147483647 w 264"/>
                <a:gd name="T107" fmla="*/ 2147483647 h 354"/>
                <a:gd name="T108" fmla="*/ 2147483647 w 264"/>
                <a:gd name="T109" fmla="*/ 2147483647 h 354"/>
                <a:gd name="T110" fmla="*/ 0 w 264"/>
                <a:gd name="T111" fmla="*/ 2147483647 h 354"/>
                <a:gd name="T112" fmla="*/ 2147483647 w 264"/>
                <a:gd name="T113" fmla="*/ 2147483647 h 354"/>
                <a:gd name="T114" fmla="*/ 2147483647 w 264"/>
                <a:gd name="T115" fmla="*/ 2147483647 h 354"/>
                <a:gd name="T116" fmla="*/ 2147483647 w 264"/>
                <a:gd name="T117" fmla="*/ 2147483647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4"/>
                <a:gd name="T178" fmla="*/ 0 h 354"/>
                <a:gd name="T179" fmla="*/ 264 w 264"/>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99" name="Freeform 104"/>
            <p:cNvSpPr>
              <a:spLocks/>
            </p:cNvSpPr>
            <p:nvPr/>
          </p:nvSpPr>
          <p:spPr bwMode="auto">
            <a:xfrm>
              <a:off x="5592597" y="4223833"/>
              <a:ext cx="244459" cy="383631"/>
            </a:xfrm>
            <a:custGeom>
              <a:avLst/>
              <a:gdLst>
                <a:gd name="T0" fmla="*/ 2147483647 w 168"/>
                <a:gd name="T1" fmla="*/ 2147483647 h 244"/>
                <a:gd name="T2" fmla="*/ 2147483647 w 168"/>
                <a:gd name="T3" fmla="*/ 2147483647 h 244"/>
                <a:gd name="T4" fmla="*/ 2147483647 w 168"/>
                <a:gd name="T5" fmla="*/ 2147483647 h 244"/>
                <a:gd name="T6" fmla="*/ 2147483647 w 168"/>
                <a:gd name="T7" fmla="*/ 2147483647 h 244"/>
                <a:gd name="T8" fmla="*/ 2147483647 w 168"/>
                <a:gd name="T9" fmla="*/ 2147483647 h 244"/>
                <a:gd name="T10" fmla="*/ 2147483647 w 168"/>
                <a:gd name="T11" fmla="*/ 2147483647 h 244"/>
                <a:gd name="T12" fmla="*/ 2147483647 w 168"/>
                <a:gd name="T13" fmla="*/ 2147483647 h 244"/>
                <a:gd name="T14" fmla="*/ 2147483647 w 168"/>
                <a:gd name="T15" fmla="*/ 2147483647 h 244"/>
                <a:gd name="T16" fmla="*/ 2147483647 w 168"/>
                <a:gd name="T17" fmla="*/ 2147483647 h 244"/>
                <a:gd name="T18" fmla="*/ 2147483647 w 168"/>
                <a:gd name="T19" fmla="*/ 2147483647 h 244"/>
                <a:gd name="T20" fmla="*/ 2147483647 w 168"/>
                <a:gd name="T21" fmla="*/ 2147483647 h 244"/>
                <a:gd name="T22" fmla="*/ 2147483647 w 168"/>
                <a:gd name="T23" fmla="*/ 2147483647 h 244"/>
                <a:gd name="T24" fmla="*/ 2147483647 w 168"/>
                <a:gd name="T25" fmla="*/ 2147483647 h 244"/>
                <a:gd name="T26" fmla="*/ 2147483647 w 168"/>
                <a:gd name="T27" fmla="*/ 2147483647 h 244"/>
                <a:gd name="T28" fmla="*/ 2147483647 w 168"/>
                <a:gd name="T29" fmla="*/ 2147483647 h 244"/>
                <a:gd name="T30" fmla="*/ 2147483647 w 168"/>
                <a:gd name="T31" fmla="*/ 2147483647 h 244"/>
                <a:gd name="T32" fmla="*/ 2147483647 w 168"/>
                <a:gd name="T33" fmla="*/ 2147483647 h 244"/>
                <a:gd name="T34" fmla="*/ 2147483647 w 168"/>
                <a:gd name="T35" fmla="*/ 2147483647 h 244"/>
                <a:gd name="T36" fmla="*/ 2147483647 w 168"/>
                <a:gd name="T37" fmla="*/ 2147483647 h 244"/>
                <a:gd name="T38" fmla="*/ 2147483647 w 168"/>
                <a:gd name="T39" fmla="*/ 2147483647 h 244"/>
                <a:gd name="T40" fmla="*/ 2147483647 w 168"/>
                <a:gd name="T41" fmla="*/ 2147483647 h 244"/>
                <a:gd name="T42" fmla="*/ 2147483647 w 168"/>
                <a:gd name="T43" fmla="*/ 2147483647 h 244"/>
                <a:gd name="T44" fmla="*/ 2147483647 w 168"/>
                <a:gd name="T45" fmla="*/ 2147483647 h 244"/>
                <a:gd name="T46" fmla="*/ 2147483647 w 168"/>
                <a:gd name="T47" fmla="*/ 2147483647 h 244"/>
                <a:gd name="T48" fmla="*/ 2147483647 w 168"/>
                <a:gd name="T49" fmla="*/ 2147483647 h 244"/>
                <a:gd name="T50" fmla="*/ 2147483647 w 168"/>
                <a:gd name="T51" fmla="*/ 2147483647 h 244"/>
                <a:gd name="T52" fmla="*/ 2147483647 w 168"/>
                <a:gd name="T53" fmla="*/ 2147483647 h 244"/>
                <a:gd name="T54" fmla="*/ 2147483647 w 168"/>
                <a:gd name="T55" fmla="*/ 2147483647 h 244"/>
                <a:gd name="T56" fmla="*/ 2147483647 w 168"/>
                <a:gd name="T57" fmla="*/ 2147483647 h 244"/>
                <a:gd name="T58" fmla="*/ 2147483647 w 168"/>
                <a:gd name="T59" fmla="*/ 2147483647 h 244"/>
                <a:gd name="T60" fmla="*/ 2147483647 w 168"/>
                <a:gd name="T61" fmla="*/ 2147483647 h 244"/>
                <a:gd name="T62" fmla="*/ 2147483647 w 168"/>
                <a:gd name="T63" fmla="*/ 2147483647 h 244"/>
                <a:gd name="T64" fmla="*/ 0 w 168"/>
                <a:gd name="T65" fmla="*/ 2147483647 h 244"/>
                <a:gd name="T66" fmla="*/ 2147483647 w 168"/>
                <a:gd name="T67" fmla="*/ 2147483647 h 244"/>
                <a:gd name="T68" fmla="*/ 2147483647 w 168"/>
                <a:gd name="T69" fmla="*/ 2147483647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244"/>
                <a:gd name="T107" fmla="*/ 168 w 168"/>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0" name="Freeform 105"/>
            <p:cNvSpPr>
              <a:spLocks/>
            </p:cNvSpPr>
            <p:nvPr/>
          </p:nvSpPr>
          <p:spPr bwMode="auto">
            <a:xfrm>
              <a:off x="4849994" y="4503924"/>
              <a:ext cx="42665" cy="38495"/>
            </a:xfrm>
            <a:custGeom>
              <a:avLst/>
              <a:gdLst>
                <a:gd name="T0" fmla="*/ 2147483647 w 28"/>
                <a:gd name="T1" fmla="*/ 2147483647 h 24"/>
                <a:gd name="T2" fmla="*/ 2147483647 w 28"/>
                <a:gd name="T3" fmla="*/ 2147483647 h 24"/>
                <a:gd name="T4" fmla="*/ 2147483647 w 28"/>
                <a:gd name="T5" fmla="*/ 2147483647 h 24"/>
                <a:gd name="T6" fmla="*/ 0 w 28"/>
                <a:gd name="T7" fmla="*/ 2147483647 h 24"/>
                <a:gd name="T8" fmla="*/ 2147483647 w 28"/>
                <a:gd name="T9" fmla="*/ 2147483647 h 24"/>
                <a:gd name="T10" fmla="*/ 2147483647 w 28"/>
                <a:gd name="T11" fmla="*/ 2147483647 h 24"/>
                <a:gd name="T12" fmla="*/ 2147483647 w 28"/>
                <a:gd name="T13" fmla="*/ 0 h 24"/>
                <a:gd name="T14" fmla="*/ 2147483647 w 28"/>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
                <a:gd name="T26" fmla="*/ 28 w 28"/>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
                  <a:moveTo>
                    <a:pt x="28" y="24"/>
                  </a:moveTo>
                  <a:lnTo>
                    <a:pt x="18" y="24"/>
                  </a:lnTo>
                  <a:lnTo>
                    <a:pt x="12" y="24"/>
                  </a:lnTo>
                  <a:lnTo>
                    <a:pt x="0" y="22"/>
                  </a:lnTo>
                  <a:lnTo>
                    <a:pt x="6" y="2"/>
                  </a:lnTo>
                  <a:lnTo>
                    <a:pt x="28" y="4"/>
                  </a:lnTo>
                  <a:lnTo>
                    <a:pt x="28" y="0"/>
                  </a:lnTo>
                  <a:lnTo>
                    <a:pt x="28"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1" name="Freeform 106"/>
            <p:cNvSpPr>
              <a:spLocks/>
            </p:cNvSpPr>
            <p:nvPr/>
          </p:nvSpPr>
          <p:spPr bwMode="auto">
            <a:xfrm>
              <a:off x="5623730" y="4916758"/>
              <a:ext cx="181038" cy="394250"/>
            </a:xfrm>
            <a:custGeom>
              <a:avLst/>
              <a:gdLst>
                <a:gd name="T0" fmla="*/ 2147483647 w 124"/>
                <a:gd name="T1" fmla="*/ 2147483647 h 250"/>
                <a:gd name="T2" fmla="*/ 2147483647 w 124"/>
                <a:gd name="T3" fmla="*/ 2147483647 h 250"/>
                <a:gd name="T4" fmla="*/ 2147483647 w 124"/>
                <a:gd name="T5" fmla="*/ 2147483647 h 250"/>
                <a:gd name="T6" fmla="*/ 2147483647 w 124"/>
                <a:gd name="T7" fmla="*/ 2147483647 h 250"/>
                <a:gd name="T8" fmla="*/ 2147483647 w 124"/>
                <a:gd name="T9" fmla="*/ 2147483647 h 250"/>
                <a:gd name="T10" fmla="*/ 2147483647 w 124"/>
                <a:gd name="T11" fmla="*/ 2147483647 h 250"/>
                <a:gd name="T12" fmla="*/ 2147483647 w 124"/>
                <a:gd name="T13" fmla="*/ 2147483647 h 250"/>
                <a:gd name="T14" fmla="*/ 2147483647 w 124"/>
                <a:gd name="T15" fmla="*/ 2147483647 h 250"/>
                <a:gd name="T16" fmla="*/ 2147483647 w 124"/>
                <a:gd name="T17" fmla="*/ 2147483647 h 250"/>
                <a:gd name="T18" fmla="*/ 2147483647 w 124"/>
                <a:gd name="T19" fmla="*/ 0 h 250"/>
                <a:gd name="T20" fmla="*/ 2147483647 w 124"/>
                <a:gd name="T21" fmla="*/ 2147483647 h 250"/>
                <a:gd name="T22" fmla="*/ 2147483647 w 124"/>
                <a:gd name="T23" fmla="*/ 2147483647 h 250"/>
                <a:gd name="T24" fmla="*/ 2147483647 w 124"/>
                <a:gd name="T25" fmla="*/ 2147483647 h 250"/>
                <a:gd name="T26" fmla="*/ 2147483647 w 124"/>
                <a:gd name="T27" fmla="*/ 2147483647 h 250"/>
                <a:gd name="T28" fmla="*/ 2147483647 w 124"/>
                <a:gd name="T29" fmla="*/ 2147483647 h 250"/>
                <a:gd name="T30" fmla="*/ 2147483647 w 124"/>
                <a:gd name="T31" fmla="*/ 2147483647 h 250"/>
                <a:gd name="T32" fmla="*/ 2147483647 w 124"/>
                <a:gd name="T33" fmla="*/ 2147483647 h 250"/>
                <a:gd name="T34" fmla="*/ 2147483647 w 124"/>
                <a:gd name="T35" fmla="*/ 2147483647 h 250"/>
                <a:gd name="T36" fmla="*/ 2147483647 w 124"/>
                <a:gd name="T37" fmla="*/ 2147483647 h 250"/>
                <a:gd name="T38" fmla="*/ 2147483647 w 124"/>
                <a:gd name="T39" fmla="*/ 2147483647 h 250"/>
                <a:gd name="T40" fmla="*/ 2147483647 w 124"/>
                <a:gd name="T41" fmla="*/ 2147483647 h 250"/>
                <a:gd name="T42" fmla="*/ 2147483647 w 124"/>
                <a:gd name="T43" fmla="*/ 2147483647 h 250"/>
                <a:gd name="T44" fmla="*/ 2147483647 w 124"/>
                <a:gd name="T45" fmla="*/ 2147483647 h 250"/>
                <a:gd name="T46" fmla="*/ 2147483647 w 124"/>
                <a:gd name="T47" fmla="*/ 2147483647 h 250"/>
                <a:gd name="T48" fmla="*/ 2147483647 w 124"/>
                <a:gd name="T49" fmla="*/ 2147483647 h 250"/>
                <a:gd name="T50" fmla="*/ 2147483647 w 124"/>
                <a:gd name="T51" fmla="*/ 2147483647 h 250"/>
                <a:gd name="T52" fmla="*/ 2147483647 w 124"/>
                <a:gd name="T53" fmla="*/ 2147483647 h 250"/>
                <a:gd name="T54" fmla="*/ 2147483647 w 124"/>
                <a:gd name="T55" fmla="*/ 2147483647 h 250"/>
                <a:gd name="T56" fmla="*/ 0 w 124"/>
                <a:gd name="T57" fmla="*/ 2147483647 h 250"/>
                <a:gd name="T58" fmla="*/ 2147483647 w 124"/>
                <a:gd name="T59" fmla="*/ 2147483647 h 250"/>
                <a:gd name="T60" fmla="*/ 2147483647 w 124"/>
                <a:gd name="T61" fmla="*/ 2147483647 h 250"/>
                <a:gd name="T62" fmla="*/ 2147483647 w 124"/>
                <a:gd name="T63" fmla="*/ 2147483647 h 250"/>
                <a:gd name="T64" fmla="*/ 2147483647 w 124"/>
                <a:gd name="T65" fmla="*/ 2147483647 h 250"/>
                <a:gd name="T66" fmla="*/ 2147483647 w 124"/>
                <a:gd name="T67" fmla="*/ 2147483647 h 250"/>
                <a:gd name="T68" fmla="*/ 2147483647 w 124"/>
                <a:gd name="T69" fmla="*/ 2147483647 h 2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250"/>
                <a:gd name="T107" fmla="*/ 124 w 124"/>
                <a:gd name="T108" fmla="*/ 250 h 2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2" name="Freeform 107"/>
            <p:cNvSpPr>
              <a:spLocks/>
            </p:cNvSpPr>
            <p:nvPr/>
          </p:nvSpPr>
          <p:spPr bwMode="auto">
            <a:xfrm>
              <a:off x="5185549" y="3653033"/>
              <a:ext cx="265215" cy="289383"/>
            </a:xfrm>
            <a:custGeom>
              <a:avLst/>
              <a:gdLst>
                <a:gd name="T0" fmla="*/ 2147483647 w 182"/>
                <a:gd name="T1" fmla="*/ 2147483647 h 182"/>
                <a:gd name="T2" fmla="*/ 2147483647 w 182"/>
                <a:gd name="T3" fmla="*/ 2147483647 h 182"/>
                <a:gd name="T4" fmla="*/ 2147483647 w 182"/>
                <a:gd name="T5" fmla="*/ 2147483647 h 182"/>
                <a:gd name="T6" fmla="*/ 2147483647 w 182"/>
                <a:gd name="T7" fmla="*/ 2147483647 h 182"/>
                <a:gd name="T8" fmla="*/ 2147483647 w 182"/>
                <a:gd name="T9" fmla="*/ 2147483647 h 182"/>
                <a:gd name="T10" fmla="*/ 2147483647 w 182"/>
                <a:gd name="T11" fmla="*/ 2147483647 h 182"/>
                <a:gd name="T12" fmla="*/ 0 w 182"/>
                <a:gd name="T13" fmla="*/ 2147483647 h 182"/>
                <a:gd name="T14" fmla="*/ 2147483647 w 182"/>
                <a:gd name="T15" fmla="*/ 2147483647 h 182"/>
                <a:gd name="T16" fmla="*/ 2147483647 w 182"/>
                <a:gd name="T17" fmla="*/ 2147483647 h 182"/>
                <a:gd name="T18" fmla="*/ 0 w 182"/>
                <a:gd name="T19" fmla="*/ 2147483647 h 182"/>
                <a:gd name="T20" fmla="*/ 2147483647 w 182"/>
                <a:gd name="T21" fmla="*/ 0 h 182"/>
                <a:gd name="T22" fmla="*/ 2147483647 w 182"/>
                <a:gd name="T23" fmla="*/ 2147483647 h 182"/>
                <a:gd name="T24" fmla="*/ 2147483647 w 182"/>
                <a:gd name="T25" fmla="*/ 2147483647 h 182"/>
                <a:gd name="T26" fmla="*/ 2147483647 w 182"/>
                <a:gd name="T27" fmla="*/ 2147483647 h 182"/>
                <a:gd name="T28" fmla="*/ 2147483647 w 182"/>
                <a:gd name="T29" fmla="*/ 2147483647 h 182"/>
                <a:gd name="T30" fmla="*/ 2147483647 w 182"/>
                <a:gd name="T31" fmla="*/ 2147483647 h 182"/>
                <a:gd name="T32" fmla="*/ 2147483647 w 182"/>
                <a:gd name="T33" fmla="*/ 2147483647 h 182"/>
                <a:gd name="T34" fmla="*/ 2147483647 w 182"/>
                <a:gd name="T35" fmla="*/ 2147483647 h 182"/>
                <a:gd name="T36" fmla="*/ 2147483647 w 182"/>
                <a:gd name="T37" fmla="*/ 2147483647 h 182"/>
                <a:gd name="T38" fmla="*/ 2147483647 w 182"/>
                <a:gd name="T39" fmla="*/ 2147483647 h 182"/>
                <a:gd name="T40" fmla="*/ 2147483647 w 182"/>
                <a:gd name="T41" fmla="*/ 2147483647 h 182"/>
                <a:gd name="T42" fmla="*/ 2147483647 w 182"/>
                <a:gd name="T43" fmla="*/ 2147483647 h 182"/>
                <a:gd name="T44" fmla="*/ 2147483647 w 182"/>
                <a:gd name="T45" fmla="*/ 2147483647 h 182"/>
                <a:gd name="T46" fmla="*/ 2147483647 w 182"/>
                <a:gd name="T47" fmla="*/ 2147483647 h 182"/>
                <a:gd name="T48" fmla="*/ 2147483647 w 182"/>
                <a:gd name="T49" fmla="*/ 2147483647 h 182"/>
                <a:gd name="T50" fmla="*/ 2147483647 w 182"/>
                <a:gd name="T51" fmla="*/ 2147483647 h 182"/>
                <a:gd name="T52" fmla="*/ 2147483647 w 182"/>
                <a:gd name="T53" fmla="*/ 2147483647 h 182"/>
                <a:gd name="T54" fmla="*/ 2147483647 w 182"/>
                <a:gd name="T55" fmla="*/ 2147483647 h 182"/>
                <a:gd name="T56" fmla="*/ 2147483647 w 182"/>
                <a:gd name="T57" fmla="*/ 2147483647 h 182"/>
                <a:gd name="T58" fmla="*/ 2147483647 w 182"/>
                <a:gd name="T59" fmla="*/ 2147483647 h 182"/>
                <a:gd name="T60" fmla="*/ 2147483647 w 182"/>
                <a:gd name="T61" fmla="*/ 2147483647 h 182"/>
                <a:gd name="T62" fmla="*/ 2147483647 w 182"/>
                <a:gd name="T63" fmla="*/ 2147483647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182"/>
                <a:gd name="T98" fmla="*/ 182 w 182"/>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3" name="Freeform 108"/>
            <p:cNvSpPr>
              <a:spLocks/>
            </p:cNvSpPr>
            <p:nvPr/>
          </p:nvSpPr>
          <p:spPr bwMode="auto">
            <a:xfrm>
              <a:off x="4841923" y="3605245"/>
              <a:ext cx="362076" cy="398232"/>
            </a:xfrm>
            <a:custGeom>
              <a:avLst/>
              <a:gdLst>
                <a:gd name="T0" fmla="*/ 2147483647 w 247"/>
                <a:gd name="T1" fmla="*/ 2147483647 h 252"/>
                <a:gd name="T2" fmla="*/ 2147483647 w 247"/>
                <a:gd name="T3" fmla="*/ 2147483647 h 252"/>
                <a:gd name="T4" fmla="*/ 2147483647 w 247"/>
                <a:gd name="T5" fmla="*/ 2147483647 h 252"/>
                <a:gd name="T6" fmla="*/ 2147483647 w 247"/>
                <a:gd name="T7" fmla="*/ 2147483647 h 252"/>
                <a:gd name="T8" fmla="*/ 2147483647 w 247"/>
                <a:gd name="T9" fmla="*/ 2147483647 h 252"/>
                <a:gd name="T10" fmla="*/ 2147483647 w 247"/>
                <a:gd name="T11" fmla="*/ 2147483647 h 252"/>
                <a:gd name="T12" fmla="*/ 2147483647 w 247"/>
                <a:gd name="T13" fmla="*/ 2147483647 h 252"/>
                <a:gd name="T14" fmla="*/ 2147483647 w 247"/>
                <a:gd name="T15" fmla="*/ 2147483647 h 252"/>
                <a:gd name="T16" fmla="*/ 2147483647 w 247"/>
                <a:gd name="T17" fmla="*/ 2147483647 h 252"/>
                <a:gd name="T18" fmla="*/ 2147483647 w 247"/>
                <a:gd name="T19" fmla="*/ 2147483647 h 252"/>
                <a:gd name="T20" fmla="*/ 2147483647 w 247"/>
                <a:gd name="T21" fmla="*/ 2147483647 h 252"/>
                <a:gd name="T22" fmla="*/ 2147483647 w 247"/>
                <a:gd name="T23" fmla="*/ 2147483647 h 252"/>
                <a:gd name="T24" fmla="*/ 2147483647 w 247"/>
                <a:gd name="T25" fmla="*/ 2147483647 h 252"/>
                <a:gd name="T26" fmla="*/ 2147483647 w 247"/>
                <a:gd name="T27" fmla="*/ 2147483647 h 252"/>
                <a:gd name="T28" fmla="*/ 2147483647 w 247"/>
                <a:gd name="T29" fmla="*/ 2147483647 h 252"/>
                <a:gd name="T30" fmla="*/ 2147483647 w 247"/>
                <a:gd name="T31" fmla="*/ 2147483647 h 252"/>
                <a:gd name="T32" fmla="*/ 2147483647 w 247"/>
                <a:gd name="T33" fmla="*/ 2147483647 h 252"/>
                <a:gd name="T34" fmla="*/ 2147483647 w 247"/>
                <a:gd name="T35" fmla="*/ 2147483647 h 252"/>
                <a:gd name="T36" fmla="*/ 2147483647 w 247"/>
                <a:gd name="T37" fmla="*/ 2147483647 h 252"/>
                <a:gd name="T38" fmla="*/ 2147483647 w 247"/>
                <a:gd name="T39" fmla="*/ 2147483647 h 252"/>
                <a:gd name="T40" fmla="*/ 2147483647 w 247"/>
                <a:gd name="T41" fmla="*/ 2147483647 h 252"/>
                <a:gd name="T42" fmla="*/ 2147483647 w 247"/>
                <a:gd name="T43" fmla="*/ 2147483647 h 252"/>
                <a:gd name="T44" fmla="*/ 2147483647 w 247"/>
                <a:gd name="T45" fmla="*/ 2147483647 h 252"/>
                <a:gd name="T46" fmla="*/ 2147483647 w 247"/>
                <a:gd name="T47" fmla="*/ 2147483647 h 252"/>
                <a:gd name="T48" fmla="*/ 2147483647 w 247"/>
                <a:gd name="T49" fmla="*/ 0 h 252"/>
                <a:gd name="T50" fmla="*/ 2147483647 w 247"/>
                <a:gd name="T51" fmla="*/ 2147483647 h 252"/>
                <a:gd name="T52" fmla="*/ 2147483647 w 247"/>
                <a:gd name="T53" fmla="*/ 2147483647 h 252"/>
                <a:gd name="T54" fmla="*/ 2147483647 w 247"/>
                <a:gd name="T55" fmla="*/ 2147483647 h 252"/>
                <a:gd name="T56" fmla="*/ 2147483647 w 247"/>
                <a:gd name="T57" fmla="*/ 2147483647 h 252"/>
                <a:gd name="T58" fmla="*/ 2147483647 w 247"/>
                <a:gd name="T59" fmla="*/ 2147483647 h 252"/>
                <a:gd name="T60" fmla="*/ 0 w 247"/>
                <a:gd name="T61" fmla="*/ 2147483647 h 252"/>
                <a:gd name="T62" fmla="*/ 2147483647 w 247"/>
                <a:gd name="T63" fmla="*/ 2147483647 h 252"/>
                <a:gd name="T64" fmla="*/ 2147483647 w 247"/>
                <a:gd name="T65" fmla="*/ 2147483647 h 252"/>
                <a:gd name="T66" fmla="*/ 2147483647 w 247"/>
                <a:gd name="T67" fmla="*/ 2147483647 h 252"/>
                <a:gd name="T68" fmla="*/ 2147483647 w 247"/>
                <a:gd name="T69" fmla="*/ 2147483647 h 252"/>
                <a:gd name="T70" fmla="*/ 2147483647 w 247"/>
                <a:gd name="T71" fmla="*/ 2147483647 h 252"/>
                <a:gd name="T72" fmla="*/ 2147483647 w 247"/>
                <a:gd name="T73" fmla="*/ 2147483647 h 252"/>
                <a:gd name="T74" fmla="*/ 2147483647 w 247"/>
                <a:gd name="T75" fmla="*/ 2147483647 h 252"/>
                <a:gd name="T76" fmla="*/ 2147483647 w 247"/>
                <a:gd name="T77" fmla="*/ 2147483647 h 252"/>
                <a:gd name="T78" fmla="*/ 2147483647 w 247"/>
                <a:gd name="T79" fmla="*/ 2147483647 h 252"/>
                <a:gd name="T80" fmla="*/ 2147483647 w 247"/>
                <a:gd name="T81" fmla="*/ 2147483647 h 252"/>
                <a:gd name="T82" fmla="*/ 2147483647 w 247"/>
                <a:gd name="T83" fmla="*/ 2147483647 h 252"/>
                <a:gd name="T84" fmla="*/ 2147483647 w 247"/>
                <a:gd name="T85" fmla="*/ 2147483647 h 252"/>
                <a:gd name="T86" fmla="*/ 2147483647 w 247"/>
                <a:gd name="T87" fmla="*/ 2147483647 h 252"/>
                <a:gd name="T88" fmla="*/ 2147483647 w 247"/>
                <a:gd name="T89" fmla="*/ 2147483647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252"/>
                <a:gd name="T137" fmla="*/ 247 w 247"/>
                <a:gd name="T138" fmla="*/ 252 h 2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4" name="Freeform 109"/>
            <p:cNvSpPr>
              <a:spLocks/>
            </p:cNvSpPr>
            <p:nvPr/>
          </p:nvSpPr>
          <p:spPr bwMode="auto">
            <a:xfrm>
              <a:off x="4795798" y="3491085"/>
              <a:ext cx="89943" cy="213718"/>
            </a:xfrm>
            <a:custGeom>
              <a:avLst/>
              <a:gdLst>
                <a:gd name="T0" fmla="*/ 2147483647 w 62"/>
                <a:gd name="T1" fmla="*/ 2147483647 h 134"/>
                <a:gd name="T2" fmla="*/ 2147483647 w 62"/>
                <a:gd name="T3" fmla="*/ 2147483647 h 134"/>
                <a:gd name="T4" fmla="*/ 2147483647 w 62"/>
                <a:gd name="T5" fmla="*/ 2147483647 h 134"/>
                <a:gd name="T6" fmla="*/ 2147483647 w 62"/>
                <a:gd name="T7" fmla="*/ 2147483647 h 134"/>
                <a:gd name="T8" fmla="*/ 2147483647 w 62"/>
                <a:gd name="T9" fmla="*/ 2147483647 h 134"/>
                <a:gd name="T10" fmla="*/ 2147483647 w 62"/>
                <a:gd name="T11" fmla="*/ 2147483647 h 134"/>
                <a:gd name="T12" fmla="*/ 2147483647 w 62"/>
                <a:gd name="T13" fmla="*/ 2147483647 h 134"/>
                <a:gd name="T14" fmla="*/ 2147483647 w 62"/>
                <a:gd name="T15" fmla="*/ 2147483647 h 134"/>
                <a:gd name="T16" fmla="*/ 2147483647 w 62"/>
                <a:gd name="T17" fmla="*/ 2147483647 h 134"/>
                <a:gd name="T18" fmla="*/ 0 w 62"/>
                <a:gd name="T19" fmla="*/ 2147483647 h 134"/>
                <a:gd name="T20" fmla="*/ 0 w 62"/>
                <a:gd name="T21" fmla="*/ 2147483647 h 134"/>
                <a:gd name="T22" fmla="*/ 0 w 62"/>
                <a:gd name="T23" fmla="*/ 2147483647 h 134"/>
                <a:gd name="T24" fmla="*/ 2147483647 w 62"/>
                <a:gd name="T25" fmla="*/ 2147483647 h 134"/>
                <a:gd name="T26" fmla="*/ 2147483647 w 62"/>
                <a:gd name="T27" fmla="*/ 2147483647 h 134"/>
                <a:gd name="T28" fmla="*/ 2147483647 w 62"/>
                <a:gd name="T29" fmla="*/ 2147483647 h 134"/>
                <a:gd name="T30" fmla="*/ 2147483647 w 62"/>
                <a:gd name="T31" fmla="*/ 2147483647 h 134"/>
                <a:gd name="T32" fmla="*/ 2147483647 w 62"/>
                <a:gd name="T33" fmla="*/ 2147483647 h 134"/>
                <a:gd name="T34" fmla="*/ 2147483647 w 62"/>
                <a:gd name="T35" fmla="*/ 2147483647 h 134"/>
                <a:gd name="T36" fmla="*/ 2147483647 w 62"/>
                <a:gd name="T37" fmla="*/ 2147483647 h 134"/>
                <a:gd name="T38" fmla="*/ 2147483647 w 62"/>
                <a:gd name="T39" fmla="*/ 2147483647 h 134"/>
                <a:gd name="T40" fmla="*/ 2147483647 w 62"/>
                <a:gd name="T41" fmla="*/ 2147483647 h 134"/>
                <a:gd name="T42" fmla="*/ 2147483647 w 62"/>
                <a:gd name="T43" fmla="*/ 0 h 134"/>
                <a:gd name="T44" fmla="*/ 2147483647 w 62"/>
                <a:gd name="T45" fmla="*/ 0 h 134"/>
                <a:gd name="T46" fmla="*/ 2147483647 w 62"/>
                <a:gd name="T47" fmla="*/ 0 h 134"/>
                <a:gd name="T48" fmla="*/ 2147483647 w 62"/>
                <a:gd name="T49" fmla="*/ 2147483647 h 134"/>
                <a:gd name="T50" fmla="*/ 2147483647 w 62"/>
                <a:gd name="T51" fmla="*/ 2147483647 h 134"/>
                <a:gd name="T52" fmla="*/ 2147483647 w 62"/>
                <a:gd name="T53" fmla="*/ 2147483647 h 134"/>
                <a:gd name="T54" fmla="*/ 2147483647 w 62"/>
                <a:gd name="T55" fmla="*/ 2147483647 h 134"/>
                <a:gd name="T56" fmla="*/ 2147483647 w 62"/>
                <a:gd name="T57" fmla="*/ 2147483647 h 134"/>
                <a:gd name="T58" fmla="*/ 2147483647 w 62"/>
                <a:gd name="T59" fmla="*/ 2147483647 h 134"/>
                <a:gd name="T60" fmla="*/ 2147483647 w 62"/>
                <a:gd name="T61" fmla="*/ 2147483647 h 134"/>
                <a:gd name="T62" fmla="*/ 2147483647 w 62"/>
                <a:gd name="T63" fmla="*/ 2147483647 h 134"/>
                <a:gd name="T64" fmla="*/ 2147483647 w 62"/>
                <a:gd name="T65" fmla="*/ 2147483647 h 134"/>
                <a:gd name="T66" fmla="*/ 2147483647 w 62"/>
                <a:gd name="T67" fmla="*/ 2147483647 h 134"/>
                <a:gd name="T68" fmla="*/ 2147483647 w 62"/>
                <a:gd name="T69" fmla="*/ 2147483647 h 134"/>
                <a:gd name="T70" fmla="*/ 2147483647 w 62"/>
                <a:gd name="T71" fmla="*/ 2147483647 h 134"/>
                <a:gd name="T72" fmla="*/ 2147483647 w 62"/>
                <a:gd name="T73" fmla="*/ 2147483647 h 134"/>
                <a:gd name="T74" fmla="*/ 2147483647 w 62"/>
                <a:gd name="T75" fmla="*/ 2147483647 h 134"/>
                <a:gd name="T76" fmla="*/ 2147483647 w 62"/>
                <a:gd name="T77" fmla="*/ 2147483647 h 134"/>
                <a:gd name="T78" fmla="*/ 2147483647 w 62"/>
                <a:gd name="T79" fmla="*/ 2147483647 h 134"/>
                <a:gd name="T80" fmla="*/ 2147483647 w 62"/>
                <a:gd name="T81" fmla="*/ 2147483647 h 134"/>
                <a:gd name="T82" fmla="*/ 2147483647 w 62"/>
                <a:gd name="T83" fmla="*/ 2147483647 h 134"/>
                <a:gd name="T84" fmla="*/ 2147483647 w 62"/>
                <a:gd name="T85" fmla="*/ 2147483647 h 134"/>
                <a:gd name="T86" fmla="*/ 2147483647 w 62"/>
                <a:gd name="T87" fmla="*/ 2147483647 h 134"/>
                <a:gd name="T88" fmla="*/ 2147483647 w 62"/>
                <a:gd name="T89" fmla="*/ 2147483647 h 134"/>
                <a:gd name="T90" fmla="*/ 2147483647 w 62"/>
                <a:gd name="T91" fmla="*/ 2147483647 h 134"/>
                <a:gd name="T92" fmla="*/ 2147483647 w 62"/>
                <a:gd name="T93" fmla="*/ 2147483647 h 134"/>
                <a:gd name="T94" fmla="*/ 2147483647 w 62"/>
                <a:gd name="T95" fmla="*/ 2147483647 h 134"/>
                <a:gd name="T96" fmla="*/ 2147483647 w 62"/>
                <a:gd name="T97" fmla="*/ 2147483647 h 134"/>
                <a:gd name="T98" fmla="*/ 2147483647 w 62"/>
                <a:gd name="T99" fmla="*/ 2147483647 h 134"/>
                <a:gd name="T100" fmla="*/ 2147483647 w 62"/>
                <a:gd name="T101" fmla="*/ 2147483647 h 134"/>
                <a:gd name="T102" fmla="*/ 2147483647 w 62"/>
                <a:gd name="T103" fmla="*/ 2147483647 h 134"/>
                <a:gd name="T104" fmla="*/ 2147483647 w 62"/>
                <a:gd name="T105" fmla="*/ 2147483647 h 134"/>
                <a:gd name="T106" fmla="*/ 2147483647 w 62"/>
                <a:gd name="T107" fmla="*/ 2147483647 h 134"/>
                <a:gd name="T108" fmla="*/ 2147483647 w 62"/>
                <a:gd name="T109" fmla="*/ 2147483647 h 134"/>
                <a:gd name="T110" fmla="*/ 2147483647 w 62"/>
                <a:gd name="T111" fmla="*/ 2147483647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
                <a:gd name="T169" fmla="*/ 0 h 134"/>
                <a:gd name="T170" fmla="*/ 62 w 62"/>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5" name="Freeform 110"/>
            <p:cNvSpPr>
              <a:spLocks/>
            </p:cNvSpPr>
            <p:nvPr/>
          </p:nvSpPr>
          <p:spPr bwMode="auto">
            <a:xfrm>
              <a:off x="4434875" y="3496394"/>
              <a:ext cx="465856" cy="523013"/>
            </a:xfrm>
            <a:custGeom>
              <a:avLst/>
              <a:gdLst>
                <a:gd name="T0" fmla="*/ 2147483647 w 318"/>
                <a:gd name="T1" fmla="*/ 2147483647 h 332"/>
                <a:gd name="T2" fmla="*/ 2147483647 w 318"/>
                <a:gd name="T3" fmla="*/ 2147483647 h 332"/>
                <a:gd name="T4" fmla="*/ 2147483647 w 318"/>
                <a:gd name="T5" fmla="*/ 2147483647 h 332"/>
                <a:gd name="T6" fmla="*/ 2147483647 w 318"/>
                <a:gd name="T7" fmla="*/ 2147483647 h 332"/>
                <a:gd name="T8" fmla="*/ 2147483647 w 318"/>
                <a:gd name="T9" fmla="*/ 2147483647 h 332"/>
                <a:gd name="T10" fmla="*/ 2147483647 w 318"/>
                <a:gd name="T11" fmla="*/ 2147483647 h 332"/>
                <a:gd name="T12" fmla="*/ 2147483647 w 318"/>
                <a:gd name="T13" fmla="*/ 2147483647 h 332"/>
                <a:gd name="T14" fmla="*/ 2147483647 w 318"/>
                <a:gd name="T15" fmla="*/ 2147483647 h 332"/>
                <a:gd name="T16" fmla="*/ 2147483647 w 318"/>
                <a:gd name="T17" fmla="*/ 0 h 332"/>
                <a:gd name="T18" fmla="*/ 2147483647 w 318"/>
                <a:gd name="T19" fmla="*/ 2147483647 h 332"/>
                <a:gd name="T20" fmla="*/ 2147483647 w 318"/>
                <a:gd name="T21" fmla="*/ 2147483647 h 332"/>
                <a:gd name="T22" fmla="*/ 2147483647 w 318"/>
                <a:gd name="T23" fmla="*/ 2147483647 h 332"/>
                <a:gd name="T24" fmla="*/ 2147483647 w 318"/>
                <a:gd name="T25" fmla="*/ 2147483647 h 332"/>
                <a:gd name="T26" fmla="*/ 2147483647 w 318"/>
                <a:gd name="T27" fmla="*/ 2147483647 h 332"/>
                <a:gd name="T28" fmla="*/ 2147483647 w 318"/>
                <a:gd name="T29" fmla="*/ 2147483647 h 332"/>
                <a:gd name="T30" fmla="*/ 2147483647 w 318"/>
                <a:gd name="T31" fmla="*/ 2147483647 h 332"/>
                <a:gd name="T32" fmla="*/ 2147483647 w 318"/>
                <a:gd name="T33" fmla="*/ 2147483647 h 332"/>
                <a:gd name="T34" fmla="*/ 2147483647 w 318"/>
                <a:gd name="T35" fmla="*/ 2147483647 h 332"/>
                <a:gd name="T36" fmla="*/ 2147483647 w 318"/>
                <a:gd name="T37" fmla="*/ 2147483647 h 332"/>
                <a:gd name="T38" fmla="*/ 2147483647 w 318"/>
                <a:gd name="T39" fmla="*/ 2147483647 h 332"/>
                <a:gd name="T40" fmla="*/ 2147483647 w 318"/>
                <a:gd name="T41" fmla="*/ 2147483647 h 332"/>
                <a:gd name="T42" fmla="*/ 2147483647 w 318"/>
                <a:gd name="T43" fmla="*/ 2147483647 h 332"/>
                <a:gd name="T44" fmla="*/ 2147483647 w 318"/>
                <a:gd name="T45" fmla="*/ 2147483647 h 332"/>
                <a:gd name="T46" fmla="*/ 2147483647 w 318"/>
                <a:gd name="T47" fmla="*/ 2147483647 h 332"/>
                <a:gd name="T48" fmla="*/ 2147483647 w 318"/>
                <a:gd name="T49" fmla="*/ 2147483647 h 332"/>
                <a:gd name="T50" fmla="*/ 2147483647 w 318"/>
                <a:gd name="T51" fmla="*/ 2147483647 h 332"/>
                <a:gd name="T52" fmla="*/ 2147483647 w 318"/>
                <a:gd name="T53" fmla="*/ 2147483647 h 332"/>
                <a:gd name="T54" fmla="*/ 2147483647 w 318"/>
                <a:gd name="T55" fmla="*/ 2147483647 h 332"/>
                <a:gd name="T56" fmla="*/ 2147483647 w 318"/>
                <a:gd name="T57" fmla="*/ 2147483647 h 332"/>
                <a:gd name="T58" fmla="*/ 2147483647 w 318"/>
                <a:gd name="T59" fmla="*/ 2147483647 h 332"/>
                <a:gd name="T60" fmla="*/ 2147483647 w 318"/>
                <a:gd name="T61" fmla="*/ 2147483647 h 332"/>
                <a:gd name="T62" fmla="*/ 2147483647 w 318"/>
                <a:gd name="T63" fmla="*/ 2147483647 h 332"/>
                <a:gd name="T64" fmla="*/ 0 w 318"/>
                <a:gd name="T65" fmla="*/ 2147483647 h 332"/>
                <a:gd name="T66" fmla="*/ 2147483647 w 318"/>
                <a:gd name="T67" fmla="*/ 2147483647 h 332"/>
                <a:gd name="T68" fmla="*/ 2147483647 w 318"/>
                <a:gd name="T69" fmla="*/ 2147483647 h 332"/>
                <a:gd name="T70" fmla="*/ 2147483647 w 318"/>
                <a:gd name="T71" fmla="*/ 2147483647 h 332"/>
                <a:gd name="T72" fmla="*/ 2147483647 w 318"/>
                <a:gd name="T73" fmla="*/ 2147483647 h 332"/>
                <a:gd name="T74" fmla="*/ 2147483647 w 318"/>
                <a:gd name="T75" fmla="*/ 2147483647 h 332"/>
                <a:gd name="T76" fmla="*/ 2147483647 w 318"/>
                <a:gd name="T77" fmla="*/ 2147483647 h 332"/>
                <a:gd name="T78" fmla="*/ 2147483647 w 318"/>
                <a:gd name="T79" fmla="*/ 2147483647 h 332"/>
                <a:gd name="T80" fmla="*/ 2147483647 w 318"/>
                <a:gd name="T81" fmla="*/ 2147483647 h 332"/>
                <a:gd name="T82" fmla="*/ 2147483647 w 318"/>
                <a:gd name="T83" fmla="*/ 2147483647 h 332"/>
                <a:gd name="T84" fmla="*/ 2147483647 w 318"/>
                <a:gd name="T85" fmla="*/ 2147483647 h 332"/>
                <a:gd name="T86" fmla="*/ 2147483647 w 318"/>
                <a:gd name="T87" fmla="*/ 2147483647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8"/>
                <a:gd name="T133" fmla="*/ 0 h 332"/>
                <a:gd name="T134" fmla="*/ 318 w 318"/>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6" name="Freeform 111"/>
            <p:cNvSpPr>
              <a:spLocks/>
            </p:cNvSpPr>
            <p:nvPr/>
          </p:nvSpPr>
          <p:spPr bwMode="auto">
            <a:xfrm>
              <a:off x="4336861" y="3533563"/>
              <a:ext cx="262909" cy="242922"/>
            </a:xfrm>
            <a:custGeom>
              <a:avLst/>
              <a:gdLst>
                <a:gd name="T0" fmla="*/ 2147483647 w 180"/>
                <a:gd name="T1" fmla="*/ 2147483647 h 154"/>
                <a:gd name="T2" fmla="*/ 2147483647 w 180"/>
                <a:gd name="T3" fmla="*/ 2147483647 h 154"/>
                <a:gd name="T4" fmla="*/ 2147483647 w 180"/>
                <a:gd name="T5" fmla="*/ 2147483647 h 154"/>
                <a:gd name="T6" fmla="*/ 2147483647 w 180"/>
                <a:gd name="T7" fmla="*/ 2147483647 h 154"/>
                <a:gd name="T8" fmla="*/ 2147483647 w 180"/>
                <a:gd name="T9" fmla="*/ 2147483647 h 154"/>
                <a:gd name="T10" fmla="*/ 2147483647 w 180"/>
                <a:gd name="T11" fmla="*/ 2147483647 h 154"/>
                <a:gd name="T12" fmla="*/ 2147483647 w 180"/>
                <a:gd name="T13" fmla="*/ 2147483647 h 154"/>
                <a:gd name="T14" fmla="*/ 2147483647 w 180"/>
                <a:gd name="T15" fmla="*/ 2147483647 h 154"/>
                <a:gd name="T16" fmla="*/ 2147483647 w 180"/>
                <a:gd name="T17" fmla="*/ 2147483647 h 154"/>
                <a:gd name="T18" fmla="*/ 2147483647 w 180"/>
                <a:gd name="T19" fmla="*/ 2147483647 h 154"/>
                <a:gd name="T20" fmla="*/ 2147483647 w 180"/>
                <a:gd name="T21" fmla="*/ 2147483647 h 154"/>
                <a:gd name="T22" fmla="*/ 2147483647 w 180"/>
                <a:gd name="T23" fmla="*/ 2147483647 h 154"/>
                <a:gd name="T24" fmla="*/ 2147483647 w 180"/>
                <a:gd name="T25" fmla="*/ 2147483647 h 154"/>
                <a:gd name="T26" fmla="*/ 2147483647 w 180"/>
                <a:gd name="T27" fmla="*/ 2147483647 h 154"/>
                <a:gd name="T28" fmla="*/ 2147483647 w 180"/>
                <a:gd name="T29" fmla="*/ 2147483647 h 154"/>
                <a:gd name="T30" fmla="*/ 2147483647 w 180"/>
                <a:gd name="T31" fmla="*/ 2147483647 h 154"/>
                <a:gd name="T32" fmla="*/ 2147483647 w 180"/>
                <a:gd name="T33" fmla="*/ 2147483647 h 154"/>
                <a:gd name="T34" fmla="*/ 2147483647 w 180"/>
                <a:gd name="T35" fmla="*/ 2147483647 h 154"/>
                <a:gd name="T36" fmla="*/ 2147483647 w 180"/>
                <a:gd name="T37" fmla="*/ 2147483647 h 154"/>
                <a:gd name="T38" fmla="*/ 2147483647 w 180"/>
                <a:gd name="T39" fmla="*/ 2147483647 h 154"/>
                <a:gd name="T40" fmla="*/ 2147483647 w 180"/>
                <a:gd name="T41" fmla="*/ 2147483647 h 154"/>
                <a:gd name="T42" fmla="*/ 2147483647 w 180"/>
                <a:gd name="T43" fmla="*/ 2147483647 h 154"/>
                <a:gd name="T44" fmla="*/ 2147483647 w 180"/>
                <a:gd name="T45" fmla="*/ 2147483647 h 154"/>
                <a:gd name="T46" fmla="*/ 2147483647 w 180"/>
                <a:gd name="T47" fmla="*/ 2147483647 h 154"/>
                <a:gd name="T48" fmla="*/ 2147483647 w 180"/>
                <a:gd name="T49" fmla="*/ 2147483647 h 154"/>
                <a:gd name="T50" fmla="*/ 2147483647 w 180"/>
                <a:gd name="T51" fmla="*/ 2147483647 h 154"/>
                <a:gd name="T52" fmla="*/ 2147483647 w 180"/>
                <a:gd name="T53" fmla="*/ 2147483647 h 154"/>
                <a:gd name="T54" fmla="*/ 2147483647 w 180"/>
                <a:gd name="T55" fmla="*/ 2147483647 h 154"/>
                <a:gd name="T56" fmla="*/ 2147483647 w 180"/>
                <a:gd name="T57" fmla="*/ 2147483647 h 154"/>
                <a:gd name="T58" fmla="*/ 2147483647 w 180"/>
                <a:gd name="T59" fmla="*/ 2147483647 h 154"/>
                <a:gd name="T60" fmla="*/ 2147483647 w 180"/>
                <a:gd name="T61" fmla="*/ 2147483647 h 154"/>
                <a:gd name="T62" fmla="*/ 2147483647 w 180"/>
                <a:gd name="T63" fmla="*/ 0 h 154"/>
                <a:gd name="T64" fmla="*/ 2147483647 w 180"/>
                <a:gd name="T65" fmla="*/ 2147483647 h 154"/>
                <a:gd name="T66" fmla="*/ 2147483647 w 180"/>
                <a:gd name="T67" fmla="*/ 2147483647 h 154"/>
                <a:gd name="T68" fmla="*/ 2147483647 w 180"/>
                <a:gd name="T69" fmla="*/ 2147483647 h 154"/>
                <a:gd name="T70" fmla="*/ 2147483647 w 180"/>
                <a:gd name="T71" fmla="*/ 2147483647 h 154"/>
                <a:gd name="T72" fmla="*/ 2147483647 w 180"/>
                <a:gd name="T73" fmla="*/ 2147483647 h 154"/>
                <a:gd name="T74" fmla="*/ 2147483647 w 180"/>
                <a:gd name="T75" fmla="*/ 2147483647 h 154"/>
                <a:gd name="T76" fmla="*/ 2147483647 w 180"/>
                <a:gd name="T77" fmla="*/ 2147483647 h 154"/>
                <a:gd name="T78" fmla="*/ 2147483647 w 180"/>
                <a:gd name="T79" fmla="*/ 2147483647 h 154"/>
                <a:gd name="T80" fmla="*/ 2147483647 w 180"/>
                <a:gd name="T81" fmla="*/ 2147483647 h 154"/>
                <a:gd name="T82" fmla="*/ 2147483647 w 180"/>
                <a:gd name="T83" fmla="*/ 2147483647 h 154"/>
                <a:gd name="T84" fmla="*/ 2147483647 w 180"/>
                <a:gd name="T85" fmla="*/ 2147483647 h 154"/>
                <a:gd name="T86" fmla="*/ 2147483647 w 180"/>
                <a:gd name="T87" fmla="*/ 2147483647 h 154"/>
                <a:gd name="T88" fmla="*/ 2147483647 w 180"/>
                <a:gd name="T89" fmla="*/ 2147483647 h 154"/>
                <a:gd name="T90" fmla="*/ 2147483647 w 180"/>
                <a:gd name="T91" fmla="*/ 2147483647 h 154"/>
                <a:gd name="T92" fmla="*/ 2147483647 w 180"/>
                <a:gd name="T93" fmla="*/ 2147483647 h 154"/>
                <a:gd name="T94" fmla="*/ 2147483647 w 180"/>
                <a:gd name="T95" fmla="*/ 2147483647 h 154"/>
                <a:gd name="T96" fmla="*/ 2147483647 w 180"/>
                <a:gd name="T97" fmla="*/ 2147483647 h 154"/>
                <a:gd name="T98" fmla="*/ 2147483647 w 180"/>
                <a:gd name="T99" fmla="*/ 2147483647 h 154"/>
                <a:gd name="T100" fmla="*/ 2147483647 w 180"/>
                <a:gd name="T101" fmla="*/ 2147483647 h 154"/>
                <a:gd name="T102" fmla="*/ 2147483647 w 180"/>
                <a:gd name="T103" fmla="*/ 2147483647 h 154"/>
                <a:gd name="T104" fmla="*/ 2147483647 w 180"/>
                <a:gd name="T105" fmla="*/ 2147483647 h 154"/>
                <a:gd name="T106" fmla="*/ 0 w 180"/>
                <a:gd name="T107" fmla="*/ 2147483647 h 154"/>
                <a:gd name="T108" fmla="*/ 2147483647 w 180"/>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
                <a:gd name="T166" fmla="*/ 0 h 154"/>
                <a:gd name="T167" fmla="*/ 180 w 180"/>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7" name="Freeform 112"/>
            <p:cNvSpPr>
              <a:spLocks/>
            </p:cNvSpPr>
            <p:nvPr/>
          </p:nvSpPr>
          <p:spPr bwMode="auto">
            <a:xfrm>
              <a:off x="4248071" y="3772503"/>
              <a:ext cx="184497" cy="185842"/>
            </a:xfrm>
            <a:custGeom>
              <a:avLst/>
              <a:gdLst>
                <a:gd name="T0" fmla="*/ 2147483647 w 126"/>
                <a:gd name="T1" fmla="*/ 0 h 116"/>
                <a:gd name="T2" fmla="*/ 2147483647 w 126"/>
                <a:gd name="T3" fmla="*/ 2147483647 h 116"/>
                <a:gd name="T4" fmla="*/ 2147483647 w 126"/>
                <a:gd name="T5" fmla="*/ 2147483647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0 w 126"/>
                <a:gd name="T15" fmla="*/ 2147483647 h 116"/>
                <a:gd name="T16" fmla="*/ 0 w 126"/>
                <a:gd name="T17" fmla="*/ 2147483647 h 116"/>
                <a:gd name="T18" fmla="*/ 2147483647 w 126"/>
                <a:gd name="T19" fmla="*/ 2147483647 h 116"/>
                <a:gd name="T20" fmla="*/ 2147483647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116"/>
                <a:gd name="T56" fmla="*/ 126 w 126"/>
                <a:gd name="T57" fmla="*/ 116 h 1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8" name="Freeform 113"/>
            <p:cNvSpPr>
              <a:spLocks/>
            </p:cNvSpPr>
            <p:nvPr/>
          </p:nvSpPr>
          <p:spPr bwMode="auto">
            <a:xfrm>
              <a:off x="4248071" y="3772503"/>
              <a:ext cx="272133" cy="378321"/>
            </a:xfrm>
            <a:custGeom>
              <a:avLst/>
              <a:gdLst>
                <a:gd name="T0" fmla="*/ 2147483647 w 186"/>
                <a:gd name="T1" fmla="*/ 0 h 238"/>
                <a:gd name="T2" fmla="*/ 2147483647 w 186"/>
                <a:gd name="T3" fmla="*/ 0 h 238"/>
                <a:gd name="T4" fmla="*/ 2147483647 w 186"/>
                <a:gd name="T5" fmla="*/ 2147483647 h 238"/>
                <a:gd name="T6" fmla="*/ 2147483647 w 186"/>
                <a:gd name="T7" fmla="*/ 2147483647 h 238"/>
                <a:gd name="T8" fmla="*/ 2147483647 w 186"/>
                <a:gd name="T9" fmla="*/ 2147483647 h 238"/>
                <a:gd name="T10" fmla="*/ 2147483647 w 186"/>
                <a:gd name="T11" fmla="*/ 2147483647 h 238"/>
                <a:gd name="T12" fmla="*/ 2147483647 w 186"/>
                <a:gd name="T13" fmla="*/ 2147483647 h 238"/>
                <a:gd name="T14" fmla="*/ 2147483647 w 186"/>
                <a:gd name="T15" fmla="*/ 2147483647 h 238"/>
                <a:gd name="T16" fmla="*/ 0 w 186"/>
                <a:gd name="T17" fmla="*/ 2147483647 h 238"/>
                <a:gd name="T18" fmla="*/ 2147483647 w 186"/>
                <a:gd name="T19" fmla="*/ 2147483647 h 238"/>
                <a:gd name="T20" fmla="*/ 2147483647 w 186"/>
                <a:gd name="T21" fmla="*/ 2147483647 h 238"/>
                <a:gd name="T22" fmla="*/ 2147483647 w 186"/>
                <a:gd name="T23" fmla="*/ 2147483647 h 238"/>
                <a:gd name="T24" fmla="*/ 2147483647 w 186"/>
                <a:gd name="T25" fmla="*/ 2147483647 h 238"/>
                <a:gd name="T26" fmla="*/ 2147483647 w 186"/>
                <a:gd name="T27" fmla="*/ 2147483647 h 238"/>
                <a:gd name="T28" fmla="*/ 2147483647 w 186"/>
                <a:gd name="T29" fmla="*/ 2147483647 h 238"/>
                <a:gd name="T30" fmla="*/ 2147483647 w 186"/>
                <a:gd name="T31" fmla="*/ 2147483647 h 238"/>
                <a:gd name="T32" fmla="*/ 2147483647 w 186"/>
                <a:gd name="T33" fmla="*/ 2147483647 h 238"/>
                <a:gd name="T34" fmla="*/ 2147483647 w 186"/>
                <a:gd name="T35" fmla="*/ 2147483647 h 238"/>
                <a:gd name="T36" fmla="*/ 2147483647 w 186"/>
                <a:gd name="T37" fmla="*/ 2147483647 h 238"/>
                <a:gd name="T38" fmla="*/ 2147483647 w 186"/>
                <a:gd name="T39" fmla="*/ 2147483647 h 238"/>
                <a:gd name="T40" fmla="*/ 2147483647 w 186"/>
                <a:gd name="T41" fmla="*/ 2147483647 h 238"/>
                <a:gd name="T42" fmla="*/ 2147483647 w 186"/>
                <a:gd name="T43" fmla="*/ 2147483647 h 238"/>
                <a:gd name="T44" fmla="*/ 2147483647 w 186"/>
                <a:gd name="T45" fmla="*/ 2147483647 h 238"/>
                <a:gd name="T46" fmla="*/ 2147483647 w 186"/>
                <a:gd name="T47" fmla="*/ 2147483647 h 238"/>
                <a:gd name="T48" fmla="*/ 2147483647 w 186"/>
                <a:gd name="T49" fmla="*/ 2147483647 h 238"/>
                <a:gd name="T50" fmla="*/ 2147483647 w 186"/>
                <a:gd name="T51" fmla="*/ 2147483647 h 238"/>
                <a:gd name="T52" fmla="*/ 2147483647 w 186"/>
                <a:gd name="T53" fmla="*/ 2147483647 h 238"/>
                <a:gd name="T54" fmla="*/ 2147483647 w 186"/>
                <a:gd name="T55" fmla="*/ 2147483647 h 238"/>
                <a:gd name="T56" fmla="*/ 2147483647 w 186"/>
                <a:gd name="T57" fmla="*/ 2147483647 h 238"/>
                <a:gd name="T58" fmla="*/ 2147483647 w 186"/>
                <a:gd name="T59" fmla="*/ 2147483647 h 238"/>
                <a:gd name="T60" fmla="*/ 2147483647 w 186"/>
                <a:gd name="T61" fmla="*/ 2147483647 h 238"/>
                <a:gd name="T62" fmla="*/ 2147483647 w 186"/>
                <a:gd name="T63" fmla="*/ 2147483647 h 238"/>
                <a:gd name="T64" fmla="*/ 2147483647 w 186"/>
                <a:gd name="T65" fmla="*/ 2147483647 h 238"/>
                <a:gd name="T66" fmla="*/ 2147483647 w 186"/>
                <a:gd name="T67" fmla="*/ 2147483647 h 238"/>
                <a:gd name="T68" fmla="*/ 2147483647 w 186"/>
                <a:gd name="T69" fmla="*/ 2147483647 h 238"/>
                <a:gd name="T70" fmla="*/ 2147483647 w 186"/>
                <a:gd name="T71" fmla="*/ 2147483647 h 238"/>
                <a:gd name="T72" fmla="*/ 2147483647 w 186"/>
                <a:gd name="T73" fmla="*/ 2147483647 h 238"/>
                <a:gd name="T74" fmla="*/ 2147483647 w 186"/>
                <a:gd name="T75" fmla="*/ 2147483647 h 238"/>
                <a:gd name="T76" fmla="*/ 2147483647 w 186"/>
                <a:gd name="T77" fmla="*/ 2147483647 h 238"/>
                <a:gd name="T78" fmla="*/ 2147483647 w 186"/>
                <a:gd name="T79" fmla="*/ 2147483647 h 238"/>
                <a:gd name="T80" fmla="*/ 2147483647 w 186"/>
                <a:gd name="T81" fmla="*/ 2147483647 h 238"/>
                <a:gd name="T82" fmla="*/ 2147483647 w 186"/>
                <a:gd name="T83" fmla="*/ 2147483647 h 238"/>
                <a:gd name="T84" fmla="*/ 2147483647 w 186"/>
                <a:gd name="T85" fmla="*/ 2147483647 h 238"/>
                <a:gd name="T86" fmla="*/ 2147483647 w 186"/>
                <a:gd name="T87" fmla="*/ 2147483647 h 238"/>
                <a:gd name="T88" fmla="*/ 2147483647 w 186"/>
                <a:gd name="T89" fmla="*/ 2147483647 h 238"/>
                <a:gd name="T90" fmla="*/ 2147483647 w 186"/>
                <a:gd name="T91" fmla="*/ 2147483647 h 238"/>
                <a:gd name="T92" fmla="*/ 2147483647 w 186"/>
                <a:gd name="T93" fmla="*/ 2147483647 h 238"/>
                <a:gd name="T94" fmla="*/ 2147483647 w 186"/>
                <a:gd name="T95" fmla="*/ 2147483647 h 238"/>
                <a:gd name="T96" fmla="*/ 2147483647 w 186"/>
                <a:gd name="T97" fmla="*/ 2147483647 h 238"/>
                <a:gd name="T98" fmla="*/ 2147483647 w 186"/>
                <a:gd name="T99" fmla="*/ 2147483647 h 238"/>
                <a:gd name="T100" fmla="*/ 2147483647 w 186"/>
                <a:gd name="T101" fmla="*/ 2147483647 h 238"/>
                <a:gd name="T102" fmla="*/ 2147483647 w 186"/>
                <a:gd name="T103" fmla="*/ 2147483647 h 238"/>
                <a:gd name="T104" fmla="*/ 2147483647 w 186"/>
                <a:gd name="T105" fmla="*/ 2147483647 h 238"/>
                <a:gd name="T106" fmla="*/ 2147483647 w 186"/>
                <a:gd name="T107" fmla="*/ 2147483647 h 238"/>
                <a:gd name="T108" fmla="*/ 2147483647 w 186"/>
                <a:gd name="T109" fmla="*/ 2147483647 h 238"/>
                <a:gd name="T110" fmla="*/ 2147483647 w 186"/>
                <a:gd name="T111" fmla="*/ 2147483647 h 238"/>
                <a:gd name="T112" fmla="*/ 2147483647 w 186"/>
                <a:gd name="T113" fmla="*/ 2147483647 h 238"/>
                <a:gd name="T114" fmla="*/ 2147483647 w 186"/>
                <a:gd name="T115" fmla="*/ 2147483647 h 238"/>
                <a:gd name="T116" fmla="*/ 2147483647 w 186"/>
                <a:gd name="T117" fmla="*/ 2147483647 h 238"/>
                <a:gd name="T118" fmla="*/ 2147483647 w 186"/>
                <a:gd name="T119" fmla="*/ 2147483647 h 238"/>
                <a:gd name="T120" fmla="*/ 2147483647 w 186"/>
                <a:gd name="T121" fmla="*/ 0 h 2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
                <a:gd name="T184" fmla="*/ 0 h 238"/>
                <a:gd name="T185" fmla="*/ 186 w 186"/>
                <a:gd name="T186" fmla="*/ 238 h 2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09" name="Freeform 114"/>
            <p:cNvSpPr>
              <a:spLocks/>
            </p:cNvSpPr>
            <p:nvPr/>
          </p:nvSpPr>
          <p:spPr bwMode="auto">
            <a:xfrm>
              <a:off x="4347239" y="3852149"/>
              <a:ext cx="374760" cy="427437"/>
            </a:xfrm>
            <a:custGeom>
              <a:avLst/>
              <a:gdLst>
                <a:gd name="T0" fmla="*/ 2147483647 w 256"/>
                <a:gd name="T1" fmla="*/ 2147483647 h 270"/>
                <a:gd name="T2" fmla="*/ 2147483647 w 256"/>
                <a:gd name="T3" fmla="*/ 2147483647 h 270"/>
                <a:gd name="T4" fmla="*/ 2147483647 w 256"/>
                <a:gd name="T5" fmla="*/ 2147483647 h 270"/>
                <a:gd name="T6" fmla="*/ 2147483647 w 256"/>
                <a:gd name="T7" fmla="*/ 2147483647 h 270"/>
                <a:gd name="T8" fmla="*/ 2147483647 w 256"/>
                <a:gd name="T9" fmla="*/ 2147483647 h 270"/>
                <a:gd name="T10" fmla="*/ 2147483647 w 256"/>
                <a:gd name="T11" fmla="*/ 2147483647 h 270"/>
                <a:gd name="T12" fmla="*/ 2147483647 w 256"/>
                <a:gd name="T13" fmla="*/ 2147483647 h 270"/>
                <a:gd name="T14" fmla="*/ 2147483647 w 256"/>
                <a:gd name="T15" fmla="*/ 2147483647 h 270"/>
                <a:gd name="T16" fmla="*/ 2147483647 w 256"/>
                <a:gd name="T17" fmla="*/ 2147483647 h 270"/>
                <a:gd name="T18" fmla="*/ 2147483647 w 256"/>
                <a:gd name="T19" fmla="*/ 2147483647 h 270"/>
                <a:gd name="T20" fmla="*/ 2147483647 w 256"/>
                <a:gd name="T21" fmla="*/ 0 h 270"/>
                <a:gd name="T22" fmla="*/ 2147483647 w 256"/>
                <a:gd name="T23" fmla="*/ 2147483647 h 270"/>
                <a:gd name="T24" fmla="*/ 2147483647 w 256"/>
                <a:gd name="T25" fmla="*/ 2147483647 h 270"/>
                <a:gd name="T26" fmla="*/ 2147483647 w 256"/>
                <a:gd name="T27" fmla="*/ 2147483647 h 270"/>
                <a:gd name="T28" fmla="*/ 2147483647 w 256"/>
                <a:gd name="T29" fmla="*/ 2147483647 h 270"/>
                <a:gd name="T30" fmla="*/ 2147483647 w 256"/>
                <a:gd name="T31" fmla="*/ 2147483647 h 270"/>
                <a:gd name="T32" fmla="*/ 2147483647 w 256"/>
                <a:gd name="T33" fmla="*/ 2147483647 h 270"/>
                <a:gd name="T34" fmla="*/ 2147483647 w 256"/>
                <a:gd name="T35" fmla="*/ 2147483647 h 270"/>
                <a:gd name="T36" fmla="*/ 2147483647 w 256"/>
                <a:gd name="T37" fmla="*/ 2147483647 h 270"/>
                <a:gd name="T38" fmla="*/ 2147483647 w 256"/>
                <a:gd name="T39" fmla="*/ 2147483647 h 270"/>
                <a:gd name="T40" fmla="*/ 2147483647 w 256"/>
                <a:gd name="T41" fmla="*/ 2147483647 h 270"/>
                <a:gd name="T42" fmla="*/ 2147483647 w 256"/>
                <a:gd name="T43" fmla="*/ 2147483647 h 270"/>
                <a:gd name="T44" fmla="*/ 2147483647 w 256"/>
                <a:gd name="T45" fmla="*/ 2147483647 h 270"/>
                <a:gd name="T46" fmla="*/ 2147483647 w 256"/>
                <a:gd name="T47" fmla="*/ 2147483647 h 270"/>
                <a:gd name="T48" fmla="*/ 2147483647 w 256"/>
                <a:gd name="T49" fmla="*/ 2147483647 h 270"/>
                <a:gd name="T50" fmla="*/ 2147483647 w 256"/>
                <a:gd name="T51" fmla="*/ 2147483647 h 270"/>
                <a:gd name="T52" fmla="*/ 2147483647 w 256"/>
                <a:gd name="T53" fmla="*/ 2147483647 h 270"/>
                <a:gd name="T54" fmla="*/ 2147483647 w 256"/>
                <a:gd name="T55" fmla="*/ 2147483647 h 270"/>
                <a:gd name="T56" fmla="*/ 2147483647 w 256"/>
                <a:gd name="T57" fmla="*/ 2147483647 h 270"/>
                <a:gd name="T58" fmla="*/ 2147483647 w 256"/>
                <a:gd name="T59" fmla="*/ 2147483647 h 270"/>
                <a:gd name="T60" fmla="*/ 2147483647 w 256"/>
                <a:gd name="T61" fmla="*/ 2147483647 h 270"/>
                <a:gd name="T62" fmla="*/ 2147483647 w 256"/>
                <a:gd name="T63" fmla="*/ 2147483647 h 270"/>
                <a:gd name="T64" fmla="*/ 2147483647 w 256"/>
                <a:gd name="T65" fmla="*/ 2147483647 h 270"/>
                <a:gd name="T66" fmla="*/ 2147483647 w 256"/>
                <a:gd name="T67" fmla="*/ 2147483647 h 270"/>
                <a:gd name="T68" fmla="*/ 2147483647 w 256"/>
                <a:gd name="T69" fmla="*/ 2147483647 h 270"/>
                <a:gd name="T70" fmla="*/ 2147483647 w 256"/>
                <a:gd name="T71" fmla="*/ 2147483647 h 270"/>
                <a:gd name="T72" fmla="*/ 2147483647 w 256"/>
                <a:gd name="T73" fmla="*/ 2147483647 h 270"/>
                <a:gd name="T74" fmla="*/ 2147483647 w 256"/>
                <a:gd name="T75" fmla="*/ 2147483647 h 270"/>
                <a:gd name="T76" fmla="*/ 2147483647 w 256"/>
                <a:gd name="T77" fmla="*/ 2147483647 h 2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6"/>
                <a:gd name="T118" fmla="*/ 0 h 270"/>
                <a:gd name="T119" fmla="*/ 256 w 256"/>
                <a:gd name="T120" fmla="*/ 270 h 2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0" name="Freeform 115"/>
            <p:cNvSpPr>
              <a:spLocks/>
            </p:cNvSpPr>
            <p:nvPr/>
          </p:nvSpPr>
          <p:spPr bwMode="auto">
            <a:xfrm>
              <a:off x="4630903" y="3891972"/>
              <a:ext cx="365535" cy="343808"/>
            </a:xfrm>
            <a:custGeom>
              <a:avLst/>
              <a:gdLst>
                <a:gd name="T0" fmla="*/ 2147483647 w 249"/>
                <a:gd name="T1" fmla="*/ 2147483647 h 216"/>
                <a:gd name="T2" fmla="*/ 2147483647 w 249"/>
                <a:gd name="T3" fmla="*/ 2147483647 h 216"/>
                <a:gd name="T4" fmla="*/ 2147483647 w 249"/>
                <a:gd name="T5" fmla="*/ 0 h 216"/>
                <a:gd name="T6" fmla="*/ 2147483647 w 249"/>
                <a:gd name="T7" fmla="*/ 0 h 216"/>
                <a:gd name="T8" fmla="*/ 2147483647 w 249"/>
                <a:gd name="T9" fmla="*/ 2147483647 h 216"/>
                <a:gd name="T10" fmla="*/ 2147483647 w 249"/>
                <a:gd name="T11" fmla="*/ 2147483647 h 216"/>
                <a:gd name="T12" fmla="*/ 2147483647 w 249"/>
                <a:gd name="T13" fmla="*/ 2147483647 h 216"/>
                <a:gd name="T14" fmla="*/ 2147483647 w 249"/>
                <a:gd name="T15" fmla="*/ 2147483647 h 216"/>
                <a:gd name="T16" fmla="*/ 0 w 249"/>
                <a:gd name="T17" fmla="*/ 2147483647 h 216"/>
                <a:gd name="T18" fmla="*/ 2147483647 w 249"/>
                <a:gd name="T19" fmla="*/ 2147483647 h 216"/>
                <a:gd name="T20" fmla="*/ 2147483647 w 249"/>
                <a:gd name="T21" fmla="*/ 2147483647 h 216"/>
                <a:gd name="T22" fmla="*/ 2147483647 w 249"/>
                <a:gd name="T23" fmla="*/ 2147483647 h 216"/>
                <a:gd name="T24" fmla="*/ 2147483647 w 249"/>
                <a:gd name="T25" fmla="*/ 2147483647 h 216"/>
                <a:gd name="T26" fmla="*/ 2147483647 w 249"/>
                <a:gd name="T27" fmla="*/ 2147483647 h 216"/>
                <a:gd name="T28" fmla="*/ 2147483647 w 249"/>
                <a:gd name="T29" fmla="*/ 2147483647 h 216"/>
                <a:gd name="T30" fmla="*/ 2147483647 w 249"/>
                <a:gd name="T31" fmla="*/ 2147483647 h 216"/>
                <a:gd name="T32" fmla="*/ 2147483647 w 249"/>
                <a:gd name="T33" fmla="*/ 2147483647 h 216"/>
                <a:gd name="T34" fmla="*/ 2147483647 w 249"/>
                <a:gd name="T35" fmla="*/ 2147483647 h 216"/>
                <a:gd name="T36" fmla="*/ 2147483647 w 249"/>
                <a:gd name="T37" fmla="*/ 2147483647 h 216"/>
                <a:gd name="T38" fmla="*/ 2147483647 w 249"/>
                <a:gd name="T39" fmla="*/ 2147483647 h 216"/>
                <a:gd name="T40" fmla="*/ 2147483647 w 249"/>
                <a:gd name="T41" fmla="*/ 2147483647 h 216"/>
                <a:gd name="T42" fmla="*/ 2147483647 w 249"/>
                <a:gd name="T43" fmla="*/ 2147483647 h 216"/>
                <a:gd name="T44" fmla="*/ 2147483647 w 249"/>
                <a:gd name="T45" fmla="*/ 2147483647 h 216"/>
                <a:gd name="T46" fmla="*/ 2147483647 w 249"/>
                <a:gd name="T47" fmla="*/ 2147483647 h 216"/>
                <a:gd name="T48" fmla="*/ 2147483647 w 249"/>
                <a:gd name="T49" fmla="*/ 2147483647 h 216"/>
                <a:gd name="T50" fmla="*/ 2147483647 w 249"/>
                <a:gd name="T51" fmla="*/ 2147483647 h 216"/>
                <a:gd name="T52" fmla="*/ 2147483647 w 249"/>
                <a:gd name="T53" fmla="*/ 2147483647 h 216"/>
                <a:gd name="T54" fmla="*/ 2147483647 w 249"/>
                <a:gd name="T55" fmla="*/ 2147483647 h 216"/>
                <a:gd name="T56" fmla="*/ 2147483647 w 249"/>
                <a:gd name="T57" fmla="*/ 2147483647 h 216"/>
                <a:gd name="T58" fmla="*/ 2147483647 w 249"/>
                <a:gd name="T59" fmla="*/ 2147483647 h 216"/>
                <a:gd name="T60" fmla="*/ 2147483647 w 249"/>
                <a:gd name="T61" fmla="*/ 2147483647 h 216"/>
                <a:gd name="T62" fmla="*/ 2147483647 w 249"/>
                <a:gd name="T63" fmla="*/ 2147483647 h 216"/>
                <a:gd name="T64" fmla="*/ 2147483647 w 249"/>
                <a:gd name="T65" fmla="*/ 2147483647 h 216"/>
                <a:gd name="T66" fmla="*/ 2147483647 w 249"/>
                <a:gd name="T67" fmla="*/ 2147483647 h 216"/>
                <a:gd name="T68" fmla="*/ 2147483647 w 249"/>
                <a:gd name="T69" fmla="*/ 2147483647 h 216"/>
                <a:gd name="T70" fmla="*/ 2147483647 w 249"/>
                <a:gd name="T71" fmla="*/ 2147483647 h 216"/>
                <a:gd name="T72" fmla="*/ 2147483647 w 249"/>
                <a:gd name="T73" fmla="*/ 2147483647 h 216"/>
                <a:gd name="T74" fmla="*/ 2147483647 w 249"/>
                <a:gd name="T75" fmla="*/ 2147483647 h 216"/>
                <a:gd name="T76" fmla="*/ 2147483647 w 249"/>
                <a:gd name="T77" fmla="*/ 2147483647 h 216"/>
                <a:gd name="T78" fmla="*/ 2147483647 w 249"/>
                <a:gd name="T79" fmla="*/ 2147483647 h 216"/>
                <a:gd name="T80" fmla="*/ 2147483647 w 249"/>
                <a:gd name="T81" fmla="*/ 2147483647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9"/>
                <a:gd name="T124" fmla="*/ 0 h 216"/>
                <a:gd name="T125" fmla="*/ 249 w 249"/>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1" name="Freeform 116"/>
            <p:cNvSpPr>
              <a:spLocks/>
            </p:cNvSpPr>
            <p:nvPr/>
          </p:nvSpPr>
          <p:spPr bwMode="auto">
            <a:xfrm>
              <a:off x="4942243" y="3891972"/>
              <a:ext cx="246766" cy="465932"/>
            </a:xfrm>
            <a:custGeom>
              <a:avLst/>
              <a:gdLst>
                <a:gd name="T0" fmla="*/ 2147483647 w 168"/>
                <a:gd name="T1" fmla="*/ 2147483647 h 294"/>
                <a:gd name="T2" fmla="*/ 2147483647 w 168"/>
                <a:gd name="T3" fmla="*/ 2147483647 h 294"/>
                <a:gd name="T4" fmla="*/ 2147483647 w 168"/>
                <a:gd name="T5" fmla="*/ 2147483647 h 294"/>
                <a:gd name="T6" fmla="*/ 2147483647 w 168"/>
                <a:gd name="T7" fmla="*/ 2147483647 h 294"/>
                <a:gd name="T8" fmla="*/ 2147483647 w 168"/>
                <a:gd name="T9" fmla="*/ 2147483647 h 294"/>
                <a:gd name="T10" fmla="*/ 2147483647 w 168"/>
                <a:gd name="T11" fmla="*/ 2147483647 h 294"/>
                <a:gd name="T12" fmla="*/ 2147483647 w 168"/>
                <a:gd name="T13" fmla="*/ 2147483647 h 294"/>
                <a:gd name="T14" fmla="*/ 2147483647 w 168"/>
                <a:gd name="T15" fmla="*/ 2147483647 h 294"/>
                <a:gd name="T16" fmla="*/ 2147483647 w 168"/>
                <a:gd name="T17" fmla="*/ 2147483647 h 294"/>
                <a:gd name="T18" fmla="*/ 2147483647 w 168"/>
                <a:gd name="T19" fmla="*/ 2147483647 h 294"/>
                <a:gd name="T20" fmla="*/ 2147483647 w 168"/>
                <a:gd name="T21" fmla="*/ 2147483647 h 294"/>
                <a:gd name="T22" fmla="*/ 2147483647 w 168"/>
                <a:gd name="T23" fmla="*/ 2147483647 h 294"/>
                <a:gd name="T24" fmla="*/ 2147483647 w 168"/>
                <a:gd name="T25" fmla="*/ 2147483647 h 294"/>
                <a:gd name="T26" fmla="*/ 2147483647 w 168"/>
                <a:gd name="T27" fmla="*/ 2147483647 h 294"/>
                <a:gd name="T28" fmla="*/ 2147483647 w 168"/>
                <a:gd name="T29" fmla="*/ 2147483647 h 294"/>
                <a:gd name="T30" fmla="*/ 2147483647 w 168"/>
                <a:gd name="T31" fmla="*/ 2147483647 h 294"/>
                <a:gd name="T32" fmla="*/ 2147483647 w 168"/>
                <a:gd name="T33" fmla="*/ 2147483647 h 294"/>
                <a:gd name="T34" fmla="*/ 2147483647 w 168"/>
                <a:gd name="T35" fmla="*/ 2147483647 h 294"/>
                <a:gd name="T36" fmla="*/ 2147483647 w 168"/>
                <a:gd name="T37" fmla="*/ 2147483647 h 294"/>
                <a:gd name="T38" fmla="*/ 2147483647 w 168"/>
                <a:gd name="T39" fmla="*/ 2147483647 h 294"/>
                <a:gd name="T40" fmla="*/ 2147483647 w 168"/>
                <a:gd name="T41" fmla="*/ 2147483647 h 294"/>
                <a:gd name="T42" fmla="*/ 2147483647 w 168"/>
                <a:gd name="T43" fmla="*/ 2147483647 h 294"/>
                <a:gd name="T44" fmla="*/ 2147483647 w 168"/>
                <a:gd name="T45" fmla="*/ 2147483647 h 294"/>
                <a:gd name="T46" fmla="*/ 2147483647 w 168"/>
                <a:gd name="T47" fmla="*/ 2147483647 h 294"/>
                <a:gd name="T48" fmla="*/ 2147483647 w 168"/>
                <a:gd name="T49" fmla="*/ 2147483647 h 294"/>
                <a:gd name="T50" fmla="*/ 2147483647 w 168"/>
                <a:gd name="T51" fmla="*/ 2147483647 h 294"/>
                <a:gd name="T52" fmla="*/ 2147483647 w 168"/>
                <a:gd name="T53" fmla="*/ 2147483647 h 294"/>
                <a:gd name="T54" fmla="*/ 2147483647 w 168"/>
                <a:gd name="T55" fmla="*/ 2147483647 h 294"/>
                <a:gd name="T56" fmla="*/ 2147483647 w 168"/>
                <a:gd name="T57" fmla="*/ 2147483647 h 294"/>
                <a:gd name="T58" fmla="*/ 2147483647 w 168"/>
                <a:gd name="T59" fmla="*/ 2147483647 h 294"/>
                <a:gd name="T60" fmla="*/ 2147483647 w 168"/>
                <a:gd name="T61" fmla="*/ 2147483647 h 294"/>
                <a:gd name="T62" fmla="*/ 2147483647 w 168"/>
                <a:gd name="T63" fmla="*/ 2147483647 h 294"/>
                <a:gd name="T64" fmla="*/ 2147483647 w 168"/>
                <a:gd name="T65" fmla="*/ 2147483647 h 294"/>
                <a:gd name="T66" fmla="*/ 2147483647 w 168"/>
                <a:gd name="T67" fmla="*/ 2147483647 h 294"/>
                <a:gd name="T68" fmla="*/ 2147483647 w 168"/>
                <a:gd name="T69" fmla="*/ 2147483647 h 294"/>
                <a:gd name="T70" fmla="*/ 2147483647 w 168"/>
                <a:gd name="T71" fmla="*/ 2147483647 h 294"/>
                <a:gd name="T72" fmla="*/ 2147483647 w 168"/>
                <a:gd name="T73" fmla="*/ 2147483647 h 294"/>
                <a:gd name="T74" fmla="*/ 2147483647 w 168"/>
                <a:gd name="T75" fmla="*/ 2147483647 h 294"/>
                <a:gd name="T76" fmla="*/ 2147483647 w 168"/>
                <a:gd name="T77" fmla="*/ 2147483647 h 294"/>
                <a:gd name="T78" fmla="*/ 2147483647 w 168"/>
                <a:gd name="T79" fmla="*/ 2147483647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8"/>
                <a:gd name="T121" fmla="*/ 0 h 294"/>
                <a:gd name="T122" fmla="*/ 168 w 168"/>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2" name="Freeform 117"/>
            <p:cNvSpPr>
              <a:spLocks/>
            </p:cNvSpPr>
            <p:nvPr/>
          </p:nvSpPr>
          <p:spPr bwMode="auto">
            <a:xfrm>
              <a:off x="5602974" y="4190647"/>
              <a:ext cx="48431" cy="63717"/>
            </a:xfrm>
            <a:custGeom>
              <a:avLst/>
              <a:gdLst>
                <a:gd name="T0" fmla="*/ 2147483647 w 32"/>
                <a:gd name="T1" fmla="*/ 0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2147483647 h 40"/>
                <a:gd name="T18" fmla="*/ 2147483647 w 32"/>
                <a:gd name="T19" fmla="*/ 2147483647 h 40"/>
                <a:gd name="T20" fmla="*/ 0 w 32"/>
                <a:gd name="T21" fmla="*/ 2147483647 h 40"/>
                <a:gd name="T22" fmla="*/ 2147483647 w 32"/>
                <a:gd name="T23" fmla="*/ 2147483647 h 40"/>
                <a:gd name="T24" fmla="*/ 2147483647 w 32"/>
                <a:gd name="T25" fmla="*/ 2147483647 h 40"/>
                <a:gd name="T26" fmla="*/ 2147483647 w 32"/>
                <a:gd name="T27" fmla="*/ 2147483647 h 40"/>
                <a:gd name="T28" fmla="*/ 2147483647 w 3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40"/>
                <a:gd name="T47" fmla="*/ 32 w 32"/>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3" name="Freeform 118"/>
            <p:cNvSpPr>
              <a:spLocks/>
            </p:cNvSpPr>
            <p:nvPr/>
          </p:nvSpPr>
          <p:spPr bwMode="auto">
            <a:xfrm>
              <a:off x="5401180" y="4049938"/>
              <a:ext cx="345933" cy="419472"/>
            </a:xfrm>
            <a:custGeom>
              <a:avLst/>
              <a:gdLst>
                <a:gd name="T0" fmla="*/ 2147483647 w 236"/>
                <a:gd name="T1" fmla="*/ 2147483647 h 264"/>
                <a:gd name="T2" fmla="*/ 2147483647 w 236"/>
                <a:gd name="T3" fmla="*/ 2147483647 h 264"/>
                <a:gd name="T4" fmla="*/ 2147483647 w 236"/>
                <a:gd name="T5" fmla="*/ 2147483647 h 264"/>
                <a:gd name="T6" fmla="*/ 2147483647 w 236"/>
                <a:gd name="T7" fmla="*/ 2147483647 h 264"/>
                <a:gd name="T8" fmla="*/ 2147483647 w 236"/>
                <a:gd name="T9" fmla="*/ 2147483647 h 264"/>
                <a:gd name="T10" fmla="*/ 2147483647 w 236"/>
                <a:gd name="T11" fmla="*/ 2147483647 h 264"/>
                <a:gd name="T12" fmla="*/ 2147483647 w 236"/>
                <a:gd name="T13" fmla="*/ 2147483647 h 264"/>
                <a:gd name="T14" fmla="*/ 2147483647 w 236"/>
                <a:gd name="T15" fmla="*/ 2147483647 h 264"/>
                <a:gd name="T16" fmla="*/ 2147483647 w 236"/>
                <a:gd name="T17" fmla="*/ 2147483647 h 264"/>
                <a:gd name="T18" fmla="*/ 2147483647 w 236"/>
                <a:gd name="T19" fmla="*/ 2147483647 h 264"/>
                <a:gd name="T20" fmla="*/ 2147483647 w 236"/>
                <a:gd name="T21" fmla="*/ 2147483647 h 264"/>
                <a:gd name="T22" fmla="*/ 2147483647 w 236"/>
                <a:gd name="T23" fmla="*/ 2147483647 h 264"/>
                <a:gd name="T24" fmla="*/ 2147483647 w 236"/>
                <a:gd name="T25" fmla="*/ 2147483647 h 264"/>
                <a:gd name="T26" fmla="*/ 2147483647 w 236"/>
                <a:gd name="T27" fmla="*/ 2147483647 h 264"/>
                <a:gd name="T28" fmla="*/ 2147483647 w 236"/>
                <a:gd name="T29" fmla="*/ 2147483647 h 264"/>
                <a:gd name="T30" fmla="*/ 2147483647 w 236"/>
                <a:gd name="T31" fmla="*/ 2147483647 h 264"/>
                <a:gd name="T32" fmla="*/ 2147483647 w 236"/>
                <a:gd name="T33" fmla="*/ 2147483647 h 264"/>
                <a:gd name="T34" fmla="*/ 2147483647 w 236"/>
                <a:gd name="T35" fmla="*/ 2147483647 h 264"/>
                <a:gd name="T36" fmla="*/ 2147483647 w 236"/>
                <a:gd name="T37" fmla="*/ 2147483647 h 264"/>
                <a:gd name="T38" fmla="*/ 2147483647 w 236"/>
                <a:gd name="T39" fmla="*/ 2147483647 h 264"/>
                <a:gd name="T40" fmla="*/ 2147483647 w 236"/>
                <a:gd name="T41" fmla="*/ 2147483647 h 264"/>
                <a:gd name="T42" fmla="*/ 2147483647 w 236"/>
                <a:gd name="T43" fmla="*/ 2147483647 h 264"/>
                <a:gd name="T44" fmla="*/ 2147483647 w 236"/>
                <a:gd name="T45" fmla="*/ 2147483647 h 264"/>
                <a:gd name="T46" fmla="*/ 2147483647 w 236"/>
                <a:gd name="T47" fmla="*/ 2147483647 h 264"/>
                <a:gd name="T48" fmla="*/ 2147483647 w 236"/>
                <a:gd name="T49" fmla="*/ 2147483647 h 264"/>
                <a:gd name="T50" fmla="*/ 2147483647 w 236"/>
                <a:gd name="T51" fmla="*/ 2147483647 h 264"/>
                <a:gd name="T52" fmla="*/ 2147483647 w 236"/>
                <a:gd name="T53" fmla="*/ 2147483647 h 264"/>
                <a:gd name="T54" fmla="*/ 2147483647 w 236"/>
                <a:gd name="T55" fmla="*/ 2147483647 h 264"/>
                <a:gd name="T56" fmla="*/ 2147483647 w 236"/>
                <a:gd name="T57" fmla="*/ 2147483647 h 264"/>
                <a:gd name="T58" fmla="*/ 2147483647 w 236"/>
                <a:gd name="T59" fmla="*/ 2147483647 h 264"/>
                <a:gd name="T60" fmla="*/ 0 w 236"/>
                <a:gd name="T61" fmla="*/ 2147483647 h 264"/>
                <a:gd name="T62" fmla="*/ 2147483647 w 236"/>
                <a:gd name="T63" fmla="*/ 2147483647 h 264"/>
                <a:gd name="T64" fmla="*/ 2147483647 w 236"/>
                <a:gd name="T65" fmla="*/ 2147483647 h 264"/>
                <a:gd name="T66" fmla="*/ 2147483647 w 236"/>
                <a:gd name="T67" fmla="*/ 2147483647 h 264"/>
                <a:gd name="T68" fmla="*/ 2147483647 w 236"/>
                <a:gd name="T69" fmla="*/ 2147483647 h 264"/>
                <a:gd name="T70" fmla="*/ 2147483647 w 236"/>
                <a:gd name="T71" fmla="*/ 2147483647 h 264"/>
                <a:gd name="T72" fmla="*/ 2147483647 w 236"/>
                <a:gd name="T73" fmla="*/ 2147483647 h 264"/>
                <a:gd name="T74" fmla="*/ 2147483647 w 236"/>
                <a:gd name="T75" fmla="*/ 2147483647 h 264"/>
                <a:gd name="T76" fmla="*/ 2147483647 w 236"/>
                <a:gd name="T77" fmla="*/ 2147483647 h 264"/>
                <a:gd name="T78" fmla="*/ 2147483647 w 236"/>
                <a:gd name="T79" fmla="*/ 2147483647 h 264"/>
                <a:gd name="T80" fmla="*/ 2147483647 w 236"/>
                <a:gd name="T81" fmla="*/ 2147483647 h 264"/>
                <a:gd name="T82" fmla="*/ 2147483647 w 236"/>
                <a:gd name="T83" fmla="*/ 2147483647 h 264"/>
                <a:gd name="T84" fmla="*/ 2147483647 w 236"/>
                <a:gd name="T85" fmla="*/ 2147483647 h 264"/>
                <a:gd name="T86" fmla="*/ 2147483647 w 236"/>
                <a:gd name="T87" fmla="*/ 2147483647 h 264"/>
                <a:gd name="T88" fmla="*/ 2147483647 w 236"/>
                <a:gd name="T89" fmla="*/ 2147483647 h 264"/>
                <a:gd name="T90" fmla="*/ 2147483647 w 236"/>
                <a:gd name="T91" fmla="*/ 2147483647 h 264"/>
                <a:gd name="T92" fmla="*/ 2147483647 w 236"/>
                <a:gd name="T93" fmla="*/ 2147483647 h 264"/>
                <a:gd name="T94" fmla="*/ 2147483647 w 236"/>
                <a:gd name="T95" fmla="*/ 2147483647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6"/>
                <a:gd name="T145" fmla="*/ 0 h 264"/>
                <a:gd name="T146" fmla="*/ 236 w 236"/>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4" name="Freeform 119"/>
            <p:cNvSpPr>
              <a:spLocks/>
            </p:cNvSpPr>
            <p:nvPr/>
          </p:nvSpPr>
          <p:spPr bwMode="auto">
            <a:xfrm>
              <a:off x="4968765" y="4254364"/>
              <a:ext cx="303268" cy="237612"/>
            </a:xfrm>
            <a:custGeom>
              <a:avLst/>
              <a:gdLst>
                <a:gd name="T0" fmla="*/ 2147483647 w 206"/>
                <a:gd name="T1" fmla="*/ 2147483647 h 152"/>
                <a:gd name="T2" fmla="*/ 2147483647 w 206"/>
                <a:gd name="T3" fmla="*/ 2147483647 h 152"/>
                <a:gd name="T4" fmla="*/ 2147483647 w 206"/>
                <a:gd name="T5" fmla="*/ 2147483647 h 152"/>
                <a:gd name="T6" fmla="*/ 2147483647 w 206"/>
                <a:gd name="T7" fmla="*/ 2147483647 h 152"/>
                <a:gd name="T8" fmla="*/ 2147483647 w 206"/>
                <a:gd name="T9" fmla="*/ 2147483647 h 152"/>
                <a:gd name="T10" fmla="*/ 2147483647 w 206"/>
                <a:gd name="T11" fmla="*/ 2147483647 h 152"/>
                <a:gd name="T12" fmla="*/ 2147483647 w 206"/>
                <a:gd name="T13" fmla="*/ 2147483647 h 152"/>
                <a:gd name="T14" fmla="*/ 2147483647 w 206"/>
                <a:gd name="T15" fmla="*/ 2147483647 h 152"/>
                <a:gd name="T16" fmla="*/ 2147483647 w 206"/>
                <a:gd name="T17" fmla="*/ 2147483647 h 152"/>
                <a:gd name="T18" fmla="*/ 2147483647 w 206"/>
                <a:gd name="T19" fmla="*/ 2147483647 h 152"/>
                <a:gd name="T20" fmla="*/ 2147483647 w 206"/>
                <a:gd name="T21" fmla="*/ 0 h 152"/>
                <a:gd name="T22" fmla="*/ 2147483647 w 206"/>
                <a:gd name="T23" fmla="*/ 0 h 152"/>
                <a:gd name="T24" fmla="*/ 2147483647 w 206"/>
                <a:gd name="T25" fmla="*/ 0 h 152"/>
                <a:gd name="T26" fmla="*/ 2147483647 w 206"/>
                <a:gd name="T27" fmla="*/ 2147483647 h 152"/>
                <a:gd name="T28" fmla="*/ 2147483647 w 206"/>
                <a:gd name="T29" fmla="*/ 2147483647 h 152"/>
                <a:gd name="T30" fmla="*/ 2147483647 w 206"/>
                <a:gd name="T31" fmla="*/ 2147483647 h 152"/>
                <a:gd name="T32" fmla="*/ 2147483647 w 206"/>
                <a:gd name="T33" fmla="*/ 2147483647 h 152"/>
                <a:gd name="T34" fmla="*/ 2147483647 w 206"/>
                <a:gd name="T35" fmla="*/ 2147483647 h 152"/>
                <a:gd name="T36" fmla="*/ 2147483647 w 206"/>
                <a:gd name="T37" fmla="*/ 2147483647 h 152"/>
                <a:gd name="T38" fmla="*/ 2147483647 w 206"/>
                <a:gd name="T39" fmla="*/ 2147483647 h 152"/>
                <a:gd name="T40" fmla="*/ 2147483647 w 206"/>
                <a:gd name="T41" fmla="*/ 2147483647 h 152"/>
                <a:gd name="T42" fmla="*/ 2147483647 w 206"/>
                <a:gd name="T43" fmla="*/ 2147483647 h 152"/>
                <a:gd name="T44" fmla="*/ 2147483647 w 206"/>
                <a:gd name="T45" fmla="*/ 2147483647 h 152"/>
                <a:gd name="T46" fmla="*/ 2147483647 w 206"/>
                <a:gd name="T47" fmla="*/ 2147483647 h 152"/>
                <a:gd name="T48" fmla="*/ 0 w 206"/>
                <a:gd name="T49" fmla="*/ 2147483647 h 152"/>
                <a:gd name="T50" fmla="*/ 2147483647 w 206"/>
                <a:gd name="T51" fmla="*/ 2147483647 h 152"/>
                <a:gd name="T52" fmla="*/ 2147483647 w 206"/>
                <a:gd name="T53" fmla="*/ 2147483647 h 152"/>
                <a:gd name="T54" fmla="*/ 2147483647 w 206"/>
                <a:gd name="T55" fmla="*/ 2147483647 h 152"/>
                <a:gd name="T56" fmla="*/ 2147483647 w 206"/>
                <a:gd name="T57" fmla="*/ 2147483647 h 152"/>
                <a:gd name="T58" fmla="*/ 2147483647 w 206"/>
                <a:gd name="T59" fmla="*/ 2147483647 h 152"/>
                <a:gd name="T60" fmla="*/ 2147483647 w 206"/>
                <a:gd name="T61" fmla="*/ 2147483647 h 152"/>
                <a:gd name="T62" fmla="*/ 2147483647 w 206"/>
                <a:gd name="T63" fmla="*/ 2147483647 h 152"/>
                <a:gd name="T64" fmla="*/ 2147483647 w 206"/>
                <a:gd name="T65" fmla="*/ 2147483647 h 152"/>
                <a:gd name="T66" fmla="*/ 2147483647 w 206"/>
                <a:gd name="T67" fmla="*/ 2147483647 h 152"/>
                <a:gd name="T68" fmla="*/ 2147483647 w 206"/>
                <a:gd name="T69" fmla="*/ 2147483647 h 152"/>
                <a:gd name="T70" fmla="*/ 2147483647 w 206"/>
                <a:gd name="T71" fmla="*/ 2147483647 h 152"/>
                <a:gd name="T72" fmla="*/ 2147483647 w 206"/>
                <a:gd name="T73" fmla="*/ 2147483647 h 152"/>
                <a:gd name="T74" fmla="*/ 2147483647 w 206"/>
                <a:gd name="T75" fmla="*/ 2147483647 h 152"/>
                <a:gd name="T76" fmla="*/ 2147483647 w 206"/>
                <a:gd name="T77" fmla="*/ 2147483647 h 152"/>
                <a:gd name="T78" fmla="*/ 2147483647 w 206"/>
                <a:gd name="T79" fmla="*/ 2147483647 h 152"/>
                <a:gd name="T80" fmla="*/ 2147483647 w 206"/>
                <a:gd name="T81" fmla="*/ 2147483647 h 152"/>
                <a:gd name="T82" fmla="*/ 2147483647 w 206"/>
                <a:gd name="T83" fmla="*/ 2147483647 h 152"/>
                <a:gd name="T84" fmla="*/ 2147483647 w 206"/>
                <a:gd name="T85" fmla="*/ 2147483647 h 152"/>
                <a:gd name="T86" fmla="*/ 2147483647 w 206"/>
                <a:gd name="T87" fmla="*/ 2147483647 h 1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152"/>
                <a:gd name="T134" fmla="*/ 206 w 206"/>
                <a:gd name="T135" fmla="*/ 152 h 1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5" name="Freeform 120"/>
            <p:cNvSpPr>
              <a:spLocks/>
            </p:cNvSpPr>
            <p:nvPr/>
          </p:nvSpPr>
          <p:spPr bwMode="auto">
            <a:xfrm>
              <a:off x="5427702" y="4440207"/>
              <a:ext cx="184497" cy="266815"/>
            </a:xfrm>
            <a:custGeom>
              <a:avLst/>
              <a:gdLst>
                <a:gd name="T0" fmla="*/ 2147483647 w 126"/>
                <a:gd name="T1" fmla="*/ 2147483647 h 168"/>
                <a:gd name="T2" fmla="*/ 2147483647 w 126"/>
                <a:gd name="T3" fmla="*/ 2147483647 h 168"/>
                <a:gd name="T4" fmla="*/ 2147483647 w 126"/>
                <a:gd name="T5" fmla="*/ 2147483647 h 168"/>
                <a:gd name="T6" fmla="*/ 2147483647 w 126"/>
                <a:gd name="T7" fmla="*/ 2147483647 h 168"/>
                <a:gd name="T8" fmla="*/ 2147483647 w 126"/>
                <a:gd name="T9" fmla="*/ 2147483647 h 168"/>
                <a:gd name="T10" fmla="*/ 2147483647 w 126"/>
                <a:gd name="T11" fmla="*/ 2147483647 h 168"/>
                <a:gd name="T12" fmla="*/ 2147483647 w 126"/>
                <a:gd name="T13" fmla="*/ 2147483647 h 168"/>
                <a:gd name="T14" fmla="*/ 2147483647 w 126"/>
                <a:gd name="T15" fmla="*/ 2147483647 h 168"/>
                <a:gd name="T16" fmla="*/ 2147483647 w 126"/>
                <a:gd name="T17" fmla="*/ 2147483647 h 168"/>
                <a:gd name="T18" fmla="*/ 2147483647 w 126"/>
                <a:gd name="T19" fmla="*/ 2147483647 h 168"/>
                <a:gd name="T20" fmla="*/ 2147483647 w 126"/>
                <a:gd name="T21" fmla="*/ 2147483647 h 168"/>
                <a:gd name="T22" fmla="*/ 2147483647 w 126"/>
                <a:gd name="T23" fmla="*/ 2147483647 h 168"/>
                <a:gd name="T24" fmla="*/ 2147483647 w 126"/>
                <a:gd name="T25" fmla="*/ 2147483647 h 168"/>
                <a:gd name="T26" fmla="*/ 2147483647 w 126"/>
                <a:gd name="T27" fmla="*/ 2147483647 h 168"/>
                <a:gd name="T28" fmla="*/ 2147483647 w 126"/>
                <a:gd name="T29" fmla="*/ 2147483647 h 168"/>
                <a:gd name="T30" fmla="*/ 2147483647 w 126"/>
                <a:gd name="T31" fmla="*/ 2147483647 h 168"/>
                <a:gd name="T32" fmla="*/ 2147483647 w 126"/>
                <a:gd name="T33" fmla="*/ 0 h 168"/>
                <a:gd name="T34" fmla="*/ 2147483647 w 126"/>
                <a:gd name="T35" fmla="*/ 0 h 168"/>
                <a:gd name="T36" fmla="*/ 0 w 126"/>
                <a:gd name="T37" fmla="*/ 2147483647 h 168"/>
                <a:gd name="T38" fmla="*/ 2147483647 w 126"/>
                <a:gd name="T39" fmla="*/ 2147483647 h 168"/>
                <a:gd name="T40" fmla="*/ 2147483647 w 126"/>
                <a:gd name="T41" fmla="*/ 2147483647 h 168"/>
                <a:gd name="T42" fmla="*/ 2147483647 w 126"/>
                <a:gd name="T43" fmla="*/ 2147483647 h 168"/>
                <a:gd name="T44" fmla="*/ 2147483647 w 126"/>
                <a:gd name="T45" fmla="*/ 2147483647 h 168"/>
                <a:gd name="T46" fmla="*/ 2147483647 w 126"/>
                <a:gd name="T47" fmla="*/ 2147483647 h 168"/>
                <a:gd name="T48" fmla="*/ 2147483647 w 126"/>
                <a:gd name="T49" fmla="*/ 2147483647 h 168"/>
                <a:gd name="T50" fmla="*/ 2147483647 w 126"/>
                <a:gd name="T51" fmla="*/ 2147483647 h 168"/>
                <a:gd name="T52" fmla="*/ 0 w 126"/>
                <a:gd name="T53" fmla="*/ 2147483647 h 168"/>
                <a:gd name="T54" fmla="*/ 0 w 126"/>
                <a:gd name="T55" fmla="*/ 2147483647 h 168"/>
                <a:gd name="T56" fmla="*/ 2147483647 w 126"/>
                <a:gd name="T57" fmla="*/ 2147483647 h 168"/>
                <a:gd name="T58" fmla="*/ 2147483647 w 126"/>
                <a:gd name="T59" fmla="*/ 2147483647 h 168"/>
                <a:gd name="T60" fmla="*/ 2147483647 w 126"/>
                <a:gd name="T61" fmla="*/ 2147483647 h 168"/>
                <a:gd name="T62" fmla="*/ 2147483647 w 126"/>
                <a:gd name="T63" fmla="*/ 2147483647 h 168"/>
                <a:gd name="T64" fmla="*/ 2147483647 w 126"/>
                <a:gd name="T65" fmla="*/ 2147483647 h 168"/>
                <a:gd name="T66" fmla="*/ 2147483647 w 126"/>
                <a:gd name="T67" fmla="*/ 2147483647 h 168"/>
                <a:gd name="T68" fmla="*/ 2147483647 w 126"/>
                <a:gd name="T69" fmla="*/ 2147483647 h 168"/>
                <a:gd name="T70" fmla="*/ 2147483647 w 126"/>
                <a:gd name="T71" fmla="*/ 2147483647 h 168"/>
                <a:gd name="T72" fmla="*/ 2147483647 w 126"/>
                <a:gd name="T73" fmla="*/ 2147483647 h 168"/>
                <a:gd name="T74" fmla="*/ 2147483647 w 126"/>
                <a:gd name="T75" fmla="*/ 2147483647 h 168"/>
                <a:gd name="T76" fmla="*/ 2147483647 w 126"/>
                <a:gd name="T77" fmla="*/ 2147483647 h 168"/>
                <a:gd name="T78" fmla="*/ 2147483647 w 126"/>
                <a:gd name="T79" fmla="*/ 2147483647 h 168"/>
                <a:gd name="T80" fmla="*/ 2147483647 w 126"/>
                <a:gd name="T81" fmla="*/ 2147483647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8"/>
                <a:gd name="T125" fmla="*/ 126 w 126"/>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6" name="Freeform 121"/>
            <p:cNvSpPr>
              <a:spLocks/>
            </p:cNvSpPr>
            <p:nvPr/>
          </p:nvSpPr>
          <p:spPr bwMode="auto">
            <a:xfrm>
              <a:off x="5322769" y="4440207"/>
              <a:ext cx="127995" cy="169912"/>
            </a:xfrm>
            <a:custGeom>
              <a:avLst/>
              <a:gdLst>
                <a:gd name="T0" fmla="*/ 2147483647 w 88"/>
                <a:gd name="T1" fmla="*/ 0 h 108"/>
                <a:gd name="T2" fmla="*/ 2147483647 w 88"/>
                <a:gd name="T3" fmla="*/ 2147483647 h 108"/>
                <a:gd name="T4" fmla="*/ 2147483647 w 88"/>
                <a:gd name="T5" fmla="*/ 2147483647 h 108"/>
                <a:gd name="T6" fmla="*/ 2147483647 w 88"/>
                <a:gd name="T7" fmla="*/ 2147483647 h 108"/>
                <a:gd name="T8" fmla="*/ 2147483647 w 88"/>
                <a:gd name="T9" fmla="*/ 2147483647 h 108"/>
                <a:gd name="T10" fmla="*/ 2147483647 w 88"/>
                <a:gd name="T11" fmla="*/ 2147483647 h 108"/>
                <a:gd name="T12" fmla="*/ 2147483647 w 88"/>
                <a:gd name="T13" fmla="*/ 2147483647 h 108"/>
                <a:gd name="T14" fmla="*/ 2147483647 w 88"/>
                <a:gd name="T15" fmla="*/ 2147483647 h 108"/>
                <a:gd name="T16" fmla="*/ 2147483647 w 88"/>
                <a:gd name="T17" fmla="*/ 2147483647 h 108"/>
                <a:gd name="T18" fmla="*/ 2147483647 w 88"/>
                <a:gd name="T19" fmla="*/ 2147483647 h 108"/>
                <a:gd name="T20" fmla="*/ 2147483647 w 88"/>
                <a:gd name="T21" fmla="*/ 2147483647 h 108"/>
                <a:gd name="T22" fmla="*/ 2147483647 w 88"/>
                <a:gd name="T23" fmla="*/ 2147483647 h 108"/>
                <a:gd name="T24" fmla="*/ 2147483647 w 88"/>
                <a:gd name="T25" fmla="*/ 2147483647 h 108"/>
                <a:gd name="T26" fmla="*/ 2147483647 w 88"/>
                <a:gd name="T27" fmla="*/ 2147483647 h 108"/>
                <a:gd name="T28" fmla="*/ 0 w 88"/>
                <a:gd name="T29" fmla="*/ 2147483647 h 108"/>
                <a:gd name="T30" fmla="*/ 0 w 88"/>
                <a:gd name="T31" fmla="*/ 2147483647 h 108"/>
                <a:gd name="T32" fmla="*/ 2147483647 w 88"/>
                <a:gd name="T33" fmla="*/ 2147483647 h 108"/>
                <a:gd name="T34" fmla="*/ 2147483647 w 88"/>
                <a:gd name="T35" fmla="*/ 2147483647 h 108"/>
                <a:gd name="T36" fmla="*/ 2147483647 w 88"/>
                <a:gd name="T37" fmla="*/ 2147483647 h 108"/>
                <a:gd name="T38" fmla="*/ 2147483647 w 88"/>
                <a:gd name="T39" fmla="*/ 2147483647 h 108"/>
                <a:gd name="T40" fmla="*/ 2147483647 w 88"/>
                <a:gd name="T41" fmla="*/ 2147483647 h 108"/>
                <a:gd name="T42" fmla="*/ 2147483647 w 88"/>
                <a:gd name="T43" fmla="*/ 2147483647 h 108"/>
                <a:gd name="T44" fmla="*/ 2147483647 w 88"/>
                <a:gd name="T45" fmla="*/ 2147483647 h 108"/>
                <a:gd name="T46" fmla="*/ 2147483647 w 88"/>
                <a:gd name="T47" fmla="*/ 2147483647 h 108"/>
                <a:gd name="T48" fmla="*/ 2147483647 w 88"/>
                <a:gd name="T49" fmla="*/ 2147483647 h 108"/>
                <a:gd name="T50" fmla="*/ 2147483647 w 88"/>
                <a:gd name="T51" fmla="*/ 2147483647 h 108"/>
                <a:gd name="T52" fmla="*/ 2147483647 w 88"/>
                <a:gd name="T53" fmla="*/ 2147483647 h 108"/>
                <a:gd name="T54" fmla="*/ 2147483647 w 88"/>
                <a:gd name="T55" fmla="*/ 2147483647 h 108"/>
                <a:gd name="T56" fmla="*/ 2147483647 w 88"/>
                <a:gd name="T57" fmla="*/ 2147483647 h 108"/>
                <a:gd name="T58" fmla="*/ 2147483647 w 88"/>
                <a:gd name="T59" fmla="*/ 0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08"/>
                <a:gd name="T92" fmla="*/ 88 w 88"/>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7" name="Freeform 122"/>
            <p:cNvSpPr>
              <a:spLocks/>
            </p:cNvSpPr>
            <p:nvPr/>
          </p:nvSpPr>
          <p:spPr bwMode="auto">
            <a:xfrm>
              <a:off x="5319309" y="4594190"/>
              <a:ext cx="267521" cy="318586"/>
            </a:xfrm>
            <a:custGeom>
              <a:avLst/>
              <a:gdLst>
                <a:gd name="T0" fmla="*/ 2147483647 w 182"/>
                <a:gd name="T1" fmla="*/ 2147483647 h 200"/>
                <a:gd name="T2" fmla="*/ 2147483647 w 182"/>
                <a:gd name="T3" fmla="*/ 2147483647 h 200"/>
                <a:gd name="T4" fmla="*/ 2147483647 w 182"/>
                <a:gd name="T5" fmla="*/ 2147483647 h 200"/>
                <a:gd name="T6" fmla="*/ 2147483647 w 182"/>
                <a:gd name="T7" fmla="*/ 2147483647 h 200"/>
                <a:gd name="T8" fmla="*/ 2147483647 w 182"/>
                <a:gd name="T9" fmla="*/ 2147483647 h 200"/>
                <a:gd name="T10" fmla="*/ 2147483647 w 182"/>
                <a:gd name="T11" fmla="*/ 2147483647 h 200"/>
                <a:gd name="T12" fmla="*/ 2147483647 w 182"/>
                <a:gd name="T13" fmla="*/ 2147483647 h 200"/>
                <a:gd name="T14" fmla="*/ 2147483647 w 182"/>
                <a:gd name="T15" fmla="*/ 2147483647 h 200"/>
                <a:gd name="T16" fmla="*/ 2147483647 w 182"/>
                <a:gd name="T17" fmla="*/ 2147483647 h 200"/>
                <a:gd name="T18" fmla="*/ 2147483647 w 182"/>
                <a:gd name="T19" fmla="*/ 2147483647 h 200"/>
                <a:gd name="T20" fmla="*/ 2147483647 w 182"/>
                <a:gd name="T21" fmla="*/ 2147483647 h 200"/>
                <a:gd name="T22" fmla="*/ 2147483647 w 182"/>
                <a:gd name="T23" fmla="*/ 2147483647 h 200"/>
                <a:gd name="T24" fmla="*/ 2147483647 w 182"/>
                <a:gd name="T25" fmla="*/ 2147483647 h 200"/>
                <a:gd name="T26" fmla="*/ 2147483647 w 182"/>
                <a:gd name="T27" fmla="*/ 2147483647 h 200"/>
                <a:gd name="T28" fmla="*/ 2147483647 w 182"/>
                <a:gd name="T29" fmla="*/ 2147483647 h 200"/>
                <a:gd name="T30" fmla="*/ 2147483647 w 182"/>
                <a:gd name="T31" fmla="*/ 2147483647 h 200"/>
                <a:gd name="T32" fmla="*/ 2147483647 w 182"/>
                <a:gd name="T33" fmla="*/ 2147483647 h 200"/>
                <a:gd name="T34" fmla="*/ 2147483647 w 182"/>
                <a:gd name="T35" fmla="*/ 2147483647 h 200"/>
                <a:gd name="T36" fmla="*/ 2147483647 w 182"/>
                <a:gd name="T37" fmla="*/ 2147483647 h 200"/>
                <a:gd name="T38" fmla="*/ 2147483647 w 182"/>
                <a:gd name="T39" fmla="*/ 2147483647 h 200"/>
                <a:gd name="T40" fmla="*/ 2147483647 w 182"/>
                <a:gd name="T41" fmla="*/ 2147483647 h 200"/>
                <a:gd name="T42" fmla="*/ 2147483647 w 182"/>
                <a:gd name="T43" fmla="*/ 2147483647 h 200"/>
                <a:gd name="T44" fmla="*/ 2147483647 w 182"/>
                <a:gd name="T45" fmla="*/ 2147483647 h 200"/>
                <a:gd name="T46" fmla="*/ 2147483647 w 182"/>
                <a:gd name="T47" fmla="*/ 2147483647 h 200"/>
                <a:gd name="T48" fmla="*/ 2147483647 w 182"/>
                <a:gd name="T49" fmla="*/ 2147483647 h 200"/>
                <a:gd name="T50" fmla="*/ 2147483647 w 182"/>
                <a:gd name="T51" fmla="*/ 2147483647 h 200"/>
                <a:gd name="T52" fmla="*/ 2147483647 w 182"/>
                <a:gd name="T53" fmla="*/ 2147483647 h 200"/>
                <a:gd name="T54" fmla="*/ 0 w 182"/>
                <a:gd name="T55" fmla="*/ 2147483647 h 200"/>
                <a:gd name="T56" fmla="*/ 0 w 182"/>
                <a:gd name="T57" fmla="*/ 2147483647 h 200"/>
                <a:gd name="T58" fmla="*/ 0 w 182"/>
                <a:gd name="T59" fmla="*/ 2147483647 h 200"/>
                <a:gd name="T60" fmla="*/ 0 w 182"/>
                <a:gd name="T61" fmla="*/ 2147483647 h 200"/>
                <a:gd name="T62" fmla="*/ 2147483647 w 182"/>
                <a:gd name="T63" fmla="*/ 2147483647 h 200"/>
                <a:gd name="T64" fmla="*/ 2147483647 w 182"/>
                <a:gd name="T65" fmla="*/ 2147483647 h 200"/>
                <a:gd name="T66" fmla="*/ 2147483647 w 182"/>
                <a:gd name="T67" fmla="*/ 2147483647 h 200"/>
                <a:gd name="T68" fmla="*/ 2147483647 w 182"/>
                <a:gd name="T69" fmla="*/ 2147483647 h 200"/>
                <a:gd name="T70" fmla="*/ 2147483647 w 182"/>
                <a:gd name="T71" fmla="*/ 2147483647 h 200"/>
                <a:gd name="T72" fmla="*/ 2147483647 w 182"/>
                <a:gd name="T73" fmla="*/ 2147483647 h 200"/>
                <a:gd name="T74" fmla="*/ 2147483647 w 182"/>
                <a:gd name="T75" fmla="*/ 2147483647 h 200"/>
                <a:gd name="T76" fmla="*/ 2147483647 w 182"/>
                <a:gd name="T77" fmla="*/ 2147483647 h 200"/>
                <a:gd name="T78" fmla="*/ 2147483647 w 182"/>
                <a:gd name="T79" fmla="*/ 2147483647 h 200"/>
                <a:gd name="T80" fmla="*/ 2147483647 w 18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2"/>
                <a:gd name="T124" fmla="*/ 0 h 200"/>
                <a:gd name="T125" fmla="*/ 182 w 18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8" name="Freeform 123"/>
            <p:cNvSpPr>
              <a:spLocks/>
            </p:cNvSpPr>
            <p:nvPr/>
          </p:nvSpPr>
          <p:spPr bwMode="auto">
            <a:xfrm>
              <a:off x="5311237" y="4594190"/>
              <a:ext cx="42665" cy="54425"/>
            </a:xfrm>
            <a:custGeom>
              <a:avLst/>
              <a:gdLst>
                <a:gd name="T0" fmla="*/ 2147483647 w 30"/>
                <a:gd name="T1" fmla="*/ 2147483647 h 34"/>
                <a:gd name="T2" fmla="*/ 2147483647 w 30"/>
                <a:gd name="T3" fmla="*/ 2147483647 h 34"/>
                <a:gd name="T4" fmla="*/ 2147483647 w 30"/>
                <a:gd name="T5" fmla="*/ 2147483647 h 34"/>
                <a:gd name="T6" fmla="*/ 2147483647 w 30"/>
                <a:gd name="T7" fmla="*/ 2147483647 h 34"/>
                <a:gd name="T8" fmla="*/ 2147483647 w 30"/>
                <a:gd name="T9" fmla="*/ 2147483647 h 34"/>
                <a:gd name="T10" fmla="*/ 2147483647 w 30"/>
                <a:gd name="T11" fmla="*/ 2147483647 h 34"/>
                <a:gd name="T12" fmla="*/ 2147483647 w 30"/>
                <a:gd name="T13" fmla="*/ 2147483647 h 34"/>
                <a:gd name="T14" fmla="*/ 2147483647 w 30"/>
                <a:gd name="T15" fmla="*/ 0 h 34"/>
                <a:gd name="T16" fmla="*/ 2147483647 w 30"/>
                <a:gd name="T17" fmla="*/ 2147483647 h 34"/>
                <a:gd name="T18" fmla="*/ 2147483647 w 30"/>
                <a:gd name="T19" fmla="*/ 2147483647 h 34"/>
                <a:gd name="T20" fmla="*/ 2147483647 w 30"/>
                <a:gd name="T21" fmla="*/ 2147483647 h 34"/>
                <a:gd name="T22" fmla="*/ 2147483647 w 30"/>
                <a:gd name="T23" fmla="*/ 2147483647 h 34"/>
                <a:gd name="T24" fmla="*/ 2147483647 w 30"/>
                <a:gd name="T25" fmla="*/ 2147483647 h 34"/>
                <a:gd name="T26" fmla="*/ 0 w 30"/>
                <a:gd name="T27" fmla="*/ 2147483647 h 34"/>
                <a:gd name="T28" fmla="*/ 0 w 30"/>
                <a:gd name="T29" fmla="*/ 2147483647 h 34"/>
                <a:gd name="T30" fmla="*/ 0 w 30"/>
                <a:gd name="T31" fmla="*/ 2147483647 h 34"/>
                <a:gd name="T32" fmla="*/ 0 w 30"/>
                <a:gd name="T33" fmla="*/ 2147483647 h 34"/>
                <a:gd name="T34" fmla="*/ 2147483647 w 30"/>
                <a:gd name="T35" fmla="*/ 2147483647 h 34"/>
                <a:gd name="T36" fmla="*/ 2147483647 w 30"/>
                <a:gd name="T37" fmla="*/ 2147483647 h 34"/>
                <a:gd name="T38" fmla="*/ 2147483647 w 30"/>
                <a:gd name="T39" fmla="*/ 2147483647 h 34"/>
                <a:gd name="T40" fmla="*/ 2147483647 w 30"/>
                <a:gd name="T41" fmla="*/ 2147483647 h 34"/>
                <a:gd name="T42" fmla="*/ 2147483647 w 30"/>
                <a:gd name="T43" fmla="*/ 2147483647 h 34"/>
                <a:gd name="T44" fmla="*/ 2147483647 w 30"/>
                <a:gd name="T45" fmla="*/ 2147483647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34"/>
                <a:gd name="T71" fmla="*/ 30 w 30"/>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19" name="Freeform 124"/>
            <p:cNvSpPr>
              <a:spLocks/>
            </p:cNvSpPr>
            <p:nvPr/>
          </p:nvSpPr>
          <p:spPr bwMode="auto">
            <a:xfrm>
              <a:off x="5311237" y="4637995"/>
              <a:ext cx="40359" cy="65044"/>
            </a:xfrm>
            <a:custGeom>
              <a:avLst/>
              <a:gdLst>
                <a:gd name="T0" fmla="*/ 0 w 28"/>
                <a:gd name="T1" fmla="*/ 2147483647 h 42"/>
                <a:gd name="T2" fmla="*/ 2147483647 w 28"/>
                <a:gd name="T3" fmla="*/ 2147483647 h 42"/>
                <a:gd name="T4" fmla="*/ 2147483647 w 28"/>
                <a:gd name="T5" fmla="*/ 2147483647 h 42"/>
                <a:gd name="T6" fmla="*/ 2147483647 w 28"/>
                <a:gd name="T7" fmla="*/ 2147483647 h 42"/>
                <a:gd name="T8" fmla="*/ 2147483647 w 28"/>
                <a:gd name="T9" fmla="*/ 2147483647 h 42"/>
                <a:gd name="T10" fmla="*/ 2147483647 w 28"/>
                <a:gd name="T11" fmla="*/ 2147483647 h 42"/>
                <a:gd name="T12" fmla="*/ 2147483647 w 28"/>
                <a:gd name="T13" fmla="*/ 2147483647 h 42"/>
                <a:gd name="T14" fmla="*/ 2147483647 w 28"/>
                <a:gd name="T15" fmla="*/ 2147483647 h 42"/>
                <a:gd name="T16" fmla="*/ 2147483647 w 28"/>
                <a:gd name="T17" fmla="*/ 2147483647 h 42"/>
                <a:gd name="T18" fmla="*/ 2147483647 w 28"/>
                <a:gd name="T19" fmla="*/ 2147483647 h 42"/>
                <a:gd name="T20" fmla="*/ 2147483647 w 28"/>
                <a:gd name="T21" fmla="*/ 2147483647 h 42"/>
                <a:gd name="T22" fmla="*/ 2147483647 w 28"/>
                <a:gd name="T23" fmla="*/ 2147483647 h 42"/>
                <a:gd name="T24" fmla="*/ 2147483647 w 28"/>
                <a:gd name="T25" fmla="*/ 2147483647 h 42"/>
                <a:gd name="T26" fmla="*/ 2147483647 w 28"/>
                <a:gd name="T27" fmla="*/ 2147483647 h 42"/>
                <a:gd name="T28" fmla="*/ 2147483647 w 28"/>
                <a:gd name="T29" fmla="*/ 2147483647 h 42"/>
                <a:gd name="T30" fmla="*/ 2147483647 w 28"/>
                <a:gd name="T31" fmla="*/ 2147483647 h 42"/>
                <a:gd name="T32" fmla="*/ 2147483647 w 28"/>
                <a:gd name="T33" fmla="*/ 2147483647 h 42"/>
                <a:gd name="T34" fmla="*/ 2147483647 w 28"/>
                <a:gd name="T35" fmla="*/ 2147483647 h 42"/>
                <a:gd name="T36" fmla="*/ 2147483647 w 28"/>
                <a:gd name="T37" fmla="*/ 2147483647 h 42"/>
                <a:gd name="T38" fmla="*/ 2147483647 w 28"/>
                <a:gd name="T39" fmla="*/ 0 h 42"/>
                <a:gd name="T40" fmla="*/ 2147483647 w 28"/>
                <a:gd name="T41" fmla="*/ 0 h 42"/>
                <a:gd name="T42" fmla="*/ 2147483647 w 28"/>
                <a:gd name="T43" fmla="*/ 2147483647 h 42"/>
                <a:gd name="T44" fmla="*/ 2147483647 w 28"/>
                <a:gd name="T45" fmla="*/ 2147483647 h 42"/>
                <a:gd name="T46" fmla="*/ 2147483647 w 28"/>
                <a:gd name="T47" fmla="*/ 2147483647 h 42"/>
                <a:gd name="T48" fmla="*/ 0 w 28"/>
                <a:gd name="T49" fmla="*/ 2147483647 h 42"/>
                <a:gd name="T50" fmla="*/ 0 w 28"/>
                <a:gd name="T51" fmla="*/ 2147483647 h 42"/>
                <a:gd name="T52" fmla="*/ 0 w 28"/>
                <a:gd name="T53" fmla="*/ 2147483647 h 42"/>
                <a:gd name="T54" fmla="*/ 0 w 28"/>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42"/>
                <a:gd name="T86" fmla="*/ 28 w 28"/>
                <a:gd name="T87" fmla="*/ 42 h 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0" name="Freeform 125"/>
            <p:cNvSpPr>
              <a:spLocks/>
            </p:cNvSpPr>
            <p:nvPr/>
          </p:nvSpPr>
          <p:spPr bwMode="auto">
            <a:xfrm>
              <a:off x="4922641" y="4414984"/>
              <a:ext cx="434722" cy="545579"/>
            </a:xfrm>
            <a:custGeom>
              <a:avLst/>
              <a:gdLst>
                <a:gd name="T0" fmla="*/ 2147483647 w 298"/>
                <a:gd name="T1" fmla="*/ 2147483647 h 346"/>
                <a:gd name="T2" fmla="*/ 2147483647 w 298"/>
                <a:gd name="T3" fmla="*/ 2147483647 h 346"/>
                <a:gd name="T4" fmla="*/ 2147483647 w 298"/>
                <a:gd name="T5" fmla="*/ 2147483647 h 346"/>
                <a:gd name="T6" fmla="*/ 2147483647 w 298"/>
                <a:gd name="T7" fmla="*/ 2147483647 h 346"/>
                <a:gd name="T8" fmla="*/ 2147483647 w 298"/>
                <a:gd name="T9" fmla="*/ 2147483647 h 346"/>
                <a:gd name="T10" fmla="*/ 2147483647 w 298"/>
                <a:gd name="T11" fmla="*/ 2147483647 h 346"/>
                <a:gd name="T12" fmla="*/ 2147483647 w 298"/>
                <a:gd name="T13" fmla="*/ 2147483647 h 346"/>
                <a:gd name="T14" fmla="*/ 2147483647 w 298"/>
                <a:gd name="T15" fmla="*/ 2147483647 h 346"/>
                <a:gd name="T16" fmla="*/ 2147483647 w 298"/>
                <a:gd name="T17" fmla="*/ 2147483647 h 346"/>
                <a:gd name="T18" fmla="*/ 2147483647 w 298"/>
                <a:gd name="T19" fmla="*/ 2147483647 h 346"/>
                <a:gd name="T20" fmla="*/ 2147483647 w 298"/>
                <a:gd name="T21" fmla="*/ 2147483647 h 346"/>
                <a:gd name="T22" fmla="*/ 2147483647 w 298"/>
                <a:gd name="T23" fmla="*/ 2147483647 h 346"/>
                <a:gd name="T24" fmla="*/ 2147483647 w 298"/>
                <a:gd name="T25" fmla="*/ 2147483647 h 346"/>
                <a:gd name="T26" fmla="*/ 2147483647 w 298"/>
                <a:gd name="T27" fmla="*/ 2147483647 h 346"/>
                <a:gd name="T28" fmla="*/ 2147483647 w 298"/>
                <a:gd name="T29" fmla="*/ 2147483647 h 346"/>
                <a:gd name="T30" fmla="*/ 2147483647 w 298"/>
                <a:gd name="T31" fmla="*/ 2147483647 h 346"/>
                <a:gd name="T32" fmla="*/ 2147483647 w 298"/>
                <a:gd name="T33" fmla="*/ 2147483647 h 346"/>
                <a:gd name="T34" fmla="*/ 2147483647 w 298"/>
                <a:gd name="T35" fmla="*/ 2147483647 h 346"/>
                <a:gd name="T36" fmla="*/ 2147483647 w 298"/>
                <a:gd name="T37" fmla="*/ 2147483647 h 346"/>
                <a:gd name="T38" fmla="*/ 2147483647 w 298"/>
                <a:gd name="T39" fmla="*/ 2147483647 h 346"/>
                <a:gd name="T40" fmla="*/ 0 w 298"/>
                <a:gd name="T41" fmla="*/ 2147483647 h 346"/>
                <a:gd name="T42" fmla="*/ 2147483647 w 298"/>
                <a:gd name="T43" fmla="*/ 2147483647 h 346"/>
                <a:gd name="T44" fmla="*/ 2147483647 w 298"/>
                <a:gd name="T45" fmla="*/ 2147483647 h 346"/>
                <a:gd name="T46" fmla="*/ 2147483647 w 298"/>
                <a:gd name="T47" fmla="*/ 2147483647 h 346"/>
                <a:gd name="T48" fmla="*/ 2147483647 w 298"/>
                <a:gd name="T49" fmla="*/ 2147483647 h 346"/>
                <a:gd name="T50" fmla="*/ 2147483647 w 298"/>
                <a:gd name="T51" fmla="*/ 2147483647 h 346"/>
                <a:gd name="T52" fmla="*/ 2147483647 w 298"/>
                <a:gd name="T53" fmla="*/ 2147483647 h 346"/>
                <a:gd name="T54" fmla="*/ 2147483647 w 298"/>
                <a:gd name="T55" fmla="*/ 2147483647 h 346"/>
                <a:gd name="T56" fmla="*/ 2147483647 w 298"/>
                <a:gd name="T57" fmla="*/ 2147483647 h 346"/>
                <a:gd name="T58" fmla="*/ 2147483647 w 298"/>
                <a:gd name="T59" fmla="*/ 2147483647 h 346"/>
                <a:gd name="T60" fmla="*/ 2147483647 w 298"/>
                <a:gd name="T61" fmla="*/ 2147483647 h 346"/>
                <a:gd name="T62" fmla="*/ 2147483647 w 298"/>
                <a:gd name="T63" fmla="*/ 2147483647 h 346"/>
                <a:gd name="T64" fmla="*/ 2147483647 w 298"/>
                <a:gd name="T65" fmla="*/ 2147483647 h 346"/>
                <a:gd name="T66" fmla="*/ 2147483647 w 298"/>
                <a:gd name="T67" fmla="*/ 2147483647 h 346"/>
                <a:gd name="T68" fmla="*/ 2147483647 w 298"/>
                <a:gd name="T69" fmla="*/ 2147483647 h 346"/>
                <a:gd name="T70" fmla="*/ 2147483647 w 298"/>
                <a:gd name="T71" fmla="*/ 2147483647 h 346"/>
                <a:gd name="T72" fmla="*/ 2147483647 w 298"/>
                <a:gd name="T73" fmla="*/ 2147483647 h 346"/>
                <a:gd name="T74" fmla="*/ 2147483647 w 298"/>
                <a:gd name="T75" fmla="*/ 2147483647 h 346"/>
                <a:gd name="T76" fmla="*/ 2147483647 w 298"/>
                <a:gd name="T77" fmla="*/ 2147483647 h 346"/>
                <a:gd name="T78" fmla="*/ 2147483647 w 298"/>
                <a:gd name="T79" fmla="*/ 2147483647 h 346"/>
                <a:gd name="T80" fmla="*/ 2147483647 w 298"/>
                <a:gd name="T81" fmla="*/ 2147483647 h 346"/>
                <a:gd name="T82" fmla="*/ 2147483647 w 298"/>
                <a:gd name="T83" fmla="*/ 2147483647 h 346"/>
                <a:gd name="T84" fmla="*/ 2147483647 w 298"/>
                <a:gd name="T85" fmla="*/ 2147483647 h 346"/>
                <a:gd name="T86" fmla="*/ 2147483647 w 298"/>
                <a:gd name="T87" fmla="*/ 2147483647 h 346"/>
                <a:gd name="T88" fmla="*/ 2147483647 w 298"/>
                <a:gd name="T89" fmla="*/ 2147483647 h 346"/>
                <a:gd name="T90" fmla="*/ 2147483647 w 298"/>
                <a:gd name="T91" fmla="*/ 2147483647 h 346"/>
                <a:gd name="T92" fmla="*/ 2147483647 w 298"/>
                <a:gd name="T93" fmla="*/ 2147483647 h 346"/>
                <a:gd name="T94" fmla="*/ 2147483647 w 298"/>
                <a:gd name="T95" fmla="*/ 2147483647 h 346"/>
                <a:gd name="T96" fmla="*/ 2147483647 w 298"/>
                <a:gd name="T97" fmla="*/ 2147483647 h 346"/>
                <a:gd name="T98" fmla="*/ 2147483647 w 298"/>
                <a:gd name="T99" fmla="*/ 2147483647 h 346"/>
                <a:gd name="T100" fmla="*/ 2147483647 w 298"/>
                <a:gd name="T101" fmla="*/ 2147483647 h 346"/>
                <a:gd name="T102" fmla="*/ 2147483647 w 298"/>
                <a:gd name="T103" fmla="*/ 2147483647 h 346"/>
                <a:gd name="T104" fmla="*/ 2147483647 w 298"/>
                <a:gd name="T105" fmla="*/ 2147483647 h 346"/>
                <a:gd name="T106" fmla="*/ 2147483647 w 298"/>
                <a:gd name="T107" fmla="*/ 2147483647 h 346"/>
                <a:gd name="T108" fmla="*/ 2147483647 w 298"/>
                <a:gd name="T109" fmla="*/ 2147483647 h 346"/>
                <a:gd name="T110" fmla="*/ 2147483647 w 298"/>
                <a:gd name="T111" fmla="*/ 2147483647 h 346"/>
                <a:gd name="T112" fmla="*/ 2147483647 w 298"/>
                <a:gd name="T113" fmla="*/ 2147483647 h 346"/>
                <a:gd name="T114" fmla="*/ 2147483647 w 298"/>
                <a:gd name="T115" fmla="*/ 2147483647 h 3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46"/>
                <a:gd name="T176" fmla="*/ 298 w 298"/>
                <a:gd name="T177" fmla="*/ 346 h 3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1" name="Freeform 126"/>
            <p:cNvSpPr>
              <a:spLocks/>
            </p:cNvSpPr>
            <p:nvPr/>
          </p:nvSpPr>
          <p:spPr bwMode="auto">
            <a:xfrm>
              <a:off x="5330841" y="4876935"/>
              <a:ext cx="255990" cy="471243"/>
            </a:xfrm>
            <a:custGeom>
              <a:avLst/>
              <a:gdLst>
                <a:gd name="T0" fmla="*/ 2147483647 w 174"/>
                <a:gd name="T1" fmla="*/ 2147483647 h 298"/>
                <a:gd name="T2" fmla="*/ 2147483647 w 174"/>
                <a:gd name="T3" fmla="*/ 2147483647 h 298"/>
                <a:gd name="T4" fmla="*/ 2147483647 w 174"/>
                <a:gd name="T5" fmla="*/ 2147483647 h 298"/>
                <a:gd name="T6" fmla="*/ 2147483647 w 174"/>
                <a:gd name="T7" fmla="*/ 2147483647 h 298"/>
                <a:gd name="T8" fmla="*/ 2147483647 w 174"/>
                <a:gd name="T9" fmla="*/ 2147483647 h 298"/>
                <a:gd name="T10" fmla="*/ 2147483647 w 174"/>
                <a:gd name="T11" fmla="*/ 2147483647 h 298"/>
                <a:gd name="T12" fmla="*/ 2147483647 w 174"/>
                <a:gd name="T13" fmla="*/ 2147483647 h 298"/>
                <a:gd name="T14" fmla="*/ 2147483647 w 174"/>
                <a:gd name="T15" fmla="*/ 2147483647 h 298"/>
                <a:gd name="T16" fmla="*/ 2147483647 w 174"/>
                <a:gd name="T17" fmla="*/ 2147483647 h 298"/>
                <a:gd name="T18" fmla="*/ 2147483647 w 174"/>
                <a:gd name="T19" fmla="*/ 2147483647 h 298"/>
                <a:gd name="T20" fmla="*/ 2147483647 w 174"/>
                <a:gd name="T21" fmla="*/ 2147483647 h 298"/>
                <a:gd name="T22" fmla="*/ 2147483647 w 174"/>
                <a:gd name="T23" fmla="*/ 2147483647 h 298"/>
                <a:gd name="T24" fmla="*/ 2147483647 w 174"/>
                <a:gd name="T25" fmla="*/ 2147483647 h 298"/>
                <a:gd name="T26" fmla="*/ 2147483647 w 174"/>
                <a:gd name="T27" fmla="*/ 2147483647 h 298"/>
                <a:gd name="T28" fmla="*/ 2147483647 w 174"/>
                <a:gd name="T29" fmla="*/ 2147483647 h 298"/>
                <a:gd name="T30" fmla="*/ 2147483647 w 174"/>
                <a:gd name="T31" fmla="*/ 2147483647 h 298"/>
                <a:gd name="T32" fmla="*/ 2147483647 w 174"/>
                <a:gd name="T33" fmla="*/ 2147483647 h 298"/>
                <a:gd name="T34" fmla="*/ 2147483647 w 174"/>
                <a:gd name="T35" fmla="*/ 2147483647 h 298"/>
                <a:gd name="T36" fmla="*/ 2147483647 w 174"/>
                <a:gd name="T37" fmla="*/ 2147483647 h 298"/>
                <a:gd name="T38" fmla="*/ 2147483647 w 174"/>
                <a:gd name="T39" fmla="*/ 2147483647 h 298"/>
                <a:gd name="T40" fmla="*/ 2147483647 w 174"/>
                <a:gd name="T41" fmla="*/ 2147483647 h 298"/>
                <a:gd name="T42" fmla="*/ 2147483647 w 174"/>
                <a:gd name="T43" fmla="*/ 2147483647 h 298"/>
                <a:gd name="T44" fmla="*/ 2147483647 w 174"/>
                <a:gd name="T45" fmla="*/ 2147483647 h 298"/>
                <a:gd name="T46" fmla="*/ 2147483647 w 174"/>
                <a:gd name="T47" fmla="*/ 2147483647 h 298"/>
                <a:gd name="T48" fmla="*/ 2147483647 w 174"/>
                <a:gd name="T49" fmla="*/ 2147483647 h 298"/>
                <a:gd name="T50" fmla="*/ 2147483647 w 174"/>
                <a:gd name="T51" fmla="*/ 2147483647 h 298"/>
                <a:gd name="T52" fmla="*/ 2147483647 w 174"/>
                <a:gd name="T53" fmla="*/ 2147483647 h 298"/>
                <a:gd name="T54" fmla="*/ 2147483647 w 174"/>
                <a:gd name="T55" fmla="*/ 2147483647 h 298"/>
                <a:gd name="T56" fmla="*/ 2147483647 w 174"/>
                <a:gd name="T57" fmla="*/ 2147483647 h 298"/>
                <a:gd name="T58" fmla="*/ 2147483647 w 174"/>
                <a:gd name="T59" fmla="*/ 2147483647 h 298"/>
                <a:gd name="T60" fmla="*/ 2147483647 w 174"/>
                <a:gd name="T61" fmla="*/ 2147483647 h 298"/>
                <a:gd name="T62" fmla="*/ 2147483647 w 174"/>
                <a:gd name="T63" fmla="*/ 2147483647 h 298"/>
                <a:gd name="T64" fmla="*/ 2147483647 w 174"/>
                <a:gd name="T65" fmla="*/ 2147483647 h 298"/>
                <a:gd name="T66" fmla="*/ 2147483647 w 174"/>
                <a:gd name="T67" fmla="*/ 2147483647 h 298"/>
                <a:gd name="T68" fmla="*/ 2147483647 w 174"/>
                <a:gd name="T69" fmla="*/ 2147483647 h 298"/>
                <a:gd name="T70" fmla="*/ 2147483647 w 174"/>
                <a:gd name="T71" fmla="*/ 2147483647 h 298"/>
                <a:gd name="T72" fmla="*/ 2147483647 w 174"/>
                <a:gd name="T73" fmla="*/ 2147483647 h 298"/>
                <a:gd name="T74" fmla="*/ 2147483647 w 174"/>
                <a:gd name="T75" fmla="*/ 2147483647 h 298"/>
                <a:gd name="T76" fmla="*/ 2147483647 w 174"/>
                <a:gd name="T77" fmla="*/ 2147483647 h 298"/>
                <a:gd name="T78" fmla="*/ 2147483647 w 174"/>
                <a:gd name="T79" fmla="*/ 2147483647 h 298"/>
                <a:gd name="T80" fmla="*/ 2147483647 w 174"/>
                <a:gd name="T81" fmla="*/ 2147483647 h 298"/>
                <a:gd name="T82" fmla="*/ 2147483647 w 174"/>
                <a:gd name="T83" fmla="*/ 2147483647 h 298"/>
                <a:gd name="T84" fmla="*/ 2147483647 w 174"/>
                <a:gd name="T85" fmla="*/ 2147483647 h 298"/>
                <a:gd name="T86" fmla="*/ 2147483647 w 174"/>
                <a:gd name="T87" fmla="*/ 2147483647 h 298"/>
                <a:gd name="T88" fmla="*/ 0 w 174"/>
                <a:gd name="T89" fmla="*/ 2147483647 h 298"/>
                <a:gd name="T90" fmla="*/ 2147483647 w 174"/>
                <a:gd name="T91" fmla="*/ 2147483647 h 298"/>
                <a:gd name="T92" fmla="*/ 2147483647 w 174"/>
                <a:gd name="T93" fmla="*/ 2147483647 h 298"/>
                <a:gd name="T94" fmla="*/ 2147483647 w 174"/>
                <a:gd name="T95" fmla="*/ 2147483647 h 298"/>
                <a:gd name="T96" fmla="*/ 2147483647 w 174"/>
                <a:gd name="T97" fmla="*/ 2147483647 h 298"/>
                <a:gd name="T98" fmla="*/ 2147483647 w 174"/>
                <a:gd name="T99" fmla="*/ 2147483647 h 298"/>
                <a:gd name="T100" fmla="*/ 2147483647 w 174"/>
                <a:gd name="T101" fmla="*/ 2147483647 h 298"/>
                <a:gd name="T102" fmla="*/ 2147483647 w 174"/>
                <a:gd name="T103" fmla="*/ 2147483647 h 298"/>
                <a:gd name="T104" fmla="*/ 2147483647 w 174"/>
                <a:gd name="T105" fmla="*/ 2147483647 h 298"/>
                <a:gd name="T106" fmla="*/ 2147483647 w 174"/>
                <a:gd name="T107" fmla="*/ 2147483647 h 298"/>
                <a:gd name="T108" fmla="*/ 2147483647 w 174"/>
                <a:gd name="T109" fmla="*/ 2147483647 h 298"/>
                <a:gd name="T110" fmla="*/ 2147483647 w 174"/>
                <a:gd name="T111" fmla="*/ 2147483647 h 298"/>
                <a:gd name="T112" fmla="*/ 2147483647 w 174"/>
                <a:gd name="T113" fmla="*/ 2147483647 h 298"/>
                <a:gd name="T114" fmla="*/ 2147483647 w 174"/>
                <a:gd name="T115" fmla="*/ 2147483647 h 2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4"/>
                <a:gd name="T175" fmla="*/ 0 h 298"/>
                <a:gd name="T176" fmla="*/ 174 w 174"/>
                <a:gd name="T177" fmla="*/ 298 h 2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2" name="Freeform 127"/>
            <p:cNvSpPr>
              <a:spLocks/>
            </p:cNvSpPr>
            <p:nvPr/>
          </p:nvSpPr>
          <p:spPr bwMode="auto">
            <a:xfrm>
              <a:off x="5004511" y="5208796"/>
              <a:ext cx="374760" cy="369029"/>
            </a:xfrm>
            <a:custGeom>
              <a:avLst/>
              <a:gdLst>
                <a:gd name="T0" fmla="*/ 2147483647 w 256"/>
                <a:gd name="T1" fmla="*/ 2147483647 h 234"/>
                <a:gd name="T2" fmla="*/ 2147483647 w 256"/>
                <a:gd name="T3" fmla="*/ 2147483647 h 234"/>
                <a:gd name="T4" fmla="*/ 2147483647 w 256"/>
                <a:gd name="T5" fmla="*/ 2147483647 h 234"/>
                <a:gd name="T6" fmla="*/ 2147483647 w 256"/>
                <a:gd name="T7" fmla="*/ 2147483647 h 234"/>
                <a:gd name="T8" fmla="*/ 2147483647 w 256"/>
                <a:gd name="T9" fmla="*/ 2147483647 h 234"/>
                <a:gd name="T10" fmla="*/ 2147483647 w 256"/>
                <a:gd name="T11" fmla="*/ 2147483647 h 234"/>
                <a:gd name="T12" fmla="*/ 2147483647 w 256"/>
                <a:gd name="T13" fmla="*/ 2147483647 h 234"/>
                <a:gd name="T14" fmla="*/ 2147483647 w 256"/>
                <a:gd name="T15" fmla="*/ 2147483647 h 234"/>
                <a:gd name="T16" fmla="*/ 2147483647 w 256"/>
                <a:gd name="T17" fmla="*/ 2147483647 h 234"/>
                <a:gd name="T18" fmla="*/ 2147483647 w 256"/>
                <a:gd name="T19" fmla="*/ 2147483647 h 234"/>
                <a:gd name="T20" fmla="*/ 2147483647 w 256"/>
                <a:gd name="T21" fmla="*/ 2147483647 h 234"/>
                <a:gd name="T22" fmla="*/ 2147483647 w 256"/>
                <a:gd name="T23" fmla="*/ 2147483647 h 234"/>
                <a:gd name="T24" fmla="*/ 2147483647 w 256"/>
                <a:gd name="T25" fmla="*/ 2147483647 h 234"/>
                <a:gd name="T26" fmla="*/ 2147483647 w 256"/>
                <a:gd name="T27" fmla="*/ 2147483647 h 234"/>
                <a:gd name="T28" fmla="*/ 2147483647 w 256"/>
                <a:gd name="T29" fmla="*/ 2147483647 h 234"/>
                <a:gd name="T30" fmla="*/ 2147483647 w 256"/>
                <a:gd name="T31" fmla="*/ 2147483647 h 234"/>
                <a:gd name="T32" fmla="*/ 2147483647 w 256"/>
                <a:gd name="T33" fmla="*/ 2147483647 h 234"/>
                <a:gd name="T34" fmla="*/ 2147483647 w 256"/>
                <a:gd name="T35" fmla="*/ 2147483647 h 234"/>
                <a:gd name="T36" fmla="*/ 2147483647 w 256"/>
                <a:gd name="T37" fmla="*/ 2147483647 h 234"/>
                <a:gd name="T38" fmla="*/ 2147483647 w 256"/>
                <a:gd name="T39" fmla="*/ 2147483647 h 234"/>
                <a:gd name="T40" fmla="*/ 2147483647 w 256"/>
                <a:gd name="T41" fmla="*/ 2147483647 h 234"/>
                <a:gd name="T42" fmla="*/ 0 w 256"/>
                <a:gd name="T43" fmla="*/ 2147483647 h 234"/>
                <a:gd name="T44" fmla="*/ 2147483647 w 256"/>
                <a:gd name="T45" fmla="*/ 2147483647 h 234"/>
                <a:gd name="T46" fmla="*/ 2147483647 w 256"/>
                <a:gd name="T47" fmla="*/ 2147483647 h 234"/>
                <a:gd name="T48" fmla="*/ 2147483647 w 256"/>
                <a:gd name="T49" fmla="*/ 2147483647 h 234"/>
                <a:gd name="T50" fmla="*/ 2147483647 w 256"/>
                <a:gd name="T51" fmla="*/ 2147483647 h 234"/>
                <a:gd name="T52" fmla="*/ 2147483647 w 256"/>
                <a:gd name="T53" fmla="*/ 2147483647 h 234"/>
                <a:gd name="T54" fmla="*/ 2147483647 w 256"/>
                <a:gd name="T55" fmla="*/ 2147483647 h 234"/>
                <a:gd name="T56" fmla="*/ 2147483647 w 256"/>
                <a:gd name="T57" fmla="*/ 2147483647 h 234"/>
                <a:gd name="T58" fmla="*/ 2147483647 w 256"/>
                <a:gd name="T59" fmla="*/ 2147483647 h 234"/>
                <a:gd name="T60" fmla="*/ 2147483647 w 256"/>
                <a:gd name="T61" fmla="*/ 2147483647 h 234"/>
                <a:gd name="T62" fmla="*/ 2147483647 w 256"/>
                <a:gd name="T63" fmla="*/ 2147483647 h 234"/>
                <a:gd name="T64" fmla="*/ 2147483647 w 256"/>
                <a:gd name="T65" fmla="*/ 2147483647 h 234"/>
                <a:gd name="T66" fmla="*/ 2147483647 w 256"/>
                <a:gd name="T67" fmla="*/ 2147483647 h 234"/>
                <a:gd name="T68" fmla="*/ 2147483647 w 256"/>
                <a:gd name="T69" fmla="*/ 2147483647 h 234"/>
                <a:gd name="T70" fmla="*/ 2147483647 w 256"/>
                <a:gd name="T71" fmla="*/ 2147483647 h 234"/>
                <a:gd name="T72" fmla="*/ 2147483647 w 256"/>
                <a:gd name="T73" fmla="*/ 2147483647 h 234"/>
                <a:gd name="T74" fmla="*/ 2147483647 w 256"/>
                <a:gd name="T75" fmla="*/ 2147483647 h 234"/>
                <a:gd name="T76" fmla="*/ 2147483647 w 256"/>
                <a:gd name="T77" fmla="*/ 2147483647 h 234"/>
                <a:gd name="T78" fmla="*/ 2147483647 w 256"/>
                <a:gd name="T79" fmla="*/ 2147483647 h 234"/>
                <a:gd name="T80" fmla="*/ 2147483647 w 256"/>
                <a:gd name="T81" fmla="*/ 2147483647 h 234"/>
                <a:gd name="T82" fmla="*/ 2147483647 w 256"/>
                <a:gd name="T83" fmla="*/ 2147483647 h 234"/>
                <a:gd name="T84" fmla="*/ 2147483647 w 256"/>
                <a:gd name="T85" fmla="*/ 2147483647 h 234"/>
                <a:gd name="T86" fmla="*/ 2147483647 w 256"/>
                <a:gd name="T87" fmla="*/ 2147483647 h 234"/>
                <a:gd name="T88" fmla="*/ 2147483647 w 256"/>
                <a:gd name="T89" fmla="*/ 2147483647 h 234"/>
                <a:gd name="T90" fmla="*/ 2147483647 w 256"/>
                <a:gd name="T91" fmla="*/ 2147483647 h 234"/>
                <a:gd name="T92" fmla="*/ 2147483647 w 256"/>
                <a:gd name="T93" fmla="*/ 2147483647 h 234"/>
                <a:gd name="T94" fmla="*/ 2147483647 w 256"/>
                <a:gd name="T95" fmla="*/ 2147483647 h 2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6"/>
                <a:gd name="T145" fmla="*/ 0 h 234"/>
                <a:gd name="T146" fmla="*/ 256 w 256"/>
                <a:gd name="T147" fmla="*/ 234 h 2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3" name="Freeform 128"/>
            <p:cNvSpPr>
              <a:spLocks/>
            </p:cNvSpPr>
            <p:nvPr/>
          </p:nvSpPr>
          <p:spPr bwMode="auto">
            <a:xfrm>
              <a:off x="5244357" y="5398619"/>
              <a:ext cx="49583" cy="57080"/>
            </a:xfrm>
            <a:custGeom>
              <a:avLst/>
              <a:gdLst>
                <a:gd name="T0" fmla="*/ 2147483647 w 34"/>
                <a:gd name="T1" fmla="*/ 0 h 36"/>
                <a:gd name="T2" fmla="*/ 2147483647 w 34"/>
                <a:gd name="T3" fmla="*/ 0 h 36"/>
                <a:gd name="T4" fmla="*/ 2147483647 w 34"/>
                <a:gd name="T5" fmla="*/ 2147483647 h 36"/>
                <a:gd name="T6" fmla="*/ 2147483647 w 34"/>
                <a:gd name="T7" fmla="*/ 2147483647 h 36"/>
                <a:gd name="T8" fmla="*/ 0 w 34"/>
                <a:gd name="T9" fmla="*/ 2147483647 h 36"/>
                <a:gd name="T10" fmla="*/ 0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2147483647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2147483647 w 34"/>
                <a:gd name="T31" fmla="*/ 2147483647 h 36"/>
                <a:gd name="T32" fmla="*/ 2147483647 w 3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6"/>
                <a:gd name="T53" fmla="*/ 34 w 3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4" name="Freeform 129"/>
            <p:cNvSpPr>
              <a:spLocks/>
            </p:cNvSpPr>
            <p:nvPr/>
          </p:nvSpPr>
          <p:spPr bwMode="auto">
            <a:xfrm>
              <a:off x="5328534" y="5318974"/>
              <a:ext cx="28828" cy="38495"/>
            </a:xfrm>
            <a:custGeom>
              <a:avLst/>
              <a:gdLst>
                <a:gd name="T0" fmla="*/ 2147483647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0 w 20"/>
                <a:gd name="T13" fmla="*/ 2147483647 h 24"/>
                <a:gd name="T14" fmla="*/ 0 w 20"/>
                <a:gd name="T15" fmla="*/ 2147483647 h 24"/>
                <a:gd name="T16" fmla="*/ 0 w 20"/>
                <a:gd name="T17" fmla="*/ 2147483647 h 24"/>
                <a:gd name="T18" fmla="*/ 2147483647 w 20"/>
                <a:gd name="T19" fmla="*/ 2147483647 h 24"/>
                <a:gd name="T20" fmla="*/ 2147483647 w 20"/>
                <a:gd name="T21" fmla="*/ 2147483647 h 24"/>
                <a:gd name="T22" fmla="*/ 2147483647 w 20"/>
                <a:gd name="T23" fmla="*/ 0 h 24"/>
                <a:gd name="T24" fmla="*/ 2147483647 w 20"/>
                <a:gd name="T25" fmla="*/ 0 h 24"/>
                <a:gd name="T26" fmla="*/ 2147483647 w 20"/>
                <a:gd name="T27" fmla="*/ 2147483647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4"/>
                <a:gd name="T44" fmla="*/ 20 w 20"/>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5" name="Freeform 130"/>
            <p:cNvSpPr>
              <a:spLocks/>
            </p:cNvSpPr>
            <p:nvPr/>
          </p:nvSpPr>
          <p:spPr bwMode="auto">
            <a:xfrm>
              <a:off x="5220142" y="5021626"/>
              <a:ext cx="175272" cy="200443"/>
            </a:xfrm>
            <a:custGeom>
              <a:avLst/>
              <a:gdLst>
                <a:gd name="T0" fmla="*/ 2147483647 w 120"/>
                <a:gd name="T1" fmla="*/ 0 h 126"/>
                <a:gd name="T2" fmla="*/ 2147483647 w 120"/>
                <a:gd name="T3" fmla="*/ 2147483647 h 126"/>
                <a:gd name="T4" fmla="*/ 2147483647 w 120"/>
                <a:gd name="T5" fmla="*/ 2147483647 h 126"/>
                <a:gd name="T6" fmla="*/ 2147483647 w 120"/>
                <a:gd name="T7" fmla="*/ 2147483647 h 126"/>
                <a:gd name="T8" fmla="*/ 2147483647 w 120"/>
                <a:gd name="T9" fmla="*/ 2147483647 h 126"/>
                <a:gd name="T10" fmla="*/ 2147483647 w 120"/>
                <a:gd name="T11" fmla="*/ 2147483647 h 126"/>
                <a:gd name="T12" fmla="*/ 2147483647 w 120"/>
                <a:gd name="T13" fmla="*/ 2147483647 h 126"/>
                <a:gd name="T14" fmla="*/ 2147483647 w 120"/>
                <a:gd name="T15" fmla="*/ 2147483647 h 126"/>
                <a:gd name="T16" fmla="*/ 2147483647 w 120"/>
                <a:gd name="T17" fmla="*/ 2147483647 h 126"/>
                <a:gd name="T18" fmla="*/ 2147483647 w 120"/>
                <a:gd name="T19" fmla="*/ 2147483647 h 126"/>
                <a:gd name="T20" fmla="*/ 2147483647 w 120"/>
                <a:gd name="T21" fmla="*/ 2147483647 h 126"/>
                <a:gd name="T22" fmla="*/ 2147483647 w 120"/>
                <a:gd name="T23" fmla="*/ 2147483647 h 126"/>
                <a:gd name="T24" fmla="*/ 2147483647 w 120"/>
                <a:gd name="T25" fmla="*/ 2147483647 h 126"/>
                <a:gd name="T26" fmla="*/ 2147483647 w 120"/>
                <a:gd name="T27" fmla="*/ 2147483647 h 126"/>
                <a:gd name="T28" fmla="*/ 2147483647 w 120"/>
                <a:gd name="T29" fmla="*/ 2147483647 h 126"/>
                <a:gd name="T30" fmla="*/ 2147483647 w 120"/>
                <a:gd name="T31" fmla="*/ 2147483647 h 126"/>
                <a:gd name="T32" fmla="*/ 2147483647 w 120"/>
                <a:gd name="T33" fmla="*/ 2147483647 h 126"/>
                <a:gd name="T34" fmla="*/ 2147483647 w 120"/>
                <a:gd name="T35" fmla="*/ 2147483647 h 126"/>
                <a:gd name="T36" fmla="*/ 2147483647 w 120"/>
                <a:gd name="T37" fmla="*/ 2147483647 h 126"/>
                <a:gd name="T38" fmla="*/ 2147483647 w 120"/>
                <a:gd name="T39" fmla="*/ 2147483647 h 126"/>
                <a:gd name="T40" fmla="*/ 2147483647 w 120"/>
                <a:gd name="T41" fmla="*/ 2147483647 h 126"/>
                <a:gd name="T42" fmla="*/ 2147483647 w 120"/>
                <a:gd name="T43" fmla="*/ 2147483647 h 126"/>
                <a:gd name="T44" fmla="*/ 2147483647 w 120"/>
                <a:gd name="T45" fmla="*/ 2147483647 h 126"/>
                <a:gd name="T46" fmla="*/ 2147483647 w 120"/>
                <a:gd name="T47" fmla="*/ 2147483647 h 126"/>
                <a:gd name="T48" fmla="*/ 2147483647 w 120"/>
                <a:gd name="T49" fmla="*/ 2147483647 h 126"/>
                <a:gd name="T50" fmla="*/ 2147483647 w 120"/>
                <a:gd name="T51" fmla="*/ 2147483647 h 126"/>
                <a:gd name="T52" fmla="*/ 2147483647 w 120"/>
                <a:gd name="T53" fmla="*/ 2147483647 h 126"/>
                <a:gd name="T54" fmla="*/ 2147483647 w 120"/>
                <a:gd name="T55" fmla="*/ 2147483647 h 126"/>
                <a:gd name="T56" fmla="*/ 2147483647 w 120"/>
                <a:gd name="T57" fmla="*/ 2147483647 h 126"/>
                <a:gd name="T58" fmla="*/ 2147483647 w 120"/>
                <a:gd name="T59" fmla="*/ 2147483647 h 126"/>
                <a:gd name="T60" fmla="*/ 2147483647 w 120"/>
                <a:gd name="T61" fmla="*/ 2147483647 h 126"/>
                <a:gd name="T62" fmla="*/ 2147483647 w 120"/>
                <a:gd name="T63" fmla="*/ 2147483647 h 126"/>
                <a:gd name="T64" fmla="*/ 2147483647 w 120"/>
                <a:gd name="T65" fmla="*/ 2147483647 h 126"/>
                <a:gd name="T66" fmla="*/ 2147483647 w 120"/>
                <a:gd name="T67" fmla="*/ 2147483647 h 126"/>
                <a:gd name="T68" fmla="*/ 2147483647 w 120"/>
                <a:gd name="T69" fmla="*/ 2147483647 h 126"/>
                <a:gd name="T70" fmla="*/ 2147483647 w 120"/>
                <a:gd name="T71" fmla="*/ 2147483647 h 126"/>
                <a:gd name="T72" fmla="*/ 2147483647 w 120"/>
                <a:gd name="T73" fmla="*/ 2147483647 h 126"/>
                <a:gd name="T74" fmla="*/ 2147483647 w 120"/>
                <a:gd name="T75" fmla="*/ 2147483647 h 126"/>
                <a:gd name="T76" fmla="*/ 2147483647 w 120"/>
                <a:gd name="T77" fmla="*/ 2147483647 h 126"/>
                <a:gd name="T78" fmla="*/ 0 w 120"/>
                <a:gd name="T79" fmla="*/ 2147483647 h 126"/>
                <a:gd name="T80" fmla="*/ 0 w 120"/>
                <a:gd name="T81" fmla="*/ 2147483647 h 126"/>
                <a:gd name="T82" fmla="*/ 2147483647 w 120"/>
                <a:gd name="T83" fmla="*/ 2147483647 h 126"/>
                <a:gd name="T84" fmla="*/ 2147483647 w 120"/>
                <a:gd name="T85" fmla="*/ 2147483647 h 126"/>
                <a:gd name="T86" fmla="*/ 2147483647 w 120"/>
                <a:gd name="T87" fmla="*/ 2147483647 h 126"/>
                <a:gd name="T88" fmla="*/ 2147483647 w 120"/>
                <a:gd name="T89" fmla="*/ 2147483647 h 126"/>
                <a:gd name="T90" fmla="*/ 2147483647 w 120"/>
                <a:gd name="T91" fmla="*/ 2147483647 h 126"/>
                <a:gd name="T92" fmla="*/ 2147483647 w 120"/>
                <a:gd name="T93" fmla="*/ 2147483647 h 126"/>
                <a:gd name="T94" fmla="*/ 2147483647 w 120"/>
                <a:gd name="T95" fmla="*/ 2147483647 h 126"/>
                <a:gd name="T96" fmla="*/ 2147483647 w 120"/>
                <a:gd name="T97" fmla="*/ 2147483647 h 126"/>
                <a:gd name="T98" fmla="*/ 2147483647 w 120"/>
                <a:gd name="T99" fmla="*/ 2147483647 h 126"/>
                <a:gd name="T100" fmla="*/ 2147483647 w 120"/>
                <a:gd name="T101" fmla="*/ 2147483647 h 126"/>
                <a:gd name="T102" fmla="*/ 2147483647 w 120"/>
                <a:gd name="T103" fmla="*/ 2147483647 h 126"/>
                <a:gd name="T104" fmla="*/ 2147483647 w 120"/>
                <a:gd name="T105" fmla="*/ 2147483647 h 126"/>
                <a:gd name="T106" fmla="*/ 2147483647 w 120"/>
                <a:gd name="T107" fmla="*/ 0 h 126"/>
                <a:gd name="T108" fmla="*/ 2147483647 w 120"/>
                <a:gd name="T109" fmla="*/ 0 h 126"/>
                <a:gd name="T110" fmla="*/ 2147483647 w 120"/>
                <a:gd name="T111" fmla="*/ 0 h 1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0"/>
                <a:gd name="T169" fmla="*/ 0 h 126"/>
                <a:gd name="T170" fmla="*/ 120 w 120"/>
                <a:gd name="T171" fmla="*/ 126 h 1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6" name="Freeform 131"/>
            <p:cNvSpPr>
              <a:spLocks/>
            </p:cNvSpPr>
            <p:nvPr/>
          </p:nvSpPr>
          <p:spPr bwMode="auto">
            <a:xfrm>
              <a:off x="5395415" y="4849059"/>
              <a:ext cx="71493" cy="215046"/>
            </a:xfrm>
            <a:custGeom>
              <a:avLst/>
              <a:gdLst>
                <a:gd name="T0" fmla="*/ 0 w 48"/>
                <a:gd name="T1" fmla="*/ 2147483647 h 136"/>
                <a:gd name="T2" fmla="*/ 2147483647 w 48"/>
                <a:gd name="T3" fmla="*/ 2147483647 h 136"/>
                <a:gd name="T4" fmla="*/ 2147483647 w 48"/>
                <a:gd name="T5" fmla="*/ 2147483647 h 136"/>
                <a:gd name="T6" fmla="*/ 2147483647 w 48"/>
                <a:gd name="T7" fmla="*/ 2147483647 h 136"/>
                <a:gd name="T8" fmla="*/ 2147483647 w 48"/>
                <a:gd name="T9" fmla="*/ 2147483647 h 136"/>
                <a:gd name="T10" fmla="*/ 2147483647 w 48"/>
                <a:gd name="T11" fmla="*/ 2147483647 h 136"/>
                <a:gd name="T12" fmla="*/ 2147483647 w 48"/>
                <a:gd name="T13" fmla="*/ 2147483647 h 136"/>
                <a:gd name="T14" fmla="*/ 2147483647 w 48"/>
                <a:gd name="T15" fmla="*/ 2147483647 h 136"/>
                <a:gd name="T16" fmla="*/ 2147483647 w 48"/>
                <a:gd name="T17" fmla="*/ 2147483647 h 136"/>
                <a:gd name="T18" fmla="*/ 2147483647 w 48"/>
                <a:gd name="T19" fmla="*/ 2147483647 h 136"/>
                <a:gd name="T20" fmla="*/ 2147483647 w 48"/>
                <a:gd name="T21" fmla="*/ 2147483647 h 136"/>
                <a:gd name="T22" fmla="*/ 2147483647 w 48"/>
                <a:gd name="T23" fmla="*/ 2147483647 h 136"/>
                <a:gd name="T24" fmla="*/ 2147483647 w 48"/>
                <a:gd name="T25" fmla="*/ 2147483647 h 136"/>
                <a:gd name="T26" fmla="*/ 2147483647 w 48"/>
                <a:gd name="T27" fmla="*/ 2147483647 h 136"/>
                <a:gd name="T28" fmla="*/ 2147483647 w 48"/>
                <a:gd name="T29" fmla="*/ 2147483647 h 136"/>
                <a:gd name="T30" fmla="*/ 2147483647 w 48"/>
                <a:gd name="T31" fmla="*/ 2147483647 h 136"/>
                <a:gd name="T32" fmla="*/ 2147483647 w 48"/>
                <a:gd name="T33" fmla="*/ 2147483647 h 136"/>
                <a:gd name="T34" fmla="*/ 2147483647 w 48"/>
                <a:gd name="T35" fmla="*/ 2147483647 h 136"/>
                <a:gd name="T36" fmla="*/ 2147483647 w 48"/>
                <a:gd name="T37" fmla="*/ 2147483647 h 136"/>
                <a:gd name="T38" fmla="*/ 2147483647 w 48"/>
                <a:gd name="T39" fmla="*/ 2147483647 h 136"/>
                <a:gd name="T40" fmla="*/ 2147483647 w 48"/>
                <a:gd name="T41" fmla="*/ 2147483647 h 136"/>
                <a:gd name="T42" fmla="*/ 2147483647 w 48"/>
                <a:gd name="T43" fmla="*/ 2147483647 h 136"/>
                <a:gd name="T44" fmla="*/ 2147483647 w 48"/>
                <a:gd name="T45" fmla="*/ 2147483647 h 136"/>
                <a:gd name="T46" fmla="*/ 2147483647 w 48"/>
                <a:gd name="T47" fmla="*/ 2147483647 h 136"/>
                <a:gd name="T48" fmla="*/ 2147483647 w 48"/>
                <a:gd name="T49" fmla="*/ 2147483647 h 136"/>
                <a:gd name="T50" fmla="*/ 2147483647 w 48"/>
                <a:gd name="T51" fmla="*/ 2147483647 h 136"/>
                <a:gd name="T52" fmla="*/ 2147483647 w 48"/>
                <a:gd name="T53" fmla="*/ 2147483647 h 136"/>
                <a:gd name="T54" fmla="*/ 2147483647 w 48"/>
                <a:gd name="T55" fmla="*/ 2147483647 h 136"/>
                <a:gd name="T56" fmla="*/ 2147483647 w 48"/>
                <a:gd name="T57" fmla="*/ 2147483647 h 136"/>
                <a:gd name="T58" fmla="*/ 2147483647 w 48"/>
                <a:gd name="T59" fmla="*/ 2147483647 h 136"/>
                <a:gd name="T60" fmla="*/ 2147483647 w 48"/>
                <a:gd name="T61" fmla="*/ 2147483647 h 136"/>
                <a:gd name="T62" fmla="*/ 2147483647 w 48"/>
                <a:gd name="T63" fmla="*/ 2147483647 h 136"/>
                <a:gd name="T64" fmla="*/ 2147483647 w 48"/>
                <a:gd name="T65" fmla="*/ 0 h 136"/>
                <a:gd name="T66" fmla="*/ 2147483647 w 48"/>
                <a:gd name="T67" fmla="*/ 0 h 136"/>
                <a:gd name="T68" fmla="*/ 2147483647 w 48"/>
                <a:gd name="T69" fmla="*/ 2147483647 h 136"/>
                <a:gd name="T70" fmla="*/ 2147483647 w 48"/>
                <a:gd name="T71" fmla="*/ 2147483647 h 136"/>
                <a:gd name="T72" fmla="*/ 2147483647 w 48"/>
                <a:gd name="T73" fmla="*/ 2147483647 h 136"/>
                <a:gd name="T74" fmla="*/ 2147483647 w 48"/>
                <a:gd name="T75" fmla="*/ 2147483647 h 136"/>
                <a:gd name="T76" fmla="*/ 2147483647 w 48"/>
                <a:gd name="T77" fmla="*/ 2147483647 h 136"/>
                <a:gd name="T78" fmla="*/ 2147483647 w 48"/>
                <a:gd name="T79" fmla="*/ 2147483647 h 136"/>
                <a:gd name="T80" fmla="*/ 2147483647 w 48"/>
                <a:gd name="T81" fmla="*/ 2147483647 h 136"/>
                <a:gd name="T82" fmla="*/ 2147483647 w 48"/>
                <a:gd name="T83" fmla="*/ 2147483647 h 136"/>
                <a:gd name="T84" fmla="*/ 2147483647 w 48"/>
                <a:gd name="T85" fmla="*/ 2147483647 h 136"/>
                <a:gd name="T86" fmla="*/ 2147483647 w 48"/>
                <a:gd name="T87" fmla="*/ 2147483647 h 136"/>
                <a:gd name="T88" fmla="*/ 0 w 48"/>
                <a:gd name="T89" fmla="*/ 2147483647 h 136"/>
                <a:gd name="T90" fmla="*/ 0 w 48"/>
                <a:gd name="T91" fmla="*/ 2147483647 h 136"/>
                <a:gd name="T92" fmla="*/ 0 w 48"/>
                <a:gd name="T93" fmla="*/ 2147483647 h 136"/>
                <a:gd name="T94" fmla="*/ 0 w 48"/>
                <a:gd name="T95" fmla="*/ 2147483647 h 136"/>
                <a:gd name="T96" fmla="*/ 0 w 48"/>
                <a:gd name="T97" fmla="*/ 2147483647 h 1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136"/>
                <a:gd name="T149" fmla="*/ 48 w 48"/>
                <a:gd name="T150" fmla="*/ 136 h 1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7" name="Freeform 132"/>
            <p:cNvSpPr>
              <a:spLocks/>
            </p:cNvSpPr>
            <p:nvPr/>
          </p:nvSpPr>
          <p:spPr bwMode="auto">
            <a:xfrm>
              <a:off x="5144037" y="4807908"/>
              <a:ext cx="272133" cy="286728"/>
            </a:xfrm>
            <a:custGeom>
              <a:avLst/>
              <a:gdLst>
                <a:gd name="T0" fmla="*/ 2147483647 w 186"/>
                <a:gd name="T1" fmla="*/ 2147483647 h 182"/>
                <a:gd name="T2" fmla="*/ 2147483647 w 186"/>
                <a:gd name="T3" fmla="*/ 2147483647 h 182"/>
                <a:gd name="T4" fmla="*/ 2147483647 w 186"/>
                <a:gd name="T5" fmla="*/ 2147483647 h 182"/>
                <a:gd name="T6" fmla="*/ 2147483647 w 186"/>
                <a:gd name="T7" fmla="*/ 2147483647 h 182"/>
                <a:gd name="T8" fmla="*/ 2147483647 w 186"/>
                <a:gd name="T9" fmla="*/ 2147483647 h 182"/>
                <a:gd name="T10" fmla="*/ 2147483647 w 186"/>
                <a:gd name="T11" fmla="*/ 2147483647 h 182"/>
                <a:gd name="T12" fmla="*/ 2147483647 w 186"/>
                <a:gd name="T13" fmla="*/ 2147483647 h 182"/>
                <a:gd name="T14" fmla="*/ 2147483647 w 186"/>
                <a:gd name="T15" fmla="*/ 2147483647 h 182"/>
                <a:gd name="T16" fmla="*/ 2147483647 w 186"/>
                <a:gd name="T17" fmla="*/ 2147483647 h 182"/>
                <a:gd name="T18" fmla="*/ 2147483647 w 186"/>
                <a:gd name="T19" fmla="*/ 2147483647 h 182"/>
                <a:gd name="T20" fmla="*/ 2147483647 w 186"/>
                <a:gd name="T21" fmla="*/ 2147483647 h 182"/>
                <a:gd name="T22" fmla="*/ 2147483647 w 186"/>
                <a:gd name="T23" fmla="*/ 2147483647 h 182"/>
                <a:gd name="T24" fmla="*/ 2147483647 w 186"/>
                <a:gd name="T25" fmla="*/ 2147483647 h 182"/>
                <a:gd name="T26" fmla="*/ 2147483647 w 186"/>
                <a:gd name="T27" fmla="*/ 2147483647 h 182"/>
                <a:gd name="T28" fmla="*/ 2147483647 w 186"/>
                <a:gd name="T29" fmla="*/ 2147483647 h 182"/>
                <a:gd name="T30" fmla="*/ 2147483647 w 186"/>
                <a:gd name="T31" fmla="*/ 2147483647 h 182"/>
                <a:gd name="T32" fmla="*/ 2147483647 w 186"/>
                <a:gd name="T33" fmla="*/ 2147483647 h 182"/>
                <a:gd name="T34" fmla="*/ 2147483647 w 186"/>
                <a:gd name="T35" fmla="*/ 0 h 182"/>
                <a:gd name="T36" fmla="*/ 2147483647 w 186"/>
                <a:gd name="T37" fmla="*/ 2147483647 h 182"/>
                <a:gd name="T38" fmla="*/ 2147483647 w 186"/>
                <a:gd name="T39" fmla="*/ 2147483647 h 182"/>
                <a:gd name="T40" fmla="*/ 2147483647 w 186"/>
                <a:gd name="T41" fmla="*/ 2147483647 h 182"/>
                <a:gd name="T42" fmla="*/ 2147483647 w 186"/>
                <a:gd name="T43" fmla="*/ 2147483647 h 182"/>
                <a:gd name="T44" fmla="*/ 2147483647 w 186"/>
                <a:gd name="T45" fmla="*/ 2147483647 h 182"/>
                <a:gd name="T46" fmla="*/ 2147483647 w 186"/>
                <a:gd name="T47" fmla="*/ 2147483647 h 182"/>
                <a:gd name="T48" fmla="*/ 2147483647 w 186"/>
                <a:gd name="T49" fmla="*/ 2147483647 h 182"/>
                <a:gd name="T50" fmla="*/ 2147483647 w 186"/>
                <a:gd name="T51" fmla="*/ 2147483647 h 182"/>
                <a:gd name="T52" fmla="*/ 2147483647 w 186"/>
                <a:gd name="T53" fmla="*/ 2147483647 h 182"/>
                <a:gd name="T54" fmla="*/ 2147483647 w 186"/>
                <a:gd name="T55" fmla="*/ 2147483647 h 182"/>
                <a:gd name="T56" fmla="*/ 2147483647 w 186"/>
                <a:gd name="T57" fmla="*/ 2147483647 h 182"/>
                <a:gd name="T58" fmla="*/ 2147483647 w 186"/>
                <a:gd name="T59" fmla="*/ 2147483647 h 182"/>
                <a:gd name="T60" fmla="*/ 2147483647 w 186"/>
                <a:gd name="T61" fmla="*/ 2147483647 h 182"/>
                <a:gd name="T62" fmla="*/ 2147483647 w 186"/>
                <a:gd name="T63" fmla="*/ 2147483647 h 182"/>
                <a:gd name="T64" fmla="*/ 2147483647 w 186"/>
                <a:gd name="T65" fmla="*/ 2147483647 h 182"/>
                <a:gd name="T66" fmla="*/ 2147483647 w 186"/>
                <a:gd name="T67" fmla="*/ 2147483647 h 182"/>
                <a:gd name="T68" fmla="*/ 2147483647 w 186"/>
                <a:gd name="T69" fmla="*/ 2147483647 h 182"/>
                <a:gd name="T70" fmla="*/ 2147483647 w 186"/>
                <a:gd name="T71" fmla="*/ 2147483647 h 182"/>
                <a:gd name="T72" fmla="*/ 0 w 186"/>
                <a:gd name="T73" fmla="*/ 2147483647 h 182"/>
                <a:gd name="T74" fmla="*/ 2147483647 w 186"/>
                <a:gd name="T75" fmla="*/ 2147483647 h 182"/>
                <a:gd name="T76" fmla="*/ 2147483647 w 186"/>
                <a:gd name="T77" fmla="*/ 2147483647 h 182"/>
                <a:gd name="T78" fmla="*/ 2147483647 w 186"/>
                <a:gd name="T79" fmla="*/ 2147483647 h 182"/>
                <a:gd name="T80" fmla="*/ 2147483647 w 186"/>
                <a:gd name="T81" fmla="*/ 2147483647 h 182"/>
                <a:gd name="T82" fmla="*/ 2147483647 w 186"/>
                <a:gd name="T83" fmla="*/ 2147483647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6"/>
                <a:gd name="T127" fmla="*/ 0 h 182"/>
                <a:gd name="T128" fmla="*/ 186 w 186"/>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8" name="Freeform 133"/>
            <p:cNvSpPr>
              <a:spLocks/>
            </p:cNvSpPr>
            <p:nvPr/>
          </p:nvSpPr>
          <p:spPr bwMode="auto">
            <a:xfrm>
              <a:off x="4904191" y="4744190"/>
              <a:ext cx="287124" cy="346463"/>
            </a:xfrm>
            <a:custGeom>
              <a:avLst/>
              <a:gdLst>
                <a:gd name="T0" fmla="*/ 2147483647 w 197"/>
                <a:gd name="T1" fmla="*/ 2147483647 h 220"/>
                <a:gd name="T2" fmla="*/ 2147483647 w 197"/>
                <a:gd name="T3" fmla="*/ 2147483647 h 220"/>
                <a:gd name="T4" fmla="*/ 2147483647 w 197"/>
                <a:gd name="T5" fmla="*/ 2147483647 h 220"/>
                <a:gd name="T6" fmla="*/ 2147483647 w 197"/>
                <a:gd name="T7" fmla="*/ 2147483647 h 220"/>
                <a:gd name="T8" fmla="*/ 2147483647 w 197"/>
                <a:gd name="T9" fmla="*/ 2147483647 h 220"/>
                <a:gd name="T10" fmla="*/ 2147483647 w 197"/>
                <a:gd name="T11" fmla="*/ 2147483647 h 220"/>
                <a:gd name="T12" fmla="*/ 0 w 197"/>
                <a:gd name="T13" fmla="*/ 2147483647 h 220"/>
                <a:gd name="T14" fmla="*/ 2147483647 w 197"/>
                <a:gd name="T15" fmla="*/ 2147483647 h 220"/>
                <a:gd name="T16" fmla="*/ 2147483647 w 197"/>
                <a:gd name="T17" fmla="*/ 2147483647 h 220"/>
                <a:gd name="T18" fmla="*/ 2147483647 w 197"/>
                <a:gd name="T19" fmla="*/ 2147483647 h 220"/>
                <a:gd name="T20" fmla="*/ 2147483647 w 197"/>
                <a:gd name="T21" fmla="*/ 2147483647 h 220"/>
                <a:gd name="T22" fmla="*/ 2147483647 w 197"/>
                <a:gd name="T23" fmla="*/ 2147483647 h 220"/>
                <a:gd name="T24" fmla="*/ 2147483647 w 197"/>
                <a:gd name="T25" fmla="*/ 2147483647 h 220"/>
                <a:gd name="T26" fmla="*/ 2147483647 w 197"/>
                <a:gd name="T27" fmla="*/ 2147483647 h 220"/>
                <a:gd name="T28" fmla="*/ 2147483647 w 197"/>
                <a:gd name="T29" fmla="*/ 2147483647 h 220"/>
                <a:gd name="T30" fmla="*/ 2147483647 w 197"/>
                <a:gd name="T31" fmla="*/ 2147483647 h 220"/>
                <a:gd name="T32" fmla="*/ 2147483647 w 197"/>
                <a:gd name="T33" fmla="*/ 2147483647 h 220"/>
                <a:gd name="T34" fmla="*/ 2147483647 w 197"/>
                <a:gd name="T35" fmla="*/ 0 h 220"/>
                <a:gd name="T36" fmla="*/ 2147483647 w 197"/>
                <a:gd name="T37" fmla="*/ 2147483647 h 220"/>
                <a:gd name="T38" fmla="*/ 2147483647 w 197"/>
                <a:gd name="T39" fmla="*/ 2147483647 h 220"/>
                <a:gd name="T40" fmla="*/ 2147483647 w 197"/>
                <a:gd name="T41" fmla="*/ 2147483647 h 220"/>
                <a:gd name="T42" fmla="*/ 2147483647 w 197"/>
                <a:gd name="T43" fmla="*/ 2147483647 h 220"/>
                <a:gd name="T44" fmla="*/ 2147483647 w 197"/>
                <a:gd name="T45" fmla="*/ 2147483647 h 220"/>
                <a:gd name="T46" fmla="*/ 2147483647 w 197"/>
                <a:gd name="T47" fmla="*/ 2147483647 h 220"/>
                <a:gd name="T48" fmla="*/ 2147483647 w 197"/>
                <a:gd name="T49" fmla="*/ 2147483647 h 220"/>
                <a:gd name="T50" fmla="*/ 2147483647 w 197"/>
                <a:gd name="T51" fmla="*/ 2147483647 h 220"/>
                <a:gd name="T52" fmla="*/ 2147483647 w 197"/>
                <a:gd name="T53" fmla="*/ 2147483647 h 220"/>
                <a:gd name="T54" fmla="*/ 2147483647 w 197"/>
                <a:gd name="T55" fmla="*/ 2147483647 h 220"/>
                <a:gd name="T56" fmla="*/ 2147483647 w 197"/>
                <a:gd name="T57" fmla="*/ 2147483647 h 220"/>
                <a:gd name="T58" fmla="*/ 2147483647 w 197"/>
                <a:gd name="T59" fmla="*/ 2147483647 h 220"/>
                <a:gd name="T60" fmla="*/ 2147483647 w 197"/>
                <a:gd name="T61" fmla="*/ 2147483647 h 220"/>
                <a:gd name="T62" fmla="*/ 2147483647 w 197"/>
                <a:gd name="T63" fmla="*/ 2147483647 h 220"/>
                <a:gd name="T64" fmla="*/ 2147483647 w 197"/>
                <a:gd name="T65" fmla="*/ 2147483647 h 220"/>
                <a:gd name="T66" fmla="*/ 2147483647 w 197"/>
                <a:gd name="T67" fmla="*/ 2147483647 h 220"/>
                <a:gd name="T68" fmla="*/ 2147483647 w 197"/>
                <a:gd name="T69" fmla="*/ 2147483647 h 220"/>
                <a:gd name="T70" fmla="*/ 2147483647 w 197"/>
                <a:gd name="T71" fmla="*/ 2147483647 h 2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7"/>
                <a:gd name="T109" fmla="*/ 0 h 220"/>
                <a:gd name="T110" fmla="*/ 197 w 197"/>
                <a:gd name="T111" fmla="*/ 220 h 2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29" name="Freeform 134"/>
            <p:cNvSpPr>
              <a:spLocks/>
            </p:cNvSpPr>
            <p:nvPr/>
          </p:nvSpPr>
          <p:spPr bwMode="auto">
            <a:xfrm>
              <a:off x="5082923" y="5086671"/>
              <a:ext cx="216784" cy="264161"/>
            </a:xfrm>
            <a:custGeom>
              <a:avLst/>
              <a:gdLst>
                <a:gd name="T0" fmla="*/ 2147483647 w 148"/>
                <a:gd name="T1" fmla="*/ 2147483647 h 168"/>
                <a:gd name="T2" fmla="*/ 2147483647 w 148"/>
                <a:gd name="T3" fmla="*/ 2147483647 h 168"/>
                <a:gd name="T4" fmla="*/ 2147483647 w 148"/>
                <a:gd name="T5" fmla="*/ 2147483647 h 168"/>
                <a:gd name="T6" fmla="*/ 2147483647 w 148"/>
                <a:gd name="T7" fmla="*/ 2147483647 h 168"/>
                <a:gd name="T8" fmla="*/ 2147483647 w 148"/>
                <a:gd name="T9" fmla="*/ 2147483647 h 168"/>
                <a:gd name="T10" fmla="*/ 2147483647 w 148"/>
                <a:gd name="T11" fmla="*/ 2147483647 h 168"/>
                <a:gd name="T12" fmla="*/ 2147483647 w 148"/>
                <a:gd name="T13" fmla="*/ 2147483647 h 168"/>
                <a:gd name="T14" fmla="*/ 2147483647 w 148"/>
                <a:gd name="T15" fmla="*/ 2147483647 h 168"/>
                <a:gd name="T16" fmla="*/ 2147483647 w 148"/>
                <a:gd name="T17" fmla="*/ 2147483647 h 168"/>
                <a:gd name="T18" fmla="*/ 2147483647 w 148"/>
                <a:gd name="T19" fmla="*/ 2147483647 h 168"/>
                <a:gd name="T20" fmla="*/ 2147483647 w 148"/>
                <a:gd name="T21" fmla="*/ 2147483647 h 168"/>
                <a:gd name="T22" fmla="*/ 2147483647 w 148"/>
                <a:gd name="T23" fmla="*/ 2147483647 h 168"/>
                <a:gd name="T24" fmla="*/ 2147483647 w 148"/>
                <a:gd name="T25" fmla="*/ 2147483647 h 168"/>
                <a:gd name="T26" fmla="*/ 2147483647 w 148"/>
                <a:gd name="T27" fmla="*/ 2147483647 h 168"/>
                <a:gd name="T28" fmla="*/ 2147483647 w 148"/>
                <a:gd name="T29" fmla="*/ 2147483647 h 168"/>
                <a:gd name="T30" fmla="*/ 2147483647 w 148"/>
                <a:gd name="T31" fmla="*/ 2147483647 h 168"/>
                <a:gd name="T32" fmla="*/ 2147483647 w 148"/>
                <a:gd name="T33" fmla="*/ 2147483647 h 168"/>
                <a:gd name="T34" fmla="*/ 2147483647 w 148"/>
                <a:gd name="T35" fmla="*/ 2147483647 h 168"/>
                <a:gd name="T36" fmla="*/ 2147483647 w 148"/>
                <a:gd name="T37" fmla="*/ 2147483647 h 168"/>
                <a:gd name="T38" fmla="*/ 2147483647 w 148"/>
                <a:gd name="T39" fmla="*/ 2147483647 h 168"/>
                <a:gd name="T40" fmla="*/ 2147483647 w 148"/>
                <a:gd name="T41" fmla="*/ 2147483647 h 168"/>
                <a:gd name="T42" fmla="*/ 2147483647 w 148"/>
                <a:gd name="T43" fmla="*/ 2147483647 h 168"/>
                <a:gd name="T44" fmla="*/ 2147483647 w 148"/>
                <a:gd name="T45" fmla="*/ 2147483647 h 168"/>
                <a:gd name="T46" fmla="*/ 2147483647 w 148"/>
                <a:gd name="T47" fmla="*/ 2147483647 h 168"/>
                <a:gd name="T48" fmla="*/ 2147483647 w 148"/>
                <a:gd name="T49" fmla="*/ 2147483647 h 168"/>
                <a:gd name="T50" fmla="*/ 2147483647 w 148"/>
                <a:gd name="T51" fmla="*/ 2147483647 h 168"/>
                <a:gd name="T52" fmla="*/ 2147483647 w 148"/>
                <a:gd name="T53" fmla="*/ 2147483647 h 168"/>
                <a:gd name="T54" fmla="*/ 2147483647 w 148"/>
                <a:gd name="T55" fmla="*/ 2147483647 h 168"/>
                <a:gd name="T56" fmla="*/ 2147483647 w 148"/>
                <a:gd name="T57" fmla="*/ 2147483647 h 168"/>
                <a:gd name="T58" fmla="*/ 2147483647 w 148"/>
                <a:gd name="T59" fmla="*/ 2147483647 h 168"/>
                <a:gd name="T60" fmla="*/ 2147483647 w 148"/>
                <a:gd name="T61" fmla="*/ 2147483647 h 168"/>
                <a:gd name="T62" fmla="*/ 2147483647 w 148"/>
                <a:gd name="T63" fmla="*/ 2147483647 h 168"/>
                <a:gd name="T64" fmla="*/ 2147483647 w 148"/>
                <a:gd name="T65" fmla="*/ 2147483647 h 168"/>
                <a:gd name="T66" fmla="*/ 2147483647 w 148"/>
                <a:gd name="T67" fmla="*/ 2147483647 h 168"/>
                <a:gd name="T68" fmla="*/ 2147483647 w 148"/>
                <a:gd name="T69" fmla="*/ 2147483647 h 168"/>
                <a:gd name="T70" fmla="*/ 2147483647 w 148"/>
                <a:gd name="T71" fmla="*/ 2147483647 h 168"/>
                <a:gd name="T72" fmla="*/ 2147483647 w 148"/>
                <a:gd name="T73" fmla="*/ 2147483647 h 168"/>
                <a:gd name="T74" fmla="*/ 2147483647 w 148"/>
                <a:gd name="T75" fmla="*/ 2147483647 h 168"/>
                <a:gd name="T76" fmla="*/ 2147483647 w 148"/>
                <a:gd name="T77" fmla="*/ 2147483647 h 168"/>
                <a:gd name="T78" fmla="*/ 2147483647 w 148"/>
                <a:gd name="T79" fmla="*/ 2147483647 h 168"/>
                <a:gd name="T80" fmla="*/ 2147483647 w 148"/>
                <a:gd name="T81" fmla="*/ 2147483647 h 168"/>
                <a:gd name="T82" fmla="*/ 2147483647 w 148"/>
                <a:gd name="T83" fmla="*/ 2147483647 h 168"/>
                <a:gd name="T84" fmla="*/ 2147483647 w 148"/>
                <a:gd name="T85" fmla="*/ 2147483647 h 168"/>
                <a:gd name="T86" fmla="*/ 2147483647 w 148"/>
                <a:gd name="T87" fmla="*/ 2147483647 h 168"/>
                <a:gd name="T88" fmla="*/ 2147483647 w 148"/>
                <a:gd name="T89" fmla="*/ 2147483647 h 168"/>
                <a:gd name="T90" fmla="*/ 0 w 148"/>
                <a:gd name="T91" fmla="*/ 2147483647 h 168"/>
                <a:gd name="T92" fmla="*/ 0 w 148"/>
                <a:gd name="T93" fmla="*/ 2147483647 h 168"/>
                <a:gd name="T94" fmla="*/ 2147483647 w 148"/>
                <a:gd name="T95" fmla="*/ 2147483647 h 168"/>
                <a:gd name="T96" fmla="*/ 2147483647 w 148"/>
                <a:gd name="T97" fmla="*/ 2147483647 h 168"/>
                <a:gd name="T98" fmla="*/ 2147483647 w 148"/>
                <a:gd name="T99" fmla="*/ 2147483647 h 168"/>
                <a:gd name="T100" fmla="*/ 2147483647 w 148"/>
                <a:gd name="T101" fmla="*/ 2147483647 h 168"/>
                <a:gd name="T102" fmla="*/ 2147483647 w 148"/>
                <a:gd name="T103" fmla="*/ 2147483647 h 168"/>
                <a:gd name="T104" fmla="*/ 2147483647 w 148"/>
                <a:gd name="T105" fmla="*/ 2147483647 h 168"/>
                <a:gd name="T106" fmla="*/ 2147483647 w 148"/>
                <a:gd name="T107" fmla="*/ 2147483647 h 168"/>
                <a:gd name="T108" fmla="*/ 2147483647 w 148"/>
                <a:gd name="T109" fmla="*/ 0 h 168"/>
                <a:gd name="T110" fmla="*/ 2147483647 w 148"/>
                <a:gd name="T111" fmla="*/ 0 h 168"/>
                <a:gd name="T112" fmla="*/ 2147483647 w 148"/>
                <a:gd name="T113" fmla="*/ 2147483647 h 168"/>
                <a:gd name="T114" fmla="*/ 2147483647 w 148"/>
                <a:gd name="T115" fmla="*/ 2147483647 h 1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8"/>
                <a:gd name="T175" fmla="*/ 0 h 168"/>
                <a:gd name="T176" fmla="*/ 148 w 148"/>
                <a:gd name="T177" fmla="*/ 168 h 1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0" name="Freeform 135"/>
            <p:cNvSpPr>
              <a:spLocks/>
            </p:cNvSpPr>
            <p:nvPr/>
          </p:nvSpPr>
          <p:spPr bwMode="auto">
            <a:xfrm>
              <a:off x="4242306" y="4092416"/>
              <a:ext cx="118770" cy="131417"/>
            </a:xfrm>
            <a:custGeom>
              <a:avLst/>
              <a:gdLst>
                <a:gd name="T0" fmla="*/ 2147483647 w 82"/>
                <a:gd name="T1" fmla="*/ 2147483647 h 82"/>
                <a:gd name="T2" fmla="*/ 2147483647 w 82"/>
                <a:gd name="T3" fmla="*/ 2147483647 h 82"/>
                <a:gd name="T4" fmla="*/ 2147483647 w 82"/>
                <a:gd name="T5" fmla="*/ 2147483647 h 82"/>
                <a:gd name="T6" fmla="*/ 2147483647 w 82"/>
                <a:gd name="T7" fmla="*/ 2147483647 h 82"/>
                <a:gd name="T8" fmla="*/ 2147483647 w 82"/>
                <a:gd name="T9" fmla="*/ 2147483647 h 82"/>
                <a:gd name="T10" fmla="*/ 2147483647 w 82"/>
                <a:gd name="T11" fmla="*/ 2147483647 h 82"/>
                <a:gd name="T12" fmla="*/ 2147483647 w 82"/>
                <a:gd name="T13" fmla="*/ 2147483647 h 82"/>
                <a:gd name="T14" fmla="*/ 2147483647 w 82"/>
                <a:gd name="T15" fmla="*/ 2147483647 h 82"/>
                <a:gd name="T16" fmla="*/ 2147483647 w 82"/>
                <a:gd name="T17" fmla="*/ 2147483647 h 82"/>
                <a:gd name="T18" fmla="*/ 2147483647 w 82"/>
                <a:gd name="T19" fmla="*/ 2147483647 h 82"/>
                <a:gd name="T20" fmla="*/ 2147483647 w 82"/>
                <a:gd name="T21" fmla="*/ 2147483647 h 82"/>
                <a:gd name="T22" fmla="*/ 2147483647 w 82"/>
                <a:gd name="T23" fmla="*/ 2147483647 h 82"/>
                <a:gd name="T24" fmla="*/ 2147483647 w 82"/>
                <a:gd name="T25" fmla="*/ 2147483647 h 82"/>
                <a:gd name="T26" fmla="*/ 2147483647 w 82"/>
                <a:gd name="T27" fmla="*/ 2147483647 h 82"/>
                <a:gd name="T28" fmla="*/ 2147483647 w 82"/>
                <a:gd name="T29" fmla="*/ 2147483647 h 82"/>
                <a:gd name="T30" fmla="*/ 2147483647 w 82"/>
                <a:gd name="T31" fmla="*/ 2147483647 h 82"/>
                <a:gd name="T32" fmla="*/ 2147483647 w 82"/>
                <a:gd name="T33" fmla="*/ 2147483647 h 82"/>
                <a:gd name="T34" fmla="*/ 2147483647 w 82"/>
                <a:gd name="T35" fmla="*/ 2147483647 h 82"/>
                <a:gd name="T36" fmla="*/ 2147483647 w 82"/>
                <a:gd name="T37" fmla="*/ 2147483647 h 82"/>
                <a:gd name="T38" fmla="*/ 2147483647 w 82"/>
                <a:gd name="T39" fmla="*/ 2147483647 h 82"/>
                <a:gd name="T40" fmla="*/ 2147483647 w 82"/>
                <a:gd name="T41" fmla="*/ 2147483647 h 82"/>
                <a:gd name="T42" fmla="*/ 2147483647 w 82"/>
                <a:gd name="T43" fmla="*/ 2147483647 h 82"/>
                <a:gd name="T44" fmla="*/ 2147483647 w 82"/>
                <a:gd name="T45" fmla="*/ 2147483647 h 82"/>
                <a:gd name="T46" fmla="*/ 2147483647 w 82"/>
                <a:gd name="T47" fmla="*/ 2147483647 h 82"/>
                <a:gd name="T48" fmla="*/ 0 w 82"/>
                <a:gd name="T49" fmla="*/ 2147483647 h 82"/>
                <a:gd name="T50" fmla="*/ 2147483647 w 82"/>
                <a:gd name="T51" fmla="*/ 2147483647 h 82"/>
                <a:gd name="T52" fmla="*/ 2147483647 w 82"/>
                <a:gd name="T53" fmla="*/ 2147483647 h 82"/>
                <a:gd name="T54" fmla="*/ 2147483647 w 82"/>
                <a:gd name="T55" fmla="*/ 2147483647 h 82"/>
                <a:gd name="T56" fmla="*/ 2147483647 w 82"/>
                <a:gd name="T57" fmla="*/ 2147483647 h 82"/>
                <a:gd name="T58" fmla="*/ 2147483647 w 82"/>
                <a:gd name="T59" fmla="*/ 2147483647 h 82"/>
                <a:gd name="T60" fmla="*/ 2147483647 w 82"/>
                <a:gd name="T61" fmla="*/ 2147483647 h 82"/>
                <a:gd name="T62" fmla="*/ 2147483647 w 82"/>
                <a:gd name="T63" fmla="*/ 2147483647 h 82"/>
                <a:gd name="T64" fmla="*/ 2147483647 w 82"/>
                <a:gd name="T65" fmla="*/ 0 h 82"/>
                <a:gd name="T66" fmla="*/ 2147483647 w 82"/>
                <a:gd name="T67" fmla="*/ 0 h 82"/>
                <a:gd name="T68" fmla="*/ 2147483647 w 82"/>
                <a:gd name="T69" fmla="*/ 2147483647 h 82"/>
                <a:gd name="T70" fmla="*/ 2147483647 w 82"/>
                <a:gd name="T71" fmla="*/ 2147483647 h 82"/>
                <a:gd name="T72" fmla="*/ 2147483647 w 82"/>
                <a:gd name="T73" fmla="*/ 2147483647 h 82"/>
                <a:gd name="T74" fmla="*/ 2147483647 w 82"/>
                <a:gd name="T75" fmla="*/ 2147483647 h 82"/>
                <a:gd name="T76" fmla="*/ 2147483647 w 82"/>
                <a:gd name="T77" fmla="*/ 2147483647 h 82"/>
                <a:gd name="T78" fmla="*/ 2147483647 w 82"/>
                <a:gd name="T79" fmla="*/ 2147483647 h 82"/>
                <a:gd name="T80" fmla="*/ 2147483647 w 82"/>
                <a:gd name="T81" fmla="*/ 2147483647 h 82"/>
                <a:gd name="T82" fmla="*/ 2147483647 w 82"/>
                <a:gd name="T83" fmla="*/ 2147483647 h 82"/>
                <a:gd name="T84" fmla="*/ 2147483647 w 82"/>
                <a:gd name="T85" fmla="*/ 2147483647 h 82"/>
                <a:gd name="T86" fmla="*/ 2147483647 w 82"/>
                <a:gd name="T87" fmla="*/ 2147483647 h 82"/>
                <a:gd name="T88" fmla="*/ 2147483647 w 82"/>
                <a:gd name="T89" fmla="*/ 2147483647 h 82"/>
                <a:gd name="T90" fmla="*/ 2147483647 w 82"/>
                <a:gd name="T91" fmla="*/ 2147483647 h 82"/>
                <a:gd name="T92" fmla="*/ 2147483647 w 82"/>
                <a:gd name="T93" fmla="*/ 2147483647 h 82"/>
                <a:gd name="T94" fmla="*/ 2147483647 w 82"/>
                <a:gd name="T95" fmla="*/ 2147483647 h 82"/>
                <a:gd name="T96" fmla="*/ 2147483647 w 82"/>
                <a:gd name="T97" fmla="*/ 2147483647 h 82"/>
                <a:gd name="T98" fmla="*/ 2147483647 w 82"/>
                <a:gd name="T99" fmla="*/ 2147483647 h 82"/>
                <a:gd name="T100" fmla="*/ 2147483647 w 82"/>
                <a:gd name="T101" fmla="*/ 2147483647 h 82"/>
                <a:gd name="T102" fmla="*/ 2147483647 w 82"/>
                <a:gd name="T103" fmla="*/ 2147483647 h 82"/>
                <a:gd name="T104" fmla="*/ 2147483647 w 82"/>
                <a:gd name="T105" fmla="*/ 2147483647 h 82"/>
                <a:gd name="T106" fmla="*/ 2147483647 w 82"/>
                <a:gd name="T107" fmla="*/ 2147483647 h 82"/>
                <a:gd name="T108" fmla="*/ 2147483647 w 82"/>
                <a:gd name="T109" fmla="*/ 2147483647 h 82"/>
                <a:gd name="T110" fmla="*/ 2147483647 w 82"/>
                <a:gd name="T111" fmla="*/ 2147483647 h 82"/>
                <a:gd name="T112" fmla="*/ 2147483647 w 82"/>
                <a:gd name="T113" fmla="*/ 2147483647 h 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82"/>
                <a:gd name="T173" fmla="*/ 82 w 82"/>
                <a:gd name="T174" fmla="*/ 82 h 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1" name="Freeform 136"/>
            <p:cNvSpPr>
              <a:spLocks/>
            </p:cNvSpPr>
            <p:nvPr/>
          </p:nvSpPr>
          <p:spPr bwMode="auto">
            <a:xfrm>
              <a:off x="4250377" y="4210559"/>
              <a:ext cx="65727" cy="37169"/>
            </a:xfrm>
            <a:custGeom>
              <a:avLst/>
              <a:gdLst>
                <a:gd name="T0" fmla="*/ 0 w 44"/>
                <a:gd name="T1" fmla="*/ 2147483647 h 24"/>
                <a:gd name="T2" fmla="*/ 2147483647 w 44"/>
                <a:gd name="T3" fmla="*/ 2147483647 h 24"/>
                <a:gd name="T4" fmla="*/ 2147483647 w 44"/>
                <a:gd name="T5" fmla="*/ 2147483647 h 24"/>
                <a:gd name="T6" fmla="*/ 2147483647 w 44"/>
                <a:gd name="T7" fmla="*/ 0 h 24"/>
                <a:gd name="T8" fmla="*/ 2147483647 w 44"/>
                <a:gd name="T9" fmla="*/ 0 h 24"/>
                <a:gd name="T10" fmla="*/ 2147483647 w 44"/>
                <a:gd name="T11" fmla="*/ 2147483647 h 24"/>
                <a:gd name="T12" fmla="*/ 2147483647 w 44"/>
                <a:gd name="T13" fmla="*/ 2147483647 h 24"/>
                <a:gd name="T14" fmla="*/ 2147483647 w 44"/>
                <a:gd name="T15" fmla="*/ 2147483647 h 24"/>
                <a:gd name="T16" fmla="*/ 2147483647 w 44"/>
                <a:gd name="T17" fmla="*/ 2147483647 h 24"/>
                <a:gd name="T18" fmla="*/ 2147483647 w 44"/>
                <a:gd name="T19" fmla="*/ 2147483647 h 24"/>
                <a:gd name="T20" fmla="*/ 2147483647 w 44"/>
                <a:gd name="T21" fmla="*/ 2147483647 h 24"/>
                <a:gd name="T22" fmla="*/ 2147483647 w 44"/>
                <a:gd name="T23" fmla="*/ 2147483647 h 24"/>
                <a:gd name="T24" fmla="*/ 2147483647 w 44"/>
                <a:gd name="T25" fmla="*/ 2147483647 h 24"/>
                <a:gd name="T26" fmla="*/ 2147483647 w 44"/>
                <a:gd name="T27" fmla="*/ 2147483647 h 24"/>
                <a:gd name="T28" fmla="*/ 2147483647 w 44"/>
                <a:gd name="T29" fmla="*/ 2147483647 h 24"/>
                <a:gd name="T30" fmla="*/ 2147483647 w 44"/>
                <a:gd name="T31" fmla="*/ 2147483647 h 24"/>
                <a:gd name="T32" fmla="*/ 2147483647 w 44"/>
                <a:gd name="T33" fmla="*/ 2147483647 h 24"/>
                <a:gd name="T34" fmla="*/ 2147483647 w 44"/>
                <a:gd name="T35" fmla="*/ 2147483647 h 24"/>
                <a:gd name="T36" fmla="*/ 2147483647 w 44"/>
                <a:gd name="T37" fmla="*/ 2147483647 h 24"/>
                <a:gd name="T38" fmla="*/ 0 w 44"/>
                <a:gd name="T39" fmla="*/ 2147483647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24"/>
                <a:gd name="T62" fmla="*/ 44 w 44"/>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2" name="Freeform 137"/>
            <p:cNvSpPr>
              <a:spLocks/>
            </p:cNvSpPr>
            <p:nvPr/>
          </p:nvSpPr>
          <p:spPr bwMode="auto">
            <a:xfrm>
              <a:off x="4288430" y="4210559"/>
              <a:ext cx="161435" cy="150001"/>
            </a:xfrm>
            <a:custGeom>
              <a:avLst/>
              <a:gdLst>
                <a:gd name="T0" fmla="*/ 2147483647 w 110"/>
                <a:gd name="T1" fmla="*/ 2147483647 h 96"/>
                <a:gd name="T2" fmla="*/ 2147483647 w 110"/>
                <a:gd name="T3" fmla="*/ 2147483647 h 96"/>
                <a:gd name="T4" fmla="*/ 2147483647 w 110"/>
                <a:gd name="T5" fmla="*/ 2147483647 h 96"/>
                <a:gd name="T6" fmla="*/ 2147483647 w 110"/>
                <a:gd name="T7" fmla="*/ 2147483647 h 96"/>
                <a:gd name="T8" fmla="*/ 2147483647 w 110"/>
                <a:gd name="T9" fmla="*/ 2147483647 h 96"/>
                <a:gd name="T10" fmla="*/ 2147483647 w 110"/>
                <a:gd name="T11" fmla="*/ 2147483647 h 96"/>
                <a:gd name="T12" fmla="*/ 2147483647 w 110"/>
                <a:gd name="T13" fmla="*/ 2147483647 h 96"/>
                <a:gd name="T14" fmla="*/ 2147483647 w 110"/>
                <a:gd name="T15" fmla="*/ 2147483647 h 96"/>
                <a:gd name="T16" fmla="*/ 2147483647 w 110"/>
                <a:gd name="T17" fmla="*/ 2147483647 h 96"/>
                <a:gd name="T18" fmla="*/ 2147483647 w 110"/>
                <a:gd name="T19" fmla="*/ 2147483647 h 96"/>
                <a:gd name="T20" fmla="*/ 2147483647 w 110"/>
                <a:gd name="T21" fmla="*/ 2147483647 h 96"/>
                <a:gd name="T22" fmla="*/ 2147483647 w 110"/>
                <a:gd name="T23" fmla="*/ 2147483647 h 96"/>
                <a:gd name="T24" fmla="*/ 2147483647 w 110"/>
                <a:gd name="T25" fmla="*/ 2147483647 h 96"/>
                <a:gd name="T26" fmla="*/ 2147483647 w 110"/>
                <a:gd name="T27" fmla="*/ 2147483647 h 96"/>
                <a:gd name="T28" fmla="*/ 2147483647 w 110"/>
                <a:gd name="T29" fmla="*/ 2147483647 h 96"/>
                <a:gd name="T30" fmla="*/ 2147483647 w 110"/>
                <a:gd name="T31" fmla="*/ 2147483647 h 96"/>
                <a:gd name="T32" fmla="*/ 2147483647 w 110"/>
                <a:gd name="T33" fmla="*/ 2147483647 h 96"/>
                <a:gd name="T34" fmla="*/ 2147483647 w 110"/>
                <a:gd name="T35" fmla="*/ 2147483647 h 96"/>
                <a:gd name="T36" fmla="*/ 2147483647 w 110"/>
                <a:gd name="T37" fmla="*/ 2147483647 h 96"/>
                <a:gd name="T38" fmla="*/ 2147483647 w 110"/>
                <a:gd name="T39" fmla="*/ 2147483647 h 96"/>
                <a:gd name="T40" fmla="*/ 2147483647 w 110"/>
                <a:gd name="T41" fmla="*/ 2147483647 h 96"/>
                <a:gd name="T42" fmla="*/ 2147483647 w 110"/>
                <a:gd name="T43" fmla="*/ 2147483647 h 96"/>
                <a:gd name="T44" fmla="*/ 2147483647 w 110"/>
                <a:gd name="T45" fmla="*/ 2147483647 h 96"/>
                <a:gd name="T46" fmla="*/ 2147483647 w 110"/>
                <a:gd name="T47" fmla="*/ 2147483647 h 96"/>
                <a:gd name="T48" fmla="*/ 2147483647 w 110"/>
                <a:gd name="T49" fmla="*/ 2147483647 h 96"/>
                <a:gd name="T50" fmla="*/ 2147483647 w 110"/>
                <a:gd name="T51" fmla="*/ 2147483647 h 96"/>
                <a:gd name="T52" fmla="*/ 2147483647 w 110"/>
                <a:gd name="T53" fmla="*/ 2147483647 h 96"/>
                <a:gd name="T54" fmla="*/ 2147483647 w 110"/>
                <a:gd name="T55" fmla="*/ 2147483647 h 96"/>
                <a:gd name="T56" fmla="*/ 2147483647 w 110"/>
                <a:gd name="T57" fmla="*/ 2147483647 h 96"/>
                <a:gd name="T58" fmla="*/ 2147483647 w 110"/>
                <a:gd name="T59" fmla="*/ 2147483647 h 96"/>
                <a:gd name="T60" fmla="*/ 2147483647 w 110"/>
                <a:gd name="T61" fmla="*/ 2147483647 h 96"/>
                <a:gd name="T62" fmla="*/ 2147483647 w 110"/>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0"/>
                <a:gd name="T97" fmla="*/ 0 h 96"/>
                <a:gd name="T98" fmla="*/ 110 w 110"/>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3" name="Freeform 138"/>
            <p:cNvSpPr>
              <a:spLocks/>
            </p:cNvSpPr>
            <p:nvPr/>
          </p:nvSpPr>
          <p:spPr bwMode="auto">
            <a:xfrm>
              <a:off x="4329942" y="4282241"/>
              <a:ext cx="62268" cy="88938"/>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0 w 42"/>
                <a:gd name="T11" fmla="*/ 2147483647 h 56"/>
                <a:gd name="T12" fmla="*/ 2147483647 w 42"/>
                <a:gd name="T13" fmla="*/ 2147483647 h 56"/>
                <a:gd name="T14" fmla="*/ 2147483647 w 42"/>
                <a:gd name="T15" fmla="*/ 2147483647 h 56"/>
                <a:gd name="T16" fmla="*/ 2147483647 w 42"/>
                <a:gd name="T17" fmla="*/ 2147483647 h 56"/>
                <a:gd name="T18" fmla="*/ 2147483647 w 42"/>
                <a:gd name="T19" fmla="*/ 0 h 56"/>
                <a:gd name="T20" fmla="*/ 2147483647 w 42"/>
                <a:gd name="T21" fmla="*/ 2147483647 h 56"/>
                <a:gd name="T22" fmla="*/ 2147483647 w 42"/>
                <a:gd name="T23" fmla="*/ 2147483647 h 56"/>
                <a:gd name="T24" fmla="*/ 2147483647 w 42"/>
                <a:gd name="T25" fmla="*/ 2147483647 h 56"/>
                <a:gd name="T26" fmla="*/ 2147483647 w 42"/>
                <a:gd name="T27" fmla="*/ 2147483647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56"/>
                <a:gd name="T65" fmla="*/ 42 w 42"/>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4" name="Freeform 139"/>
            <p:cNvSpPr>
              <a:spLocks/>
            </p:cNvSpPr>
            <p:nvPr/>
          </p:nvSpPr>
          <p:spPr bwMode="auto">
            <a:xfrm>
              <a:off x="4364536" y="4328702"/>
              <a:ext cx="93402" cy="111506"/>
            </a:xfrm>
            <a:custGeom>
              <a:avLst/>
              <a:gdLst>
                <a:gd name="T0" fmla="*/ 2147483647 w 64"/>
                <a:gd name="T1" fmla="*/ 2147483647 h 72"/>
                <a:gd name="T2" fmla="*/ 2147483647 w 64"/>
                <a:gd name="T3" fmla="*/ 2147483647 h 72"/>
                <a:gd name="T4" fmla="*/ 2147483647 w 64"/>
                <a:gd name="T5" fmla="*/ 2147483647 h 72"/>
                <a:gd name="T6" fmla="*/ 2147483647 w 64"/>
                <a:gd name="T7" fmla="*/ 2147483647 h 72"/>
                <a:gd name="T8" fmla="*/ 2147483647 w 64"/>
                <a:gd name="T9" fmla="*/ 2147483647 h 72"/>
                <a:gd name="T10" fmla="*/ 0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2147483647 w 64"/>
                <a:gd name="T21" fmla="*/ 2147483647 h 72"/>
                <a:gd name="T22" fmla="*/ 2147483647 w 64"/>
                <a:gd name="T23" fmla="*/ 2147483647 h 72"/>
                <a:gd name="T24" fmla="*/ 2147483647 w 64"/>
                <a:gd name="T25" fmla="*/ 2147483647 h 72"/>
                <a:gd name="T26" fmla="*/ 2147483647 w 64"/>
                <a:gd name="T27" fmla="*/ 0 h 72"/>
                <a:gd name="T28" fmla="*/ 2147483647 w 64"/>
                <a:gd name="T29" fmla="*/ 2147483647 h 72"/>
                <a:gd name="T30" fmla="*/ 2147483647 w 64"/>
                <a:gd name="T31" fmla="*/ 2147483647 h 72"/>
                <a:gd name="T32" fmla="*/ 2147483647 w 64"/>
                <a:gd name="T33" fmla="*/ 2147483647 h 72"/>
                <a:gd name="T34" fmla="*/ 2147483647 w 64"/>
                <a:gd name="T35" fmla="*/ 2147483647 h 72"/>
                <a:gd name="T36" fmla="*/ 2147483647 w 64"/>
                <a:gd name="T37" fmla="*/ 2147483647 h 72"/>
                <a:gd name="T38" fmla="*/ 2147483647 w 64"/>
                <a:gd name="T39" fmla="*/ 2147483647 h 72"/>
                <a:gd name="T40" fmla="*/ 2147483647 w 64"/>
                <a:gd name="T41" fmla="*/ 2147483647 h 72"/>
                <a:gd name="T42" fmla="*/ 2147483647 w 64"/>
                <a:gd name="T43" fmla="*/ 2147483647 h 72"/>
                <a:gd name="T44" fmla="*/ 2147483647 w 64"/>
                <a:gd name="T45" fmla="*/ 2147483647 h 72"/>
                <a:gd name="T46" fmla="*/ 2147483647 w 64"/>
                <a:gd name="T47" fmla="*/ 2147483647 h 72"/>
                <a:gd name="T48" fmla="*/ 2147483647 w 64"/>
                <a:gd name="T49" fmla="*/ 2147483647 h 72"/>
                <a:gd name="T50" fmla="*/ 2147483647 w 64"/>
                <a:gd name="T51" fmla="*/ 2147483647 h 72"/>
                <a:gd name="T52" fmla="*/ 2147483647 w 64"/>
                <a:gd name="T53" fmla="*/ 2147483647 h 72"/>
                <a:gd name="T54" fmla="*/ 2147483647 w 64"/>
                <a:gd name="T55" fmla="*/ 2147483647 h 72"/>
                <a:gd name="T56" fmla="*/ 2147483647 w 64"/>
                <a:gd name="T57" fmla="*/ 2147483647 h 72"/>
                <a:gd name="T58" fmla="*/ 2147483647 w 64"/>
                <a:gd name="T59" fmla="*/ 2147483647 h 72"/>
                <a:gd name="T60" fmla="*/ 2147483647 w 64"/>
                <a:gd name="T61" fmla="*/ 2147483647 h 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
                <a:gd name="T94" fmla="*/ 0 h 72"/>
                <a:gd name="T95" fmla="*/ 64 w 64"/>
                <a:gd name="T96" fmla="*/ 72 h 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5" name="Freeform 140"/>
            <p:cNvSpPr>
              <a:spLocks/>
            </p:cNvSpPr>
            <p:nvPr/>
          </p:nvSpPr>
          <p:spPr bwMode="auto">
            <a:xfrm>
              <a:off x="4499449" y="4138877"/>
              <a:ext cx="177579" cy="156638"/>
            </a:xfrm>
            <a:custGeom>
              <a:avLst/>
              <a:gdLst>
                <a:gd name="T0" fmla="*/ 2147483647 w 122"/>
                <a:gd name="T1" fmla="*/ 2147483647 h 98"/>
                <a:gd name="T2" fmla="*/ 2147483647 w 122"/>
                <a:gd name="T3" fmla="*/ 2147483647 h 98"/>
                <a:gd name="T4" fmla="*/ 2147483647 w 122"/>
                <a:gd name="T5" fmla="*/ 2147483647 h 98"/>
                <a:gd name="T6" fmla="*/ 2147483647 w 122"/>
                <a:gd name="T7" fmla="*/ 2147483647 h 98"/>
                <a:gd name="T8" fmla="*/ 2147483647 w 122"/>
                <a:gd name="T9" fmla="*/ 2147483647 h 98"/>
                <a:gd name="T10" fmla="*/ 2147483647 w 122"/>
                <a:gd name="T11" fmla="*/ 2147483647 h 98"/>
                <a:gd name="T12" fmla="*/ 2147483647 w 122"/>
                <a:gd name="T13" fmla="*/ 2147483647 h 98"/>
                <a:gd name="T14" fmla="*/ 2147483647 w 122"/>
                <a:gd name="T15" fmla="*/ 2147483647 h 98"/>
                <a:gd name="T16" fmla="*/ 2147483647 w 122"/>
                <a:gd name="T17" fmla="*/ 2147483647 h 98"/>
                <a:gd name="T18" fmla="*/ 2147483647 w 122"/>
                <a:gd name="T19" fmla="*/ 2147483647 h 98"/>
                <a:gd name="T20" fmla="*/ 2147483647 w 122"/>
                <a:gd name="T21" fmla="*/ 2147483647 h 98"/>
                <a:gd name="T22" fmla="*/ 2147483647 w 122"/>
                <a:gd name="T23" fmla="*/ 2147483647 h 98"/>
                <a:gd name="T24" fmla="*/ 2147483647 w 122"/>
                <a:gd name="T25" fmla="*/ 0 h 98"/>
                <a:gd name="T26" fmla="*/ 2147483647 w 122"/>
                <a:gd name="T27" fmla="*/ 2147483647 h 98"/>
                <a:gd name="T28" fmla="*/ 2147483647 w 122"/>
                <a:gd name="T29" fmla="*/ 2147483647 h 98"/>
                <a:gd name="T30" fmla="*/ 2147483647 w 122"/>
                <a:gd name="T31" fmla="*/ 2147483647 h 98"/>
                <a:gd name="T32" fmla="*/ 2147483647 w 122"/>
                <a:gd name="T33" fmla="*/ 2147483647 h 98"/>
                <a:gd name="T34" fmla="*/ 2147483647 w 122"/>
                <a:gd name="T35" fmla="*/ 2147483647 h 98"/>
                <a:gd name="T36" fmla="*/ 2147483647 w 122"/>
                <a:gd name="T37" fmla="*/ 2147483647 h 98"/>
                <a:gd name="T38" fmla="*/ 2147483647 w 122"/>
                <a:gd name="T39" fmla="*/ 2147483647 h 98"/>
                <a:gd name="T40" fmla="*/ 2147483647 w 122"/>
                <a:gd name="T41" fmla="*/ 2147483647 h 98"/>
                <a:gd name="T42" fmla="*/ 2147483647 w 122"/>
                <a:gd name="T43" fmla="*/ 2147483647 h 98"/>
                <a:gd name="T44" fmla="*/ 2147483647 w 122"/>
                <a:gd name="T45" fmla="*/ 2147483647 h 98"/>
                <a:gd name="T46" fmla="*/ 2147483647 w 122"/>
                <a:gd name="T47" fmla="*/ 2147483647 h 98"/>
                <a:gd name="T48" fmla="*/ 2147483647 w 122"/>
                <a:gd name="T49" fmla="*/ 2147483647 h 98"/>
                <a:gd name="T50" fmla="*/ 2147483647 w 122"/>
                <a:gd name="T51" fmla="*/ 2147483647 h 98"/>
                <a:gd name="T52" fmla="*/ 2147483647 w 122"/>
                <a:gd name="T53" fmla="*/ 2147483647 h 98"/>
                <a:gd name="T54" fmla="*/ 2147483647 w 122"/>
                <a:gd name="T55" fmla="*/ 2147483647 h 98"/>
                <a:gd name="T56" fmla="*/ 2147483647 w 122"/>
                <a:gd name="T57" fmla="*/ 2147483647 h 98"/>
                <a:gd name="T58" fmla="*/ 2147483647 w 122"/>
                <a:gd name="T59" fmla="*/ 2147483647 h 98"/>
                <a:gd name="T60" fmla="*/ 0 w 122"/>
                <a:gd name="T61" fmla="*/ 2147483647 h 98"/>
                <a:gd name="T62" fmla="*/ 2147483647 w 122"/>
                <a:gd name="T63" fmla="*/ 2147483647 h 98"/>
                <a:gd name="T64" fmla="*/ 2147483647 w 122"/>
                <a:gd name="T65" fmla="*/ 2147483647 h 98"/>
                <a:gd name="T66" fmla="*/ 2147483647 w 122"/>
                <a:gd name="T67" fmla="*/ 2147483647 h 98"/>
                <a:gd name="T68" fmla="*/ 2147483647 w 122"/>
                <a:gd name="T69" fmla="*/ 2147483647 h 98"/>
                <a:gd name="T70" fmla="*/ 2147483647 w 122"/>
                <a:gd name="T71" fmla="*/ 2147483647 h 98"/>
                <a:gd name="T72" fmla="*/ 2147483647 w 122"/>
                <a:gd name="T73" fmla="*/ 2147483647 h 98"/>
                <a:gd name="T74" fmla="*/ 2147483647 w 122"/>
                <a:gd name="T75" fmla="*/ 2147483647 h 98"/>
                <a:gd name="T76" fmla="*/ 2147483647 w 122"/>
                <a:gd name="T77" fmla="*/ 2147483647 h 98"/>
                <a:gd name="T78" fmla="*/ 2147483647 w 122"/>
                <a:gd name="T79" fmla="*/ 2147483647 h 98"/>
                <a:gd name="T80" fmla="*/ 2147483647 w 122"/>
                <a:gd name="T81" fmla="*/ 2147483647 h 98"/>
                <a:gd name="T82" fmla="*/ 2147483647 w 122"/>
                <a:gd name="T83" fmla="*/ 2147483647 h 98"/>
                <a:gd name="T84" fmla="*/ 2147483647 w 122"/>
                <a:gd name="T85" fmla="*/ 2147483647 h 98"/>
                <a:gd name="T86" fmla="*/ 2147483647 w 122"/>
                <a:gd name="T87" fmla="*/ 2147483647 h 98"/>
                <a:gd name="T88" fmla="*/ 2147483647 w 122"/>
                <a:gd name="T89" fmla="*/ 2147483647 h 98"/>
                <a:gd name="T90" fmla="*/ 2147483647 w 122"/>
                <a:gd name="T91" fmla="*/ 2147483647 h 98"/>
                <a:gd name="T92" fmla="*/ 2147483647 w 122"/>
                <a:gd name="T93" fmla="*/ 2147483647 h 98"/>
                <a:gd name="T94" fmla="*/ 2147483647 w 122"/>
                <a:gd name="T95" fmla="*/ 2147483647 h 98"/>
                <a:gd name="T96" fmla="*/ 2147483647 w 122"/>
                <a:gd name="T97" fmla="*/ 2147483647 h 98"/>
                <a:gd name="T98" fmla="*/ 2147483647 w 122"/>
                <a:gd name="T99" fmla="*/ 2147483647 h 98"/>
                <a:gd name="T100" fmla="*/ 2147483647 w 122"/>
                <a:gd name="T101" fmla="*/ 2147483647 h 98"/>
                <a:gd name="T102" fmla="*/ 2147483647 w 122"/>
                <a:gd name="T103" fmla="*/ 2147483647 h 98"/>
                <a:gd name="T104" fmla="*/ 2147483647 w 122"/>
                <a:gd name="T105" fmla="*/ 2147483647 h 98"/>
                <a:gd name="T106" fmla="*/ 2147483647 w 122"/>
                <a:gd name="T107" fmla="*/ 2147483647 h 98"/>
                <a:gd name="T108" fmla="*/ 2147483647 w 122"/>
                <a:gd name="T109" fmla="*/ 2147483647 h 98"/>
                <a:gd name="T110" fmla="*/ 2147483647 w 122"/>
                <a:gd name="T111" fmla="*/ 2147483647 h 98"/>
                <a:gd name="T112" fmla="*/ 2147483647 w 122"/>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
                <a:gd name="T172" fmla="*/ 0 h 98"/>
                <a:gd name="T173" fmla="*/ 122 w 122"/>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6" name="Freeform 141"/>
            <p:cNvSpPr>
              <a:spLocks/>
            </p:cNvSpPr>
            <p:nvPr/>
          </p:nvSpPr>
          <p:spPr bwMode="auto">
            <a:xfrm>
              <a:off x="4439488" y="4266311"/>
              <a:ext cx="129148" cy="173895"/>
            </a:xfrm>
            <a:custGeom>
              <a:avLst/>
              <a:gdLst>
                <a:gd name="T0" fmla="*/ 2147483647 w 90"/>
                <a:gd name="T1" fmla="*/ 2147483647 h 110"/>
                <a:gd name="T2" fmla="*/ 2147483647 w 90"/>
                <a:gd name="T3" fmla="*/ 2147483647 h 110"/>
                <a:gd name="T4" fmla="*/ 0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0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2147483647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0 w 90"/>
                <a:gd name="T57" fmla="*/ 2147483647 h 110"/>
                <a:gd name="T58" fmla="*/ 0 w 90"/>
                <a:gd name="T59" fmla="*/ 2147483647 h 110"/>
                <a:gd name="T60" fmla="*/ 0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7" name="Freeform 142"/>
            <p:cNvSpPr>
              <a:spLocks/>
            </p:cNvSpPr>
            <p:nvPr/>
          </p:nvSpPr>
          <p:spPr bwMode="auto">
            <a:xfrm>
              <a:off x="4554799" y="4254364"/>
              <a:ext cx="102627" cy="176550"/>
            </a:xfrm>
            <a:custGeom>
              <a:avLst/>
              <a:gdLst>
                <a:gd name="T0" fmla="*/ 2147483647 w 70"/>
                <a:gd name="T1" fmla="*/ 2147483647 h 112"/>
                <a:gd name="T2" fmla="*/ 2147483647 w 70"/>
                <a:gd name="T3" fmla="*/ 2147483647 h 112"/>
                <a:gd name="T4" fmla="*/ 2147483647 w 70"/>
                <a:gd name="T5" fmla="*/ 2147483647 h 112"/>
                <a:gd name="T6" fmla="*/ 2147483647 w 70"/>
                <a:gd name="T7" fmla="*/ 2147483647 h 112"/>
                <a:gd name="T8" fmla="*/ 2147483647 w 70"/>
                <a:gd name="T9" fmla="*/ 2147483647 h 112"/>
                <a:gd name="T10" fmla="*/ 2147483647 w 70"/>
                <a:gd name="T11" fmla="*/ 2147483647 h 112"/>
                <a:gd name="T12" fmla="*/ 2147483647 w 70"/>
                <a:gd name="T13" fmla="*/ 2147483647 h 112"/>
                <a:gd name="T14" fmla="*/ 2147483647 w 70"/>
                <a:gd name="T15" fmla="*/ 2147483647 h 112"/>
                <a:gd name="T16" fmla="*/ 0 w 70"/>
                <a:gd name="T17" fmla="*/ 2147483647 h 112"/>
                <a:gd name="T18" fmla="*/ 2147483647 w 70"/>
                <a:gd name="T19" fmla="*/ 2147483647 h 112"/>
                <a:gd name="T20" fmla="*/ 2147483647 w 70"/>
                <a:gd name="T21" fmla="*/ 2147483647 h 112"/>
                <a:gd name="T22" fmla="*/ 2147483647 w 70"/>
                <a:gd name="T23" fmla="*/ 2147483647 h 112"/>
                <a:gd name="T24" fmla="*/ 2147483647 w 70"/>
                <a:gd name="T25" fmla="*/ 2147483647 h 112"/>
                <a:gd name="T26" fmla="*/ 2147483647 w 70"/>
                <a:gd name="T27" fmla="*/ 2147483647 h 112"/>
                <a:gd name="T28" fmla="*/ 2147483647 w 70"/>
                <a:gd name="T29" fmla="*/ 2147483647 h 112"/>
                <a:gd name="T30" fmla="*/ 2147483647 w 70"/>
                <a:gd name="T31" fmla="*/ 2147483647 h 112"/>
                <a:gd name="T32" fmla="*/ 2147483647 w 70"/>
                <a:gd name="T33" fmla="*/ 2147483647 h 112"/>
                <a:gd name="T34" fmla="*/ 2147483647 w 70"/>
                <a:gd name="T35" fmla="*/ 0 h 112"/>
                <a:gd name="T36" fmla="*/ 2147483647 w 70"/>
                <a:gd name="T37" fmla="*/ 0 h 112"/>
                <a:gd name="T38" fmla="*/ 2147483647 w 70"/>
                <a:gd name="T39" fmla="*/ 0 h 112"/>
                <a:gd name="T40" fmla="*/ 2147483647 w 70"/>
                <a:gd name="T41" fmla="*/ 0 h 112"/>
                <a:gd name="T42" fmla="*/ 2147483647 w 70"/>
                <a:gd name="T43" fmla="*/ 0 h 112"/>
                <a:gd name="T44" fmla="*/ 2147483647 w 70"/>
                <a:gd name="T45" fmla="*/ 2147483647 h 112"/>
                <a:gd name="T46" fmla="*/ 2147483647 w 70"/>
                <a:gd name="T47" fmla="*/ 2147483647 h 112"/>
                <a:gd name="T48" fmla="*/ 2147483647 w 70"/>
                <a:gd name="T49" fmla="*/ 2147483647 h 112"/>
                <a:gd name="T50" fmla="*/ 2147483647 w 70"/>
                <a:gd name="T51" fmla="*/ 2147483647 h 112"/>
                <a:gd name="T52" fmla="*/ 2147483647 w 70"/>
                <a:gd name="T53" fmla="*/ 2147483647 h 112"/>
                <a:gd name="T54" fmla="*/ 2147483647 w 70"/>
                <a:gd name="T55" fmla="*/ 2147483647 h 112"/>
                <a:gd name="T56" fmla="*/ 2147483647 w 70"/>
                <a:gd name="T57" fmla="*/ 2147483647 h 112"/>
                <a:gd name="T58" fmla="*/ 2147483647 w 70"/>
                <a:gd name="T59" fmla="*/ 2147483647 h 112"/>
                <a:gd name="T60" fmla="*/ 2147483647 w 70"/>
                <a:gd name="T61" fmla="*/ 2147483647 h 112"/>
                <a:gd name="T62" fmla="*/ 2147483647 w 70"/>
                <a:gd name="T63" fmla="*/ 2147483647 h 112"/>
                <a:gd name="T64" fmla="*/ 2147483647 w 70"/>
                <a:gd name="T65" fmla="*/ 2147483647 h 112"/>
                <a:gd name="T66" fmla="*/ 2147483647 w 70"/>
                <a:gd name="T67" fmla="*/ 2147483647 h 112"/>
                <a:gd name="T68" fmla="*/ 2147483647 w 70"/>
                <a:gd name="T69" fmla="*/ 2147483647 h 112"/>
                <a:gd name="T70" fmla="*/ 2147483647 w 70"/>
                <a:gd name="T71" fmla="*/ 2147483647 h 112"/>
                <a:gd name="T72" fmla="*/ 2147483647 w 70"/>
                <a:gd name="T73" fmla="*/ 2147483647 h 112"/>
                <a:gd name="T74" fmla="*/ 2147483647 w 70"/>
                <a:gd name="T75" fmla="*/ 2147483647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112"/>
                <a:gd name="T116" fmla="*/ 70 w 70"/>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8" name="Freeform 143"/>
            <p:cNvSpPr>
              <a:spLocks/>
            </p:cNvSpPr>
            <p:nvPr/>
          </p:nvSpPr>
          <p:spPr bwMode="auto">
            <a:xfrm>
              <a:off x="4628598" y="4254364"/>
              <a:ext cx="42665" cy="146019"/>
            </a:xfrm>
            <a:custGeom>
              <a:avLst/>
              <a:gdLst>
                <a:gd name="T0" fmla="*/ 2147483647 w 30"/>
                <a:gd name="T1" fmla="*/ 2147483647 h 92"/>
                <a:gd name="T2" fmla="*/ 2147483647 w 30"/>
                <a:gd name="T3" fmla="*/ 2147483647 h 92"/>
                <a:gd name="T4" fmla="*/ 2147483647 w 30"/>
                <a:gd name="T5" fmla="*/ 2147483647 h 92"/>
                <a:gd name="T6" fmla="*/ 2147483647 w 30"/>
                <a:gd name="T7" fmla="*/ 2147483647 h 92"/>
                <a:gd name="T8" fmla="*/ 2147483647 w 30"/>
                <a:gd name="T9" fmla="*/ 2147483647 h 92"/>
                <a:gd name="T10" fmla="*/ 2147483647 w 30"/>
                <a:gd name="T11" fmla="*/ 2147483647 h 92"/>
                <a:gd name="T12" fmla="*/ 2147483647 w 30"/>
                <a:gd name="T13" fmla="*/ 2147483647 h 92"/>
                <a:gd name="T14" fmla="*/ 2147483647 w 30"/>
                <a:gd name="T15" fmla="*/ 2147483647 h 92"/>
                <a:gd name="T16" fmla="*/ 2147483647 w 30"/>
                <a:gd name="T17" fmla="*/ 2147483647 h 92"/>
                <a:gd name="T18" fmla="*/ 2147483647 w 30"/>
                <a:gd name="T19" fmla="*/ 2147483647 h 92"/>
                <a:gd name="T20" fmla="*/ 2147483647 w 30"/>
                <a:gd name="T21" fmla="*/ 2147483647 h 92"/>
                <a:gd name="T22" fmla="*/ 2147483647 w 30"/>
                <a:gd name="T23" fmla="*/ 2147483647 h 92"/>
                <a:gd name="T24" fmla="*/ 2147483647 w 30"/>
                <a:gd name="T25" fmla="*/ 2147483647 h 92"/>
                <a:gd name="T26" fmla="*/ 2147483647 w 30"/>
                <a:gd name="T27" fmla="*/ 2147483647 h 92"/>
                <a:gd name="T28" fmla="*/ 2147483647 w 30"/>
                <a:gd name="T29" fmla="*/ 2147483647 h 92"/>
                <a:gd name="T30" fmla="*/ 0 w 30"/>
                <a:gd name="T31" fmla="*/ 0 h 92"/>
                <a:gd name="T32" fmla="*/ 2147483647 w 30"/>
                <a:gd name="T33" fmla="*/ 0 h 92"/>
                <a:gd name="T34" fmla="*/ 2147483647 w 30"/>
                <a:gd name="T35" fmla="*/ 2147483647 h 92"/>
                <a:gd name="T36" fmla="*/ 2147483647 w 30"/>
                <a:gd name="T37" fmla="*/ 2147483647 h 92"/>
                <a:gd name="T38" fmla="*/ 2147483647 w 30"/>
                <a:gd name="T39" fmla="*/ 2147483647 h 92"/>
                <a:gd name="T40" fmla="*/ 2147483647 w 30"/>
                <a:gd name="T41" fmla="*/ 2147483647 h 92"/>
                <a:gd name="T42" fmla="*/ 2147483647 w 30"/>
                <a:gd name="T43" fmla="*/ 2147483647 h 92"/>
                <a:gd name="T44" fmla="*/ 2147483647 w 30"/>
                <a:gd name="T45" fmla="*/ 2147483647 h 92"/>
                <a:gd name="T46" fmla="*/ 2147483647 w 30"/>
                <a:gd name="T47" fmla="*/ 2147483647 h 92"/>
                <a:gd name="T48" fmla="*/ 2147483647 w 30"/>
                <a:gd name="T49" fmla="*/ 2147483647 h 92"/>
                <a:gd name="T50" fmla="*/ 2147483647 w 30"/>
                <a:gd name="T51" fmla="*/ 2147483647 h 92"/>
                <a:gd name="T52" fmla="*/ 2147483647 w 30"/>
                <a:gd name="T53" fmla="*/ 2147483647 h 92"/>
                <a:gd name="T54" fmla="*/ 2147483647 w 30"/>
                <a:gd name="T55" fmla="*/ 2147483647 h 92"/>
                <a:gd name="T56" fmla="*/ 2147483647 w 30"/>
                <a:gd name="T57" fmla="*/ 2147483647 h 92"/>
                <a:gd name="T58" fmla="*/ 2147483647 w 30"/>
                <a:gd name="T59" fmla="*/ 2147483647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2"/>
                <a:gd name="T92" fmla="*/ 30 w 30"/>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39" name="Freeform 144"/>
            <p:cNvSpPr>
              <a:spLocks/>
            </p:cNvSpPr>
            <p:nvPr/>
          </p:nvSpPr>
          <p:spPr bwMode="auto">
            <a:xfrm>
              <a:off x="4649354" y="4218523"/>
              <a:ext cx="68033" cy="175222"/>
            </a:xfrm>
            <a:custGeom>
              <a:avLst/>
              <a:gdLst>
                <a:gd name="T0" fmla="*/ 2147483647 w 46"/>
                <a:gd name="T1" fmla="*/ 2147483647 h 110"/>
                <a:gd name="T2" fmla="*/ 2147483647 w 46"/>
                <a:gd name="T3" fmla="*/ 2147483647 h 110"/>
                <a:gd name="T4" fmla="*/ 2147483647 w 46"/>
                <a:gd name="T5" fmla="*/ 2147483647 h 110"/>
                <a:gd name="T6" fmla="*/ 2147483647 w 46"/>
                <a:gd name="T7" fmla="*/ 2147483647 h 110"/>
                <a:gd name="T8" fmla="*/ 2147483647 w 46"/>
                <a:gd name="T9" fmla="*/ 2147483647 h 110"/>
                <a:gd name="T10" fmla="*/ 2147483647 w 46"/>
                <a:gd name="T11" fmla="*/ 2147483647 h 110"/>
                <a:gd name="T12" fmla="*/ 2147483647 w 46"/>
                <a:gd name="T13" fmla="*/ 2147483647 h 110"/>
                <a:gd name="T14" fmla="*/ 2147483647 w 46"/>
                <a:gd name="T15" fmla="*/ 2147483647 h 110"/>
                <a:gd name="T16" fmla="*/ 2147483647 w 46"/>
                <a:gd name="T17" fmla="*/ 2147483647 h 110"/>
                <a:gd name="T18" fmla="*/ 2147483647 w 46"/>
                <a:gd name="T19" fmla="*/ 0 h 110"/>
                <a:gd name="T20" fmla="*/ 2147483647 w 46"/>
                <a:gd name="T21" fmla="*/ 2147483647 h 110"/>
                <a:gd name="T22" fmla="*/ 2147483647 w 46"/>
                <a:gd name="T23" fmla="*/ 0 h 110"/>
                <a:gd name="T24" fmla="*/ 2147483647 w 46"/>
                <a:gd name="T25" fmla="*/ 2147483647 h 110"/>
                <a:gd name="T26" fmla="*/ 2147483647 w 46"/>
                <a:gd name="T27" fmla="*/ 2147483647 h 110"/>
                <a:gd name="T28" fmla="*/ 2147483647 w 46"/>
                <a:gd name="T29" fmla="*/ 2147483647 h 110"/>
                <a:gd name="T30" fmla="*/ 2147483647 w 46"/>
                <a:gd name="T31" fmla="*/ 2147483647 h 110"/>
                <a:gd name="T32" fmla="*/ 2147483647 w 46"/>
                <a:gd name="T33" fmla="*/ 2147483647 h 110"/>
                <a:gd name="T34" fmla="*/ 2147483647 w 46"/>
                <a:gd name="T35" fmla="*/ 2147483647 h 110"/>
                <a:gd name="T36" fmla="*/ 2147483647 w 46"/>
                <a:gd name="T37" fmla="*/ 2147483647 h 110"/>
                <a:gd name="T38" fmla="*/ 0 w 46"/>
                <a:gd name="T39" fmla="*/ 2147483647 h 110"/>
                <a:gd name="T40" fmla="*/ 0 w 46"/>
                <a:gd name="T41" fmla="*/ 2147483647 h 110"/>
                <a:gd name="T42" fmla="*/ 0 w 46"/>
                <a:gd name="T43" fmla="*/ 2147483647 h 110"/>
                <a:gd name="T44" fmla="*/ 2147483647 w 46"/>
                <a:gd name="T45" fmla="*/ 2147483647 h 110"/>
                <a:gd name="T46" fmla="*/ 2147483647 w 46"/>
                <a:gd name="T47" fmla="*/ 2147483647 h 110"/>
                <a:gd name="T48" fmla="*/ 2147483647 w 46"/>
                <a:gd name="T49" fmla="*/ 2147483647 h 110"/>
                <a:gd name="T50" fmla="*/ 2147483647 w 46"/>
                <a:gd name="T51" fmla="*/ 2147483647 h 110"/>
                <a:gd name="T52" fmla="*/ 2147483647 w 46"/>
                <a:gd name="T53" fmla="*/ 2147483647 h 110"/>
                <a:gd name="T54" fmla="*/ 2147483647 w 46"/>
                <a:gd name="T55" fmla="*/ 2147483647 h 110"/>
                <a:gd name="T56" fmla="*/ 2147483647 w 46"/>
                <a:gd name="T57" fmla="*/ 2147483647 h 110"/>
                <a:gd name="T58" fmla="*/ 2147483647 w 46"/>
                <a:gd name="T59" fmla="*/ 2147483647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
                <a:gd name="T91" fmla="*/ 0 h 110"/>
                <a:gd name="T92" fmla="*/ 46 w 46"/>
                <a:gd name="T93" fmla="*/ 110 h 1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0" name="Freeform 145"/>
            <p:cNvSpPr>
              <a:spLocks/>
            </p:cNvSpPr>
            <p:nvPr/>
          </p:nvSpPr>
          <p:spPr bwMode="auto">
            <a:xfrm>
              <a:off x="4693172" y="4172063"/>
              <a:ext cx="275593" cy="274780"/>
            </a:xfrm>
            <a:custGeom>
              <a:avLst/>
              <a:gdLst>
                <a:gd name="T0" fmla="*/ 2147483647 w 189"/>
                <a:gd name="T1" fmla="*/ 2147483647 h 174"/>
                <a:gd name="T2" fmla="*/ 2147483647 w 189"/>
                <a:gd name="T3" fmla="*/ 2147483647 h 174"/>
                <a:gd name="T4" fmla="*/ 2147483647 w 189"/>
                <a:gd name="T5" fmla="*/ 2147483647 h 174"/>
                <a:gd name="T6" fmla="*/ 2147483647 w 189"/>
                <a:gd name="T7" fmla="*/ 2147483647 h 174"/>
                <a:gd name="T8" fmla="*/ 2147483647 w 189"/>
                <a:gd name="T9" fmla="*/ 2147483647 h 174"/>
                <a:gd name="T10" fmla="*/ 0 w 189"/>
                <a:gd name="T11" fmla="*/ 2147483647 h 174"/>
                <a:gd name="T12" fmla="*/ 2147483647 w 189"/>
                <a:gd name="T13" fmla="*/ 2147483647 h 174"/>
                <a:gd name="T14" fmla="*/ 2147483647 w 189"/>
                <a:gd name="T15" fmla="*/ 2147483647 h 174"/>
                <a:gd name="T16" fmla="*/ 2147483647 w 189"/>
                <a:gd name="T17" fmla="*/ 2147483647 h 174"/>
                <a:gd name="T18" fmla="*/ 2147483647 w 189"/>
                <a:gd name="T19" fmla="*/ 2147483647 h 174"/>
                <a:gd name="T20" fmla="*/ 2147483647 w 189"/>
                <a:gd name="T21" fmla="*/ 0 h 174"/>
                <a:gd name="T22" fmla="*/ 2147483647 w 189"/>
                <a:gd name="T23" fmla="*/ 0 h 174"/>
                <a:gd name="T24" fmla="*/ 2147483647 w 189"/>
                <a:gd name="T25" fmla="*/ 2147483647 h 174"/>
                <a:gd name="T26" fmla="*/ 2147483647 w 189"/>
                <a:gd name="T27" fmla="*/ 2147483647 h 174"/>
                <a:gd name="T28" fmla="*/ 2147483647 w 189"/>
                <a:gd name="T29" fmla="*/ 2147483647 h 174"/>
                <a:gd name="T30" fmla="*/ 2147483647 w 189"/>
                <a:gd name="T31" fmla="*/ 2147483647 h 174"/>
                <a:gd name="T32" fmla="*/ 2147483647 w 189"/>
                <a:gd name="T33" fmla="*/ 2147483647 h 174"/>
                <a:gd name="T34" fmla="*/ 2147483647 w 189"/>
                <a:gd name="T35" fmla="*/ 2147483647 h 174"/>
                <a:gd name="T36" fmla="*/ 2147483647 w 189"/>
                <a:gd name="T37" fmla="*/ 2147483647 h 174"/>
                <a:gd name="T38" fmla="*/ 2147483647 w 189"/>
                <a:gd name="T39" fmla="*/ 2147483647 h 174"/>
                <a:gd name="T40" fmla="*/ 2147483647 w 189"/>
                <a:gd name="T41" fmla="*/ 2147483647 h 174"/>
                <a:gd name="T42" fmla="*/ 2147483647 w 189"/>
                <a:gd name="T43" fmla="*/ 2147483647 h 174"/>
                <a:gd name="T44" fmla="*/ 2147483647 w 189"/>
                <a:gd name="T45" fmla="*/ 2147483647 h 174"/>
                <a:gd name="T46" fmla="*/ 2147483647 w 189"/>
                <a:gd name="T47" fmla="*/ 0 h 174"/>
                <a:gd name="T48" fmla="*/ 2147483647 w 189"/>
                <a:gd name="T49" fmla="*/ 2147483647 h 174"/>
                <a:gd name="T50" fmla="*/ 2147483647 w 189"/>
                <a:gd name="T51" fmla="*/ 2147483647 h 174"/>
                <a:gd name="T52" fmla="*/ 2147483647 w 189"/>
                <a:gd name="T53" fmla="*/ 2147483647 h 174"/>
                <a:gd name="T54" fmla="*/ 2147483647 w 189"/>
                <a:gd name="T55" fmla="*/ 2147483647 h 174"/>
                <a:gd name="T56" fmla="*/ 2147483647 w 189"/>
                <a:gd name="T57" fmla="*/ 2147483647 h 174"/>
                <a:gd name="T58" fmla="*/ 2147483647 w 189"/>
                <a:gd name="T59" fmla="*/ 2147483647 h 174"/>
                <a:gd name="T60" fmla="*/ 2147483647 w 189"/>
                <a:gd name="T61" fmla="*/ 2147483647 h 174"/>
                <a:gd name="T62" fmla="*/ 2147483647 w 189"/>
                <a:gd name="T63" fmla="*/ 2147483647 h 174"/>
                <a:gd name="T64" fmla="*/ 2147483647 w 189"/>
                <a:gd name="T65" fmla="*/ 2147483647 h 174"/>
                <a:gd name="T66" fmla="*/ 2147483647 w 189"/>
                <a:gd name="T67" fmla="*/ 2147483647 h 174"/>
                <a:gd name="T68" fmla="*/ 2147483647 w 189"/>
                <a:gd name="T69" fmla="*/ 2147483647 h 174"/>
                <a:gd name="T70" fmla="*/ 2147483647 w 189"/>
                <a:gd name="T71" fmla="*/ 2147483647 h 174"/>
                <a:gd name="T72" fmla="*/ 2147483647 w 189"/>
                <a:gd name="T73" fmla="*/ 2147483647 h 174"/>
                <a:gd name="T74" fmla="*/ 2147483647 w 189"/>
                <a:gd name="T75" fmla="*/ 2147483647 h 174"/>
                <a:gd name="T76" fmla="*/ 2147483647 w 189"/>
                <a:gd name="T77" fmla="*/ 2147483647 h 174"/>
                <a:gd name="T78" fmla="*/ 2147483647 w 189"/>
                <a:gd name="T79" fmla="*/ 2147483647 h 174"/>
                <a:gd name="T80" fmla="*/ 2147483647 w 189"/>
                <a:gd name="T81" fmla="*/ 2147483647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9"/>
                <a:gd name="T124" fmla="*/ 0 h 174"/>
                <a:gd name="T125" fmla="*/ 189 w 189"/>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1" name="Freeform 146"/>
            <p:cNvSpPr>
              <a:spLocks/>
            </p:cNvSpPr>
            <p:nvPr/>
          </p:nvSpPr>
          <p:spPr bwMode="auto">
            <a:xfrm>
              <a:off x="4824626" y="4186665"/>
              <a:ext cx="185651" cy="329206"/>
            </a:xfrm>
            <a:custGeom>
              <a:avLst/>
              <a:gdLst>
                <a:gd name="T0" fmla="*/ 2147483647 w 127"/>
                <a:gd name="T1" fmla="*/ 2147483647 h 208"/>
                <a:gd name="T2" fmla="*/ 2147483647 w 127"/>
                <a:gd name="T3" fmla="*/ 2147483647 h 208"/>
                <a:gd name="T4" fmla="*/ 2147483647 w 127"/>
                <a:gd name="T5" fmla="*/ 2147483647 h 208"/>
                <a:gd name="T6" fmla="*/ 2147483647 w 127"/>
                <a:gd name="T7" fmla="*/ 2147483647 h 208"/>
                <a:gd name="T8" fmla="*/ 2147483647 w 127"/>
                <a:gd name="T9" fmla="*/ 2147483647 h 208"/>
                <a:gd name="T10" fmla="*/ 2147483647 w 127"/>
                <a:gd name="T11" fmla="*/ 2147483647 h 208"/>
                <a:gd name="T12" fmla="*/ 2147483647 w 127"/>
                <a:gd name="T13" fmla="*/ 2147483647 h 208"/>
                <a:gd name="T14" fmla="*/ 2147483647 w 127"/>
                <a:gd name="T15" fmla="*/ 2147483647 h 208"/>
                <a:gd name="T16" fmla="*/ 2147483647 w 127"/>
                <a:gd name="T17" fmla="*/ 2147483647 h 208"/>
                <a:gd name="T18" fmla="*/ 2147483647 w 127"/>
                <a:gd name="T19" fmla="*/ 2147483647 h 208"/>
                <a:gd name="T20" fmla="*/ 2147483647 w 127"/>
                <a:gd name="T21" fmla="*/ 2147483647 h 208"/>
                <a:gd name="T22" fmla="*/ 2147483647 w 127"/>
                <a:gd name="T23" fmla="*/ 2147483647 h 208"/>
                <a:gd name="T24" fmla="*/ 2147483647 w 127"/>
                <a:gd name="T25" fmla="*/ 2147483647 h 208"/>
                <a:gd name="T26" fmla="*/ 2147483647 w 127"/>
                <a:gd name="T27" fmla="*/ 2147483647 h 208"/>
                <a:gd name="T28" fmla="*/ 2147483647 w 127"/>
                <a:gd name="T29" fmla="*/ 2147483647 h 208"/>
                <a:gd name="T30" fmla="*/ 2147483647 w 127"/>
                <a:gd name="T31" fmla="*/ 2147483647 h 208"/>
                <a:gd name="T32" fmla="*/ 2147483647 w 127"/>
                <a:gd name="T33" fmla="*/ 2147483647 h 208"/>
                <a:gd name="T34" fmla="*/ 2147483647 w 127"/>
                <a:gd name="T35" fmla="*/ 2147483647 h 208"/>
                <a:gd name="T36" fmla="*/ 2147483647 w 127"/>
                <a:gd name="T37" fmla="*/ 2147483647 h 208"/>
                <a:gd name="T38" fmla="*/ 2147483647 w 127"/>
                <a:gd name="T39" fmla="*/ 2147483647 h 208"/>
                <a:gd name="T40" fmla="*/ 2147483647 w 127"/>
                <a:gd name="T41" fmla="*/ 2147483647 h 208"/>
                <a:gd name="T42" fmla="*/ 2147483647 w 127"/>
                <a:gd name="T43" fmla="*/ 2147483647 h 208"/>
                <a:gd name="T44" fmla="*/ 2147483647 w 127"/>
                <a:gd name="T45" fmla="*/ 2147483647 h 208"/>
                <a:gd name="T46" fmla="*/ 2147483647 w 127"/>
                <a:gd name="T47" fmla="*/ 2147483647 h 208"/>
                <a:gd name="T48" fmla="*/ 2147483647 w 127"/>
                <a:gd name="T49" fmla="*/ 2147483647 h 208"/>
                <a:gd name="T50" fmla="*/ 2147483647 w 127"/>
                <a:gd name="T51" fmla="*/ 2147483647 h 208"/>
                <a:gd name="T52" fmla="*/ 2147483647 w 127"/>
                <a:gd name="T53" fmla="*/ 2147483647 h 208"/>
                <a:gd name="T54" fmla="*/ 2147483647 w 127"/>
                <a:gd name="T55" fmla="*/ 2147483647 h 208"/>
                <a:gd name="T56" fmla="*/ 2147483647 w 127"/>
                <a:gd name="T57" fmla="*/ 2147483647 h 208"/>
                <a:gd name="T58" fmla="*/ 2147483647 w 127"/>
                <a:gd name="T59" fmla="*/ 2147483647 h 208"/>
                <a:gd name="T60" fmla="*/ 2147483647 w 127"/>
                <a:gd name="T61" fmla="*/ 2147483647 h 208"/>
                <a:gd name="T62" fmla="*/ 2147483647 w 127"/>
                <a:gd name="T63" fmla="*/ 2147483647 h 208"/>
                <a:gd name="T64" fmla="*/ 2147483647 w 127"/>
                <a:gd name="T65" fmla="*/ 2147483647 h 208"/>
                <a:gd name="T66" fmla="*/ 2147483647 w 127"/>
                <a:gd name="T67" fmla="*/ 2147483647 h 208"/>
                <a:gd name="T68" fmla="*/ 2147483647 w 127"/>
                <a:gd name="T69" fmla="*/ 2147483647 h 208"/>
                <a:gd name="T70" fmla="*/ 2147483647 w 127"/>
                <a:gd name="T71" fmla="*/ 2147483647 h 208"/>
                <a:gd name="T72" fmla="*/ 2147483647 w 127"/>
                <a:gd name="T73" fmla="*/ 2147483647 h 208"/>
                <a:gd name="T74" fmla="*/ 2147483647 w 127"/>
                <a:gd name="T75" fmla="*/ 2147483647 h 208"/>
                <a:gd name="T76" fmla="*/ 0 w 127"/>
                <a:gd name="T77" fmla="*/ 2147483647 h 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208"/>
                <a:gd name="T119" fmla="*/ 127 w 127"/>
                <a:gd name="T120" fmla="*/ 208 h 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2" name="Freeform 147"/>
            <p:cNvSpPr>
              <a:spLocks/>
            </p:cNvSpPr>
            <p:nvPr/>
          </p:nvSpPr>
          <p:spPr bwMode="auto">
            <a:xfrm>
              <a:off x="4838464" y="4503924"/>
              <a:ext cx="130301" cy="175222"/>
            </a:xfrm>
            <a:custGeom>
              <a:avLst/>
              <a:gdLst>
                <a:gd name="T0" fmla="*/ 2147483647 w 89"/>
                <a:gd name="T1" fmla="*/ 2147483647 h 110"/>
                <a:gd name="T2" fmla="*/ 2147483647 w 89"/>
                <a:gd name="T3" fmla="*/ 2147483647 h 110"/>
                <a:gd name="T4" fmla="*/ 2147483647 w 89"/>
                <a:gd name="T5" fmla="*/ 2147483647 h 110"/>
                <a:gd name="T6" fmla="*/ 2147483647 w 89"/>
                <a:gd name="T7" fmla="*/ 2147483647 h 110"/>
                <a:gd name="T8" fmla="*/ 2147483647 w 89"/>
                <a:gd name="T9" fmla="*/ 2147483647 h 110"/>
                <a:gd name="T10" fmla="*/ 2147483647 w 89"/>
                <a:gd name="T11" fmla="*/ 2147483647 h 110"/>
                <a:gd name="T12" fmla="*/ 0 w 89"/>
                <a:gd name="T13" fmla="*/ 2147483647 h 110"/>
                <a:gd name="T14" fmla="*/ 0 w 89"/>
                <a:gd name="T15" fmla="*/ 2147483647 h 110"/>
                <a:gd name="T16" fmla="*/ 2147483647 w 89"/>
                <a:gd name="T17" fmla="*/ 2147483647 h 110"/>
                <a:gd name="T18" fmla="*/ 2147483647 w 89"/>
                <a:gd name="T19" fmla="*/ 2147483647 h 110"/>
                <a:gd name="T20" fmla="*/ 2147483647 w 89"/>
                <a:gd name="T21" fmla="*/ 2147483647 h 110"/>
                <a:gd name="T22" fmla="*/ 2147483647 w 89"/>
                <a:gd name="T23" fmla="*/ 2147483647 h 110"/>
                <a:gd name="T24" fmla="*/ 2147483647 w 89"/>
                <a:gd name="T25" fmla="*/ 2147483647 h 110"/>
                <a:gd name="T26" fmla="*/ 2147483647 w 89"/>
                <a:gd name="T27" fmla="*/ 2147483647 h 110"/>
                <a:gd name="T28" fmla="*/ 2147483647 w 89"/>
                <a:gd name="T29" fmla="*/ 2147483647 h 110"/>
                <a:gd name="T30" fmla="*/ 2147483647 w 89"/>
                <a:gd name="T31" fmla="*/ 2147483647 h 110"/>
                <a:gd name="T32" fmla="*/ 2147483647 w 89"/>
                <a:gd name="T33" fmla="*/ 2147483647 h 110"/>
                <a:gd name="T34" fmla="*/ 2147483647 w 89"/>
                <a:gd name="T35" fmla="*/ 2147483647 h 110"/>
                <a:gd name="T36" fmla="*/ 2147483647 w 89"/>
                <a:gd name="T37" fmla="*/ 2147483647 h 110"/>
                <a:gd name="T38" fmla="*/ 2147483647 w 89"/>
                <a:gd name="T39" fmla="*/ 2147483647 h 110"/>
                <a:gd name="T40" fmla="*/ 2147483647 w 89"/>
                <a:gd name="T41" fmla="*/ 2147483647 h 110"/>
                <a:gd name="T42" fmla="*/ 2147483647 w 89"/>
                <a:gd name="T43" fmla="*/ 2147483647 h 110"/>
                <a:gd name="T44" fmla="*/ 2147483647 w 89"/>
                <a:gd name="T45" fmla="*/ 2147483647 h 110"/>
                <a:gd name="T46" fmla="*/ 2147483647 w 89"/>
                <a:gd name="T47" fmla="*/ 2147483647 h 110"/>
                <a:gd name="T48" fmla="*/ 2147483647 w 89"/>
                <a:gd name="T49" fmla="*/ 2147483647 h 110"/>
                <a:gd name="T50" fmla="*/ 2147483647 w 89"/>
                <a:gd name="T51" fmla="*/ 2147483647 h 110"/>
                <a:gd name="T52" fmla="*/ 2147483647 w 89"/>
                <a:gd name="T53" fmla="*/ 2147483647 h 110"/>
                <a:gd name="T54" fmla="*/ 2147483647 w 89"/>
                <a:gd name="T55" fmla="*/ 2147483647 h 110"/>
                <a:gd name="T56" fmla="*/ 2147483647 w 89"/>
                <a:gd name="T57" fmla="*/ 2147483647 h 110"/>
                <a:gd name="T58" fmla="*/ 2147483647 w 89"/>
                <a:gd name="T59" fmla="*/ 2147483647 h 110"/>
                <a:gd name="T60" fmla="*/ 2147483647 w 89"/>
                <a:gd name="T61" fmla="*/ 2147483647 h 110"/>
                <a:gd name="T62" fmla="*/ 2147483647 w 89"/>
                <a:gd name="T63" fmla="*/ 2147483647 h 110"/>
                <a:gd name="T64" fmla="*/ 2147483647 w 89"/>
                <a:gd name="T65" fmla="*/ 2147483647 h 110"/>
                <a:gd name="T66" fmla="*/ 2147483647 w 89"/>
                <a:gd name="T67" fmla="*/ 2147483647 h 110"/>
                <a:gd name="T68" fmla="*/ 2147483647 w 89"/>
                <a:gd name="T69" fmla="*/ 2147483647 h 110"/>
                <a:gd name="T70" fmla="*/ 2147483647 w 89"/>
                <a:gd name="T71" fmla="*/ 2147483647 h 110"/>
                <a:gd name="T72" fmla="*/ 2147483647 w 89"/>
                <a:gd name="T73" fmla="*/ 2147483647 h 110"/>
                <a:gd name="T74" fmla="*/ 2147483647 w 89"/>
                <a:gd name="T75" fmla="*/ 2147483647 h 110"/>
                <a:gd name="T76" fmla="*/ 2147483647 w 89"/>
                <a:gd name="T77" fmla="*/ 2147483647 h 110"/>
                <a:gd name="T78" fmla="*/ 2147483647 w 89"/>
                <a:gd name="T79" fmla="*/ 2147483647 h 110"/>
                <a:gd name="T80" fmla="*/ 2147483647 w 89"/>
                <a:gd name="T81" fmla="*/ 2147483647 h 110"/>
                <a:gd name="T82" fmla="*/ 2147483647 w 89"/>
                <a:gd name="T83" fmla="*/ 2147483647 h 110"/>
                <a:gd name="T84" fmla="*/ 2147483647 w 89"/>
                <a:gd name="T85" fmla="*/ 2147483647 h 110"/>
                <a:gd name="T86" fmla="*/ 2147483647 w 89"/>
                <a:gd name="T87" fmla="*/ 2147483647 h 110"/>
                <a:gd name="T88" fmla="*/ 2147483647 w 89"/>
                <a:gd name="T89" fmla="*/ 2147483647 h 110"/>
                <a:gd name="T90" fmla="*/ 2147483647 w 89"/>
                <a:gd name="T91" fmla="*/ 2147483647 h 110"/>
                <a:gd name="T92" fmla="*/ 2147483647 w 89"/>
                <a:gd name="T93" fmla="*/ 2147483647 h 110"/>
                <a:gd name="T94" fmla="*/ 2147483647 w 89"/>
                <a:gd name="T95" fmla="*/ 2147483647 h 110"/>
                <a:gd name="T96" fmla="*/ 2147483647 w 89"/>
                <a:gd name="T97" fmla="*/ 2147483647 h 110"/>
                <a:gd name="T98" fmla="*/ 2147483647 w 89"/>
                <a:gd name="T99" fmla="*/ 2147483647 h 110"/>
                <a:gd name="T100" fmla="*/ 2147483647 w 89"/>
                <a:gd name="T101" fmla="*/ 0 h 110"/>
                <a:gd name="T102" fmla="*/ 2147483647 w 89"/>
                <a:gd name="T103" fmla="*/ 2147483647 h 1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10"/>
                <a:gd name="T158" fmla="*/ 89 w 89"/>
                <a:gd name="T159" fmla="*/ 110 h 1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3" name="Freeform 148"/>
            <p:cNvSpPr>
              <a:spLocks/>
            </p:cNvSpPr>
            <p:nvPr/>
          </p:nvSpPr>
          <p:spPr bwMode="auto">
            <a:xfrm>
              <a:off x="4894966" y="4469410"/>
              <a:ext cx="170660" cy="242922"/>
            </a:xfrm>
            <a:custGeom>
              <a:avLst/>
              <a:gdLst>
                <a:gd name="T0" fmla="*/ 2147483647 w 117"/>
                <a:gd name="T1" fmla="*/ 2147483647 h 154"/>
                <a:gd name="T2" fmla="*/ 2147483647 w 117"/>
                <a:gd name="T3" fmla="*/ 2147483647 h 154"/>
                <a:gd name="T4" fmla="*/ 2147483647 w 117"/>
                <a:gd name="T5" fmla="*/ 2147483647 h 154"/>
                <a:gd name="T6" fmla="*/ 0 w 117"/>
                <a:gd name="T7" fmla="*/ 2147483647 h 154"/>
                <a:gd name="T8" fmla="*/ 2147483647 w 117"/>
                <a:gd name="T9" fmla="*/ 2147483647 h 154"/>
                <a:gd name="T10" fmla="*/ 2147483647 w 117"/>
                <a:gd name="T11" fmla="*/ 2147483647 h 154"/>
                <a:gd name="T12" fmla="*/ 2147483647 w 117"/>
                <a:gd name="T13" fmla="*/ 2147483647 h 154"/>
                <a:gd name="T14" fmla="*/ 2147483647 w 117"/>
                <a:gd name="T15" fmla="*/ 2147483647 h 154"/>
                <a:gd name="T16" fmla="*/ 2147483647 w 117"/>
                <a:gd name="T17" fmla="*/ 2147483647 h 154"/>
                <a:gd name="T18" fmla="*/ 2147483647 w 117"/>
                <a:gd name="T19" fmla="*/ 2147483647 h 154"/>
                <a:gd name="T20" fmla="*/ 2147483647 w 117"/>
                <a:gd name="T21" fmla="*/ 2147483647 h 154"/>
                <a:gd name="T22" fmla="*/ 2147483647 w 117"/>
                <a:gd name="T23" fmla="*/ 2147483647 h 154"/>
                <a:gd name="T24" fmla="*/ 2147483647 w 117"/>
                <a:gd name="T25" fmla="*/ 2147483647 h 154"/>
                <a:gd name="T26" fmla="*/ 2147483647 w 117"/>
                <a:gd name="T27" fmla="*/ 2147483647 h 154"/>
                <a:gd name="T28" fmla="*/ 2147483647 w 117"/>
                <a:gd name="T29" fmla="*/ 2147483647 h 154"/>
                <a:gd name="T30" fmla="*/ 2147483647 w 117"/>
                <a:gd name="T31" fmla="*/ 2147483647 h 154"/>
                <a:gd name="T32" fmla="*/ 2147483647 w 117"/>
                <a:gd name="T33" fmla="*/ 2147483647 h 154"/>
                <a:gd name="T34" fmla="*/ 2147483647 w 117"/>
                <a:gd name="T35" fmla="*/ 2147483647 h 154"/>
                <a:gd name="T36" fmla="*/ 2147483647 w 117"/>
                <a:gd name="T37" fmla="*/ 2147483647 h 154"/>
                <a:gd name="T38" fmla="*/ 2147483647 w 117"/>
                <a:gd name="T39" fmla="*/ 2147483647 h 154"/>
                <a:gd name="T40" fmla="*/ 2147483647 w 117"/>
                <a:gd name="T41" fmla="*/ 2147483647 h 154"/>
                <a:gd name="T42" fmla="*/ 2147483647 w 117"/>
                <a:gd name="T43" fmla="*/ 2147483647 h 154"/>
                <a:gd name="T44" fmla="*/ 2147483647 w 117"/>
                <a:gd name="T45" fmla="*/ 2147483647 h 154"/>
                <a:gd name="T46" fmla="*/ 2147483647 w 117"/>
                <a:gd name="T47" fmla="*/ 2147483647 h 154"/>
                <a:gd name="T48" fmla="*/ 2147483647 w 117"/>
                <a:gd name="T49" fmla="*/ 2147483647 h 154"/>
                <a:gd name="T50" fmla="*/ 2147483647 w 117"/>
                <a:gd name="T51" fmla="*/ 2147483647 h 154"/>
                <a:gd name="T52" fmla="*/ 2147483647 w 117"/>
                <a:gd name="T53" fmla="*/ 0 h 154"/>
                <a:gd name="T54" fmla="*/ 2147483647 w 117"/>
                <a:gd name="T55" fmla="*/ 2147483647 h 154"/>
                <a:gd name="T56" fmla="*/ 2147483647 w 117"/>
                <a:gd name="T57" fmla="*/ 2147483647 h 154"/>
                <a:gd name="T58" fmla="*/ 2147483647 w 117"/>
                <a:gd name="T59" fmla="*/ 2147483647 h 154"/>
                <a:gd name="T60" fmla="*/ 2147483647 w 117"/>
                <a:gd name="T61" fmla="*/ 2147483647 h 154"/>
                <a:gd name="T62" fmla="*/ 2147483647 w 117"/>
                <a:gd name="T63" fmla="*/ 2147483647 h 154"/>
                <a:gd name="T64" fmla="*/ 2147483647 w 117"/>
                <a:gd name="T65" fmla="*/ 2147483647 h 154"/>
                <a:gd name="T66" fmla="*/ 2147483647 w 117"/>
                <a:gd name="T67" fmla="*/ 2147483647 h 154"/>
                <a:gd name="T68" fmla="*/ 2147483647 w 117"/>
                <a:gd name="T69" fmla="*/ 2147483647 h 154"/>
                <a:gd name="T70" fmla="*/ 2147483647 w 117"/>
                <a:gd name="T71" fmla="*/ 2147483647 h 154"/>
                <a:gd name="T72" fmla="*/ 2147483647 w 117"/>
                <a:gd name="T73" fmla="*/ 2147483647 h 154"/>
                <a:gd name="T74" fmla="*/ 2147483647 w 117"/>
                <a:gd name="T75" fmla="*/ 2147483647 h 154"/>
                <a:gd name="T76" fmla="*/ 2147483647 w 117"/>
                <a:gd name="T77" fmla="*/ 2147483647 h 154"/>
                <a:gd name="T78" fmla="*/ 2147483647 w 117"/>
                <a:gd name="T79" fmla="*/ 2147483647 h 154"/>
                <a:gd name="T80" fmla="*/ 2147483647 w 117"/>
                <a:gd name="T81" fmla="*/ 2147483647 h 154"/>
                <a:gd name="T82" fmla="*/ 2147483647 w 117"/>
                <a:gd name="T83" fmla="*/ 2147483647 h 154"/>
                <a:gd name="T84" fmla="*/ 2147483647 w 117"/>
                <a:gd name="T85" fmla="*/ 2147483647 h 154"/>
                <a:gd name="T86" fmla="*/ 2147483647 w 117"/>
                <a:gd name="T87" fmla="*/ 2147483647 h 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54"/>
                <a:gd name="T134" fmla="*/ 117 w 117"/>
                <a:gd name="T135" fmla="*/ 154 h 1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4" name="Freeform 149"/>
            <p:cNvSpPr>
              <a:spLocks/>
            </p:cNvSpPr>
            <p:nvPr/>
          </p:nvSpPr>
          <p:spPr bwMode="auto">
            <a:xfrm>
              <a:off x="4904191" y="5065432"/>
              <a:ext cx="307880" cy="342480"/>
            </a:xfrm>
            <a:custGeom>
              <a:avLst/>
              <a:gdLst>
                <a:gd name="T0" fmla="*/ 2147483647 w 211"/>
                <a:gd name="T1" fmla="*/ 2147483647 h 216"/>
                <a:gd name="T2" fmla="*/ 2147483647 w 211"/>
                <a:gd name="T3" fmla="*/ 2147483647 h 216"/>
                <a:gd name="T4" fmla="*/ 2147483647 w 211"/>
                <a:gd name="T5" fmla="*/ 2147483647 h 216"/>
                <a:gd name="T6" fmla="*/ 2147483647 w 211"/>
                <a:gd name="T7" fmla="*/ 2147483647 h 216"/>
                <a:gd name="T8" fmla="*/ 2147483647 w 211"/>
                <a:gd name="T9" fmla="*/ 2147483647 h 216"/>
                <a:gd name="T10" fmla="*/ 2147483647 w 211"/>
                <a:gd name="T11" fmla="*/ 2147483647 h 216"/>
                <a:gd name="T12" fmla="*/ 2147483647 w 211"/>
                <a:gd name="T13" fmla="*/ 2147483647 h 216"/>
                <a:gd name="T14" fmla="*/ 2147483647 w 211"/>
                <a:gd name="T15" fmla="*/ 2147483647 h 216"/>
                <a:gd name="T16" fmla="*/ 2147483647 w 211"/>
                <a:gd name="T17" fmla="*/ 0 h 216"/>
                <a:gd name="T18" fmla="*/ 2147483647 w 211"/>
                <a:gd name="T19" fmla="*/ 0 h 216"/>
                <a:gd name="T20" fmla="*/ 2147483647 w 211"/>
                <a:gd name="T21" fmla="*/ 2147483647 h 216"/>
                <a:gd name="T22" fmla="*/ 2147483647 w 211"/>
                <a:gd name="T23" fmla="*/ 2147483647 h 216"/>
                <a:gd name="T24" fmla="*/ 0 w 211"/>
                <a:gd name="T25" fmla="*/ 0 h 216"/>
                <a:gd name="T26" fmla="*/ 2147483647 w 211"/>
                <a:gd name="T27" fmla="*/ 2147483647 h 216"/>
                <a:gd name="T28" fmla="*/ 2147483647 w 211"/>
                <a:gd name="T29" fmla="*/ 2147483647 h 216"/>
                <a:gd name="T30" fmla="*/ 2147483647 w 211"/>
                <a:gd name="T31" fmla="*/ 2147483647 h 216"/>
                <a:gd name="T32" fmla="*/ 2147483647 w 211"/>
                <a:gd name="T33" fmla="*/ 2147483647 h 216"/>
                <a:gd name="T34" fmla="*/ 2147483647 w 211"/>
                <a:gd name="T35" fmla="*/ 2147483647 h 216"/>
                <a:gd name="T36" fmla="*/ 2147483647 w 211"/>
                <a:gd name="T37" fmla="*/ 2147483647 h 216"/>
                <a:gd name="T38" fmla="*/ 2147483647 w 211"/>
                <a:gd name="T39" fmla="*/ 2147483647 h 216"/>
                <a:gd name="T40" fmla="*/ 2147483647 w 211"/>
                <a:gd name="T41" fmla="*/ 2147483647 h 216"/>
                <a:gd name="T42" fmla="*/ 2147483647 w 211"/>
                <a:gd name="T43" fmla="*/ 2147483647 h 216"/>
                <a:gd name="T44" fmla="*/ 2147483647 w 211"/>
                <a:gd name="T45" fmla="*/ 2147483647 h 216"/>
                <a:gd name="T46" fmla="*/ 2147483647 w 211"/>
                <a:gd name="T47" fmla="*/ 2147483647 h 216"/>
                <a:gd name="T48" fmla="*/ 2147483647 w 211"/>
                <a:gd name="T49" fmla="*/ 2147483647 h 216"/>
                <a:gd name="T50" fmla="*/ 2147483647 w 211"/>
                <a:gd name="T51" fmla="*/ 2147483647 h 216"/>
                <a:gd name="T52" fmla="*/ 2147483647 w 211"/>
                <a:gd name="T53" fmla="*/ 2147483647 h 216"/>
                <a:gd name="T54" fmla="*/ 2147483647 w 211"/>
                <a:gd name="T55" fmla="*/ 2147483647 h 216"/>
                <a:gd name="T56" fmla="*/ 2147483647 w 211"/>
                <a:gd name="T57" fmla="*/ 2147483647 h 216"/>
                <a:gd name="T58" fmla="*/ 2147483647 w 211"/>
                <a:gd name="T59" fmla="*/ 2147483647 h 216"/>
                <a:gd name="T60" fmla="*/ 2147483647 w 211"/>
                <a:gd name="T61" fmla="*/ 2147483647 h 216"/>
                <a:gd name="T62" fmla="*/ 2147483647 w 211"/>
                <a:gd name="T63" fmla="*/ 2147483647 h 216"/>
                <a:gd name="T64" fmla="*/ 2147483647 w 211"/>
                <a:gd name="T65" fmla="*/ 2147483647 h 216"/>
                <a:gd name="T66" fmla="*/ 2147483647 w 211"/>
                <a:gd name="T67" fmla="*/ 2147483647 h 216"/>
                <a:gd name="T68" fmla="*/ 2147483647 w 211"/>
                <a:gd name="T69" fmla="*/ 2147483647 h 216"/>
                <a:gd name="T70" fmla="*/ 2147483647 w 211"/>
                <a:gd name="T71" fmla="*/ 2147483647 h 216"/>
                <a:gd name="T72" fmla="*/ 2147483647 w 211"/>
                <a:gd name="T73" fmla="*/ 2147483647 h 216"/>
                <a:gd name="T74" fmla="*/ 2147483647 w 211"/>
                <a:gd name="T75" fmla="*/ 2147483647 h 216"/>
                <a:gd name="T76" fmla="*/ 2147483647 w 211"/>
                <a:gd name="T77" fmla="*/ 2147483647 h 216"/>
                <a:gd name="T78" fmla="*/ 2147483647 w 211"/>
                <a:gd name="T79" fmla="*/ 2147483647 h 216"/>
                <a:gd name="T80" fmla="*/ 2147483647 w 211"/>
                <a:gd name="T81" fmla="*/ 2147483647 h 216"/>
                <a:gd name="T82" fmla="*/ 2147483647 w 211"/>
                <a:gd name="T83" fmla="*/ 2147483647 h 216"/>
                <a:gd name="T84" fmla="*/ 2147483647 w 211"/>
                <a:gd name="T85" fmla="*/ 2147483647 h 216"/>
                <a:gd name="T86" fmla="*/ 2147483647 w 211"/>
                <a:gd name="T87" fmla="*/ 2147483647 h 216"/>
                <a:gd name="T88" fmla="*/ 2147483647 w 211"/>
                <a:gd name="T89" fmla="*/ 2147483647 h 216"/>
                <a:gd name="T90" fmla="*/ 2147483647 w 211"/>
                <a:gd name="T91" fmla="*/ 2147483647 h 216"/>
                <a:gd name="T92" fmla="*/ 2147483647 w 211"/>
                <a:gd name="T93" fmla="*/ 2147483647 h 216"/>
                <a:gd name="T94" fmla="*/ 2147483647 w 211"/>
                <a:gd name="T95" fmla="*/ 2147483647 h 216"/>
                <a:gd name="T96" fmla="*/ 2147483647 w 211"/>
                <a:gd name="T97" fmla="*/ 2147483647 h 216"/>
                <a:gd name="T98" fmla="*/ 2147483647 w 211"/>
                <a:gd name="T99" fmla="*/ 2147483647 h 216"/>
                <a:gd name="T100" fmla="*/ 2147483647 w 211"/>
                <a:gd name="T101" fmla="*/ 2147483647 h 216"/>
                <a:gd name="T102" fmla="*/ 2147483647 w 211"/>
                <a:gd name="T103" fmla="*/ 2147483647 h 216"/>
                <a:gd name="T104" fmla="*/ 2147483647 w 211"/>
                <a:gd name="T105" fmla="*/ 2147483647 h 216"/>
                <a:gd name="T106" fmla="*/ 2147483647 w 211"/>
                <a:gd name="T107" fmla="*/ 2147483647 h 216"/>
                <a:gd name="T108" fmla="*/ 2147483647 w 211"/>
                <a:gd name="T109" fmla="*/ 2147483647 h 216"/>
                <a:gd name="T110" fmla="*/ 2147483647 w 211"/>
                <a:gd name="T111" fmla="*/ 2147483647 h 2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1"/>
                <a:gd name="T169" fmla="*/ 0 h 216"/>
                <a:gd name="T170" fmla="*/ 211 w 211"/>
                <a:gd name="T171" fmla="*/ 216 h 2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5" name="Freeform 150"/>
            <p:cNvSpPr>
              <a:spLocks/>
            </p:cNvSpPr>
            <p:nvPr/>
          </p:nvSpPr>
          <p:spPr bwMode="auto">
            <a:xfrm>
              <a:off x="5478438" y="4049938"/>
              <a:ext cx="154517" cy="156638"/>
            </a:xfrm>
            <a:custGeom>
              <a:avLst/>
              <a:gdLst>
                <a:gd name="T0" fmla="*/ 2147483647 w 106"/>
                <a:gd name="T1" fmla="*/ 0 h 98"/>
                <a:gd name="T2" fmla="*/ 2147483647 w 106"/>
                <a:gd name="T3" fmla="*/ 2147483647 h 98"/>
                <a:gd name="T4" fmla="*/ 2147483647 w 106"/>
                <a:gd name="T5" fmla="*/ 2147483647 h 98"/>
                <a:gd name="T6" fmla="*/ 2147483647 w 106"/>
                <a:gd name="T7" fmla="*/ 2147483647 h 98"/>
                <a:gd name="T8" fmla="*/ 2147483647 w 106"/>
                <a:gd name="T9" fmla="*/ 2147483647 h 98"/>
                <a:gd name="T10" fmla="*/ 2147483647 w 106"/>
                <a:gd name="T11" fmla="*/ 2147483647 h 98"/>
                <a:gd name="T12" fmla="*/ 2147483647 w 106"/>
                <a:gd name="T13" fmla="*/ 2147483647 h 98"/>
                <a:gd name="T14" fmla="*/ 0 w 106"/>
                <a:gd name="T15" fmla="*/ 2147483647 h 98"/>
                <a:gd name="T16" fmla="*/ 0 w 106"/>
                <a:gd name="T17" fmla="*/ 2147483647 h 98"/>
                <a:gd name="T18" fmla="*/ 2147483647 w 106"/>
                <a:gd name="T19" fmla="*/ 2147483647 h 98"/>
                <a:gd name="T20" fmla="*/ 2147483647 w 106"/>
                <a:gd name="T21" fmla="*/ 2147483647 h 98"/>
                <a:gd name="T22" fmla="*/ 2147483647 w 106"/>
                <a:gd name="T23" fmla="*/ 2147483647 h 98"/>
                <a:gd name="T24" fmla="*/ 2147483647 w 106"/>
                <a:gd name="T25" fmla="*/ 2147483647 h 98"/>
                <a:gd name="T26" fmla="*/ 2147483647 w 106"/>
                <a:gd name="T27" fmla="*/ 2147483647 h 98"/>
                <a:gd name="T28" fmla="*/ 2147483647 w 106"/>
                <a:gd name="T29" fmla="*/ 2147483647 h 98"/>
                <a:gd name="T30" fmla="*/ 2147483647 w 106"/>
                <a:gd name="T31" fmla="*/ 2147483647 h 98"/>
                <a:gd name="T32" fmla="*/ 2147483647 w 106"/>
                <a:gd name="T33" fmla="*/ 2147483647 h 98"/>
                <a:gd name="T34" fmla="*/ 2147483647 w 106"/>
                <a:gd name="T35" fmla="*/ 2147483647 h 98"/>
                <a:gd name="T36" fmla="*/ 2147483647 w 106"/>
                <a:gd name="T37" fmla="*/ 2147483647 h 98"/>
                <a:gd name="T38" fmla="*/ 2147483647 w 106"/>
                <a:gd name="T39" fmla="*/ 2147483647 h 98"/>
                <a:gd name="T40" fmla="*/ 2147483647 w 106"/>
                <a:gd name="T41" fmla="*/ 2147483647 h 98"/>
                <a:gd name="T42" fmla="*/ 2147483647 w 106"/>
                <a:gd name="T43" fmla="*/ 2147483647 h 98"/>
                <a:gd name="T44" fmla="*/ 2147483647 w 106"/>
                <a:gd name="T45" fmla="*/ 2147483647 h 98"/>
                <a:gd name="T46" fmla="*/ 2147483647 w 106"/>
                <a:gd name="T47" fmla="*/ 2147483647 h 98"/>
                <a:gd name="T48" fmla="*/ 2147483647 w 106"/>
                <a:gd name="T49" fmla="*/ 2147483647 h 98"/>
                <a:gd name="T50" fmla="*/ 2147483647 w 106"/>
                <a:gd name="T51" fmla="*/ 2147483647 h 98"/>
                <a:gd name="T52" fmla="*/ 2147483647 w 106"/>
                <a:gd name="T53" fmla="*/ 0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6"/>
                <a:gd name="T82" fmla="*/ 0 h 98"/>
                <a:gd name="T83" fmla="*/ 106 w 106"/>
                <a:gd name="T84" fmla="*/ 98 h 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6" name="Freeform 152"/>
            <p:cNvSpPr>
              <a:spLocks/>
            </p:cNvSpPr>
            <p:nvPr/>
          </p:nvSpPr>
          <p:spPr bwMode="auto">
            <a:xfrm>
              <a:off x="4248071" y="4172063"/>
              <a:ext cx="68033" cy="18584"/>
            </a:xfrm>
            <a:custGeom>
              <a:avLst/>
              <a:gdLst>
                <a:gd name="T0" fmla="*/ 2147483647 w 46"/>
                <a:gd name="T1" fmla="*/ 2147483647 h 12"/>
                <a:gd name="T2" fmla="*/ 2147483647 w 46"/>
                <a:gd name="T3" fmla="*/ 2147483647 h 12"/>
                <a:gd name="T4" fmla="*/ 2147483647 w 46"/>
                <a:gd name="T5" fmla="*/ 2147483647 h 12"/>
                <a:gd name="T6" fmla="*/ 2147483647 w 46"/>
                <a:gd name="T7" fmla="*/ 2147483647 h 12"/>
                <a:gd name="T8" fmla="*/ 2147483647 w 46"/>
                <a:gd name="T9" fmla="*/ 2147483647 h 12"/>
                <a:gd name="T10" fmla="*/ 2147483647 w 46"/>
                <a:gd name="T11" fmla="*/ 0 h 12"/>
                <a:gd name="T12" fmla="*/ 2147483647 w 46"/>
                <a:gd name="T13" fmla="*/ 2147483647 h 12"/>
                <a:gd name="T14" fmla="*/ 2147483647 w 46"/>
                <a:gd name="T15" fmla="*/ 2147483647 h 12"/>
                <a:gd name="T16" fmla="*/ 2147483647 w 46"/>
                <a:gd name="T17" fmla="*/ 2147483647 h 12"/>
                <a:gd name="T18" fmla="*/ 2147483647 w 46"/>
                <a:gd name="T19" fmla="*/ 2147483647 h 12"/>
                <a:gd name="T20" fmla="*/ 2147483647 w 46"/>
                <a:gd name="T21" fmla="*/ 2147483647 h 12"/>
                <a:gd name="T22" fmla="*/ 2147483647 w 46"/>
                <a:gd name="T23" fmla="*/ 2147483647 h 12"/>
                <a:gd name="T24" fmla="*/ 2147483647 w 46"/>
                <a:gd name="T25" fmla="*/ 2147483647 h 12"/>
                <a:gd name="T26" fmla="*/ 2147483647 w 46"/>
                <a:gd name="T27" fmla="*/ 2147483647 h 12"/>
                <a:gd name="T28" fmla="*/ 2147483647 w 46"/>
                <a:gd name="T29" fmla="*/ 2147483647 h 12"/>
                <a:gd name="T30" fmla="*/ 0 w 46"/>
                <a:gd name="T31" fmla="*/ 2147483647 h 12"/>
                <a:gd name="T32" fmla="*/ 2147483647 w 46"/>
                <a:gd name="T33" fmla="*/ 2147483647 h 12"/>
                <a:gd name="T34" fmla="*/ 2147483647 w 46"/>
                <a:gd name="T35" fmla="*/ 2147483647 h 12"/>
                <a:gd name="T36" fmla="*/ 2147483647 w 46"/>
                <a:gd name="T37" fmla="*/ 2147483647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2"/>
                <a:gd name="T59" fmla="*/ 46 w 46"/>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7" name="Freeform 155"/>
            <p:cNvSpPr>
              <a:spLocks/>
            </p:cNvSpPr>
            <p:nvPr/>
          </p:nvSpPr>
          <p:spPr bwMode="auto">
            <a:xfrm>
              <a:off x="4913416" y="4699058"/>
              <a:ext cx="20756" cy="35841"/>
            </a:xfrm>
            <a:custGeom>
              <a:avLst/>
              <a:gdLst>
                <a:gd name="T0" fmla="*/ 2147483647 w 14"/>
                <a:gd name="T1" fmla="*/ 2147483647 h 22"/>
                <a:gd name="T2" fmla="*/ 0 w 14"/>
                <a:gd name="T3" fmla="*/ 2147483647 h 22"/>
                <a:gd name="T4" fmla="*/ 2147483647 w 14"/>
                <a:gd name="T5" fmla="*/ 2147483647 h 22"/>
                <a:gd name="T6" fmla="*/ 2147483647 w 14"/>
                <a:gd name="T7" fmla="*/ 2147483647 h 22"/>
                <a:gd name="T8" fmla="*/ 2147483647 w 14"/>
                <a:gd name="T9" fmla="*/ 0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214748364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8" name="Freeform 157"/>
            <p:cNvSpPr>
              <a:spLocks/>
            </p:cNvSpPr>
            <p:nvPr/>
          </p:nvSpPr>
          <p:spPr bwMode="auto">
            <a:xfrm>
              <a:off x="3552746" y="2276475"/>
              <a:ext cx="916722" cy="544251"/>
            </a:xfrm>
            <a:custGeom>
              <a:avLst/>
              <a:gdLst>
                <a:gd name="T0" fmla="*/ 2147483647 w 628"/>
                <a:gd name="T1" fmla="*/ 2147483647 h 344"/>
                <a:gd name="T2" fmla="*/ 2147483647 w 628"/>
                <a:gd name="T3" fmla="*/ 2147483647 h 344"/>
                <a:gd name="T4" fmla="*/ 2147483647 w 628"/>
                <a:gd name="T5" fmla="*/ 2147483647 h 344"/>
                <a:gd name="T6" fmla="*/ 2147483647 w 628"/>
                <a:gd name="T7" fmla="*/ 2147483647 h 344"/>
                <a:gd name="T8" fmla="*/ 2147483647 w 628"/>
                <a:gd name="T9" fmla="*/ 2147483647 h 344"/>
                <a:gd name="T10" fmla="*/ 2147483647 w 628"/>
                <a:gd name="T11" fmla="*/ 2147483647 h 344"/>
                <a:gd name="T12" fmla="*/ 2147483647 w 628"/>
                <a:gd name="T13" fmla="*/ 2147483647 h 344"/>
                <a:gd name="T14" fmla="*/ 2147483647 w 628"/>
                <a:gd name="T15" fmla="*/ 2147483647 h 344"/>
                <a:gd name="T16" fmla="*/ 2147483647 w 628"/>
                <a:gd name="T17" fmla="*/ 2147483647 h 344"/>
                <a:gd name="T18" fmla="*/ 2147483647 w 628"/>
                <a:gd name="T19" fmla="*/ 2147483647 h 344"/>
                <a:gd name="T20" fmla="*/ 2147483647 w 628"/>
                <a:gd name="T21" fmla="*/ 2147483647 h 344"/>
                <a:gd name="T22" fmla="*/ 2147483647 w 628"/>
                <a:gd name="T23" fmla="*/ 2147483647 h 344"/>
                <a:gd name="T24" fmla="*/ 2147483647 w 628"/>
                <a:gd name="T25" fmla="*/ 2147483647 h 344"/>
                <a:gd name="T26" fmla="*/ 2147483647 w 628"/>
                <a:gd name="T27" fmla="*/ 2147483647 h 344"/>
                <a:gd name="T28" fmla="*/ 2147483647 w 628"/>
                <a:gd name="T29" fmla="*/ 2147483647 h 344"/>
                <a:gd name="T30" fmla="*/ 2147483647 w 628"/>
                <a:gd name="T31" fmla="*/ 2147483647 h 344"/>
                <a:gd name="T32" fmla="*/ 2147483647 w 628"/>
                <a:gd name="T33" fmla="*/ 2147483647 h 344"/>
                <a:gd name="T34" fmla="*/ 2147483647 w 628"/>
                <a:gd name="T35" fmla="*/ 2147483647 h 344"/>
                <a:gd name="T36" fmla="*/ 2147483647 w 628"/>
                <a:gd name="T37" fmla="*/ 2147483647 h 344"/>
                <a:gd name="T38" fmla="*/ 2147483647 w 628"/>
                <a:gd name="T39" fmla="*/ 2147483647 h 344"/>
                <a:gd name="T40" fmla="*/ 2147483647 w 628"/>
                <a:gd name="T41" fmla="*/ 2147483647 h 344"/>
                <a:gd name="T42" fmla="*/ 2147483647 w 628"/>
                <a:gd name="T43" fmla="*/ 2147483647 h 344"/>
                <a:gd name="T44" fmla="*/ 2147483647 w 628"/>
                <a:gd name="T45" fmla="*/ 2147483647 h 344"/>
                <a:gd name="T46" fmla="*/ 2147483647 w 628"/>
                <a:gd name="T47" fmla="*/ 2147483647 h 344"/>
                <a:gd name="T48" fmla="*/ 2147483647 w 628"/>
                <a:gd name="T49" fmla="*/ 2147483647 h 344"/>
                <a:gd name="T50" fmla="*/ 2147483647 w 628"/>
                <a:gd name="T51" fmla="*/ 2147483647 h 344"/>
                <a:gd name="T52" fmla="*/ 2147483647 w 628"/>
                <a:gd name="T53" fmla="*/ 2147483647 h 344"/>
                <a:gd name="T54" fmla="*/ 2147483647 w 628"/>
                <a:gd name="T55" fmla="*/ 2147483647 h 344"/>
                <a:gd name="T56" fmla="*/ 2147483647 w 628"/>
                <a:gd name="T57" fmla="*/ 2147483647 h 344"/>
                <a:gd name="T58" fmla="*/ 2147483647 w 628"/>
                <a:gd name="T59" fmla="*/ 2147483647 h 344"/>
                <a:gd name="T60" fmla="*/ 0 w 628"/>
                <a:gd name="T61" fmla="*/ 2147483647 h 344"/>
                <a:gd name="T62" fmla="*/ 2147483647 w 628"/>
                <a:gd name="T63" fmla="*/ 2147483647 h 344"/>
                <a:gd name="T64" fmla="*/ 2147483647 w 628"/>
                <a:gd name="T65" fmla="*/ 2147483647 h 344"/>
                <a:gd name="T66" fmla="*/ 2147483647 w 628"/>
                <a:gd name="T67" fmla="*/ 2147483647 h 344"/>
                <a:gd name="T68" fmla="*/ 2147483647 w 628"/>
                <a:gd name="T69" fmla="*/ 2147483647 h 344"/>
                <a:gd name="T70" fmla="*/ 2147483647 w 628"/>
                <a:gd name="T71" fmla="*/ 2147483647 h 344"/>
                <a:gd name="T72" fmla="*/ 2147483647 w 628"/>
                <a:gd name="T73" fmla="*/ 2147483647 h 344"/>
                <a:gd name="T74" fmla="*/ 2147483647 w 628"/>
                <a:gd name="T75" fmla="*/ 2147483647 h 344"/>
                <a:gd name="T76" fmla="*/ 2147483647 w 628"/>
                <a:gd name="T77" fmla="*/ 2147483647 h 344"/>
                <a:gd name="T78" fmla="*/ 2147483647 w 628"/>
                <a:gd name="T79" fmla="*/ 2147483647 h 344"/>
                <a:gd name="T80" fmla="*/ 2147483647 w 628"/>
                <a:gd name="T81" fmla="*/ 2147483647 h 344"/>
                <a:gd name="T82" fmla="*/ 2147483647 w 628"/>
                <a:gd name="T83" fmla="*/ 2147483647 h 344"/>
                <a:gd name="T84" fmla="*/ 2147483647 w 628"/>
                <a:gd name="T85" fmla="*/ 2147483647 h 344"/>
                <a:gd name="T86" fmla="*/ 2147483647 w 628"/>
                <a:gd name="T87" fmla="*/ 2147483647 h 344"/>
                <a:gd name="T88" fmla="*/ 2147483647 w 628"/>
                <a:gd name="T89" fmla="*/ 2147483647 h 344"/>
                <a:gd name="T90" fmla="*/ 2147483647 w 628"/>
                <a:gd name="T91" fmla="*/ 2147483647 h 344"/>
                <a:gd name="T92" fmla="*/ 2147483647 w 628"/>
                <a:gd name="T93" fmla="*/ 2147483647 h 344"/>
                <a:gd name="T94" fmla="*/ 2147483647 w 628"/>
                <a:gd name="T95" fmla="*/ 2147483647 h 344"/>
                <a:gd name="T96" fmla="*/ 2147483647 w 628"/>
                <a:gd name="T97" fmla="*/ 2147483647 h 344"/>
                <a:gd name="T98" fmla="*/ 2147483647 w 628"/>
                <a:gd name="T99" fmla="*/ 2147483647 h 344"/>
                <a:gd name="T100" fmla="*/ 2147483647 w 628"/>
                <a:gd name="T101" fmla="*/ 2147483647 h 344"/>
                <a:gd name="T102" fmla="*/ 2147483647 w 628"/>
                <a:gd name="T103" fmla="*/ 2147483647 h 344"/>
                <a:gd name="T104" fmla="*/ 2147483647 w 628"/>
                <a:gd name="T105" fmla="*/ 2147483647 h 344"/>
                <a:gd name="T106" fmla="*/ 2147483647 w 628"/>
                <a:gd name="T107" fmla="*/ 2147483647 h 344"/>
                <a:gd name="T108" fmla="*/ 2147483647 w 628"/>
                <a:gd name="T109" fmla="*/ 2147483647 h 344"/>
                <a:gd name="T110" fmla="*/ 2147483647 w 628"/>
                <a:gd name="T111" fmla="*/ 2147483647 h 344"/>
                <a:gd name="T112" fmla="*/ 2147483647 w 628"/>
                <a:gd name="T113" fmla="*/ 2147483647 h 344"/>
                <a:gd name="T114" fmla="*/ 2147483647 w 628"/>
                <a:gd name="T115" fmla="*/ 2147483647 h 344"/>
                <a:gd name="T116" fmla="*/ 2147483647 w 628"/>
                <a:gd name="T117" fmla="*/ 2147483647 h 3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344"/>
                <a:gd name="T179" fmla="*/ 628 w 628"/>
                <a:gd name="T180" fmla="*/ 344 h 3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49" name="Freeform 158"/>
            <p:cNvSpPr>
              <a:spLocks/>
            </p:cNvSpPr>
            <p:nvPr/>
          </p:nvSpPr>
          <p:spPr bwMode="auto">
            <a:xfrm>
              <a:off x="4221550" y="2657451"/>
              <a:ext cx="185651" cy="83628"/>
            </a:xfrm>
            <a:custGeom>
              <a:avLst/>
              <a:gdLst>
                <a:gd name="T0" fmla="*/ 0 w 126"/>
                <a:gd name="T1" fmla="*/ 2147483647 h 54"/>
                <a:gd name="T2" fmla="*/ 2147483647 w 126"/>
                <a:gd name="T3" fmla="*/ 2147483647 h 54"/>
                <a:gd name="T4" fmla="*/ 2147483647 w 126"/>
                <a:gd name="T5" fmla="*/ 2147483647 h 54"/>
                <a:gd name="T6" fmla="*/ 2147483647 w 126"/>
                <a:gd name="T7" fmla="*/ 2147483647 h 54"/>
                <a:gd name="T8" fmla="*/ 2147483647 w 126"/>
                <a:gd name="T9" fmla="*/ 2147483647 h 54"/>
                <a:gd name="T10" fmla="*/ 2147483647 w 126"/>
                <a:gd name="T11" fmla="*/ 2147483647 h 54"/>
                <a:gd name="T12" fmla="*/ 2147483647 w 126"/>
                <a:gd name="T13" fmla="*/ 2147483647 h 54"/>
                <a:gd name="T14" fmla="*/ 2147483647 w 126"/>
                <a:gd name="T15" fmla="*/ 2147483647 h 54"/>
                <a:gd name="T16" fmla="*/ 2147483647 w 126"/>
                <a:gd name="T17" fmla="*/ 2147483647 h 54"/>
                <a:gd name="T18" fmla="*/ 2147483647 w 126"/>
                <a:gd name="T19" fmla="*/ 2147483647 h 54"/>
                <a:gd name="T20" fmla="*/ 2147483647 w 126"/>
                <a:gd name="T21" fmla="*/ 2147483647 h 54"/>
                <a:gd name="T22" fmla="*/ 2147483647 w 126"/>
                <a:gd name="T23" fmla="*/ 2147483647 h 54"/>
                <a:gd name="T24" fmla="*/ 2147483647 w 126"/>
                <a:gd name="T25" fmla="*/ 2147483647 h 54"/>
                <a:gd name="T26" fmla="*/ 2147483647 w 126"/>
                <a:gd name="T27" fmla="*/ 2147483647 h 54"/>
                <a:gd name="T28" fmla="*/ 2147483647 w 126"/>
                <a:gd name="T29" fmla="*/ 2147483647 h 54"/>
                <a:gd name="T30" fmla="*/ 2147483647 w 126"/>
                <a:gd name="T31" fmla="*/ 2147483647 h 54"/>
                <a:gd name="T32" fmla="*/ 2147483647 w 126"/>
                <a:gd name="T33" fmla="*/ 2147483647 h 54"/>
                <a:gd name="T34" fmla="*/ 2147483647 w 126"/>
                <a:gd name="T35" fmla="*/ 2147483647 h 54"/>
                <a:gd name="T36" fmla="*/ 2147483647 w 126"/>
                <a:gd name="T37" fmla="*/ 0 h 54"/>
                <a:gd name="T38" fmla="*/ 2147483647 w 126"/>
                <a:gd name="T39" fmla="*/ 2147483647 h 54"/>
                <a:gd name="T40" fmla="*/ 2147483647 w 126"/>
                <a:gd name="T41" fmla="*/ 2147483647 h 54"/>
                <a:gd name="T42" fmla="*/ 2147483647 w 126"/>
                <a:gd name="T43" fmla="*/ 2147483647 h 54"/>
                <a:gd name="T44" fmla="*/ 2147483647 w 126"/>
                <a:gd name="T45" fmla="*/ 2147483647 h 54"/>
                <a:gd name="T46" fmla="*/ 2147483647 w 126"/>
                <a:gd name="T47" fmla="*/ 2147483647 h 54"/>
                <a:gd name="T48" fmla="*/ 2147483647 w 126"/>
                <a:gd name="T49" fmla="*/ 2147483647 h 54"/>
                <a:gd name="T50" fmla="*/ 2147483647 w 126"/>
                <a:gd name="T51" fmla="*/ 2147483647 h 54"/>
                <a:gd name="T52" fmla="*/ 2147483647 w 126"/>
                <a:gd name="T53" fmla="*/ 2147483647 h 54"/>
                <a:gd name="T54" fmla="*/ 2147483647 w 126"/>
                <a:gd name="T55" fmla="*/ 2147483647 h 54"/>
                <a:gd name="T56" fmla="*/ 2147483647 w 126"/>
                <a:gd name="T57" fmla="*/ 2147483647 h 54"/>
                <a:gd name="T58" fmla="*/ 2147483647 w 126"/>
                <a:gd name="T59" fmla="*/ 2147483647 h 54"/>
                <a:gd name="T60" fmla="*/ 2147483647 w 126"/>
                <a:gd name="T61" fmla="*/ 2147483647 h 54"/>
                <a:gd name="T62" fmla="*/ 2147483647 w 126"/>
                <a:gd name="T63" fmla="*/ 2147483647 h 54"/>
                <a:gd name="T64" fmla="*/ 2147483647 w 126"/>
                <a:gd name="T65" fmla="*/ 2147483647 h 54"/>
                <a:gd name="T66" fmla="*/ 2147483647 w 126"/>
                <a:gd name="T67" fmla="*/ 2147483647 h 54"/>
                <a:gd name="T68" fmla="*/ 2147483647 w 126"/>
                <a:gd name="T69" fmla="*/ 2147483647 h 54"/>
                <a:gd name="T70" fmla="*/ 2147483647 w 126"/>
                <a:gd name="T71" fmla="*/ 2147483647 h 54"/>
                <a:gd name="T72" fmla="*/ 2147483647 w 126"/>
                <a:gd name="T73" fmla="*/ 2147483647 h 54"/>
                <a:gd name="T74" fmla="*/ 2147483647 w 126"/>
                <a:gd name="T75" fmla="*/ 2147483647 h 54"/>
                <a:gd name="T76" fmla="*/ 2147483647 w 126"/>
                <a:gd name="T77" fmla="*/ 2147483647 h 54"/>
                <a:gd name="T78" fmla="*/ 2147483647 w 126"/>
                <a:gd name="T79" fmla="*/ 2147483647 h 54"/>
                <a:gd name="T80" fmla="*/ 2147483647 w 126"/>
                <a:gd name="T81" fmla="*/ 2147483647 h 54"/>
                <a:gd name="T82" fmla="*/ 2147483647 w 126"/>
                <a:gd name="T83" fmla="*/ 2147483647 h 54"/>
                <a:gd name="T84" fmla="*/ 0 w 126"/>
                <a:gd name="T85" fmla="*/ 2147483647 h 54"/>
                <a:gd name="T86" fmla="*/ 2147483647 w 126"/>
                <a:gd name="T87" fmla="*/ 2147483647 h 54"/>
                <a:gd name="T88" fmla="*/ 2147483647 w 126"/>
                <a:gd name="T89" fmla="*/ 2147483647 h 54"/>
                <a:gd name="T90" fmla="*/ 2147483647 w 126"/>
                <a:gd name="T91" fmla="*/ 2147483647 h 54"/>
                <a:gd name="T92" fmla="*/ 0 w 126"/>
                <a:gd name="T93" fmla="*/ 2147483647 h 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54"/>
                <a:gd name="T143" fmla="*/ 126 w 126"/>
                <a:gd name="T144" fmla="*/ 54 h 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0" name="Freeform 159"/>
            <p:cNvSpPr>
              <a:spLocks/>
            </p:cNvSpPr>
            <p:nvPr/>
          </p:nvSpPr>
          <p:spPr bwMode="auto">
            <a:xfrm>
              <a:off x="4790033" y="2342847"/>
              <a:ext cx="208713" cy="79646"/>
            </a:xfrm>
            <a:custGeom>
              <a:avLst/>
              <a:gdLst>
                <a:gd name="T0" fmla="*/ 2147483647 w 143"/>
                <a:gd name="T1" fmla="*/ 2147483647 h 50"/>
                <a:gd name="T2" fmla="*/ 2147483647 w 143"/>
                <a:gd name="T3" fmla="*/ 2147483647 h 50"/>
                <a:gd name="T4" fmla="*/ 2147483647 w 143"/>
                <a:gd name="T5" fmla="*/ 2147483647 h 50"/>
                <a:gd name="T6" fmla="*/ 0 w 143"/>
                <a:gd name="T7" fmla="*/ 2147483647 h 50"/>
                <a:gd name="T8" fmla="*/ 0 w 143"/>
                <a:gd name="T9" fmla="*/ 2147483647 h 50"/>
                <a:gd name="T10" fmla="*/ 2147483647 w 143"/>
                <a:gd name="T11" fmla="*/ 2147483647 h 50"/>
                <a:gd name="T12" fmla="*/ 2147483647 w 143"/>
                <a:gd name="T13" fmla="*/ 2147483647 h 50"/>
                <a:gd name="T14" fmla="*/ 2147483647 w 143"/>
                <a:gd name="T15" fmla="*/ 2147483647 h 50"/>
                <a:gd name="T16" fmla="*/ 2147483647 w 143"/>
                <a:gd name="T17" fmla="*/ 2147483647 h 50"/>
                <a:gd name="T18" fmla="*/ 2147483647 w 143"/>
                <a:gd name="T19" fmla="*/ 2147483647 h 50"/>
                <a:gd name="T20" fmla="*/ 2147483647 w 143"/>
                <a:gd name="T21" fmla="*/ 2147483647 h 50"/>
                <a:gd name="T22" fmla="*/ 2147483647 w 143"/>
                <a:gd name="T23" fmla="*/ 2147483647 h 50"/>
                <a:gd name="T24" fmla="*/ 2147483647 w 143"/>
                <a:gd name="T25" fmla="*/ 0 h 50"/>
                <a:gd name="T26" fmla="*/ 2147483647 w 143"/>
                <a:gd name="T27" fmla="*/ 0 h 50"/>
                <a:gd name="T28" fmla="*/ 2147483647 w 143"/>
                <a:gd name="T29" fmla="*/ 2147483647 h 50"/>
                <a:gd name="T30" fmla="*/ 2147483647 w 143"/>
                <a:gd name="T31" fmla="*/ 2147483647 h 50"/>
                <a:gd name="T32" fmla="*/ 2147483647 w 143"/>
                <a:gd name="T33" fmla="*/ 2147483647 h 50"/>
                <a:gd name="T34" fmla="*/ 2147483647 w 143"/>
                <a:gd name="T35" fmla="*/ 2147483647 h 50"/>
                <a:gd name="T36" fmla="*/ 2147483647 w 143"/>
                <a:gd name="T37" fmla="*/ 2147483647 h 50"/>
                <a:gd name="T38" fmla="*/ 2147483647 w 143"/>
                <a:gd name="T39" fmla="*/ 2147483647 h 50"/>
                <a:gd name="T40" fmla="*/ 2147483647 w 143"/>
                <a:gd name="T41" fmla="*/ 2147483647 h 50"/>
                <a:gd name="T42" fmla="*/ 2147483647 w 143"/>
                <a:gd name="T43" fmla="*/ 2147483647 h 50"/>
                <a:gd name="T44" fmla="*/ 2147483647 w 143"/>
                <a:gd name="T45" fmla="*/ 2147483647 h 50"/>
                <a:gd name="T46" fmla="*/ 2147483647 w 143"/>
                <a:gd name="T47" fmla="*/ 2147483647 h 50"/>
                <a:gd name="T48" fmla="*/ 2147483647 w 143"/>
                <a:gd name="T49" fmla="*/ 2147483647 h 50"/>
                <a:gd name="T50" fmla="*/ 2147483647 w 143"/>
                <a:gd name="T51" fmla="*/ 2147483647 h 50"/>
                <a:gd name="T52" fmla="*/ 2147483647 w 143"/>
                <a:gd name="T53" fmla="*/ 2147483647 h 50"/>
                <a:gd name="T54" fmla="*/ 2147483647 w 143"/>
                <a:gd name="T55" fmla="*/ 2147483647 h 50"/>
                <a:gd name="T56" fmla="*/ 2147483647 w 143"/>
                <a:gd name="T57" fmla="*/ 2147483647 h 50"/>
                <a:gd name="T58" fmla="*/ 2147483647 w 143"/>
                <a:gd name="T59" fmla="*/ 2147483647 h 50"/>
                <a:gd name="T60" fmla="*/ 2147483647 w 143"/>
                <a:gd name="T61" fmla="*/ 2147483647 h 50"/>
                <a:gd name="T62" fmla="*/ 2147483647 w 143"/>
                <a:gd name="T63" fmla="*/ 2147483647 h 50"/>
                <a:gd name="T64" fmla="*/ 2147483647 w 143"/>
                <a:gd name="T65" fmla="*/ 2147483647 h 50"/>
                <a:gd name="T66" fmla="*/ 2147483647 w 143"/>
                <a:gd name="T67" fmla="*/ 2147483647 h 50"/>
                <a:gd name="T68" fmla="*/ 2147483647 w 143"/>
                <a:gd name="T69" fmla="*/ 2147483647 h 50"/>
                <a:gd name="T70" fmla="*/ 2147483647 w 143"/>
                <a:gd name="T71" fmla="*/ 2147483647 h 50"/>
                <a:gd name="T72" fmla="*/ 2147483647 w 143"/>
                <a:gd name="T73" fmla="*/ 2147483647 h 50"/>
                <a:gd name="T74" fmla="*/ 2147483647 w 143"/>
                <a:gd name="T75" fmla="*/ 2147483647 h 50"/>
                <a:gd name="T76" fmla="*/ 2147483647 w 143"/>
                <a:gd name="T77" fmla="*/ 2147483647 h 50"/>
                <a:gd name="T78" fmla="*/ 2147483647 w 143"/>
                <a:gd name="T79" fmla="*/ 2147483647 h 50"/>
                <a:gd name="T80" fmla="*/ 2147483647 w 143"/>
                <a:gd name="T81" fmla="*/ 2147483647 h 50"/>
                <a:gd name="T82" fmla="*/ 2147483647 w 143"/>
                <a:gd name="T83" fmla="*/ 2147483647 h 50"/>
                <a:gd name="T84" fmla="*/ 2147483647 w 143"/>
                <a:gd name="T85" fmla="*/ 2147483647 h 50"/>
                <a:gd name="T86" fmla="*/ 2147483647 w 143"/>
                <a:gd name="T87" fmla="*/ 2147483647 h 50"/>
                <a:gd name="T88" fmla="*/ 2147483647 w 143"/>
                <a:gd name="T89" fmla="*/ 2147483647 h 50"/>
                <a:gd name="T90" fmla="*/ 2147483647 w 143"/>
                <a:gd name="T91" fmla="*/ 2147483647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3"/>
                <a:gd name="T139" fmla="*/ 0 h 50"/>
                <a:gd name="T140" fmla="*/ 143 w 143"/>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1" name="Freeform 160"/>
            <p:cNvSpPr>
              <a:spLocks/>
            </p:cNvSpPr>
            <p:nvPr/>
          </p:nvSpPr>
          <p:spPr bwMode="auto">
            <a:xfrm>
              <a:off x="4900731" y="2330900"/>
              <a:ext cx="123382" cy="27876"/>
            </a:xfrm>
            <a:custGeom>
              <a:avLst/>
              <a:gdLst>
                <a:gd name="T0" fmla="*/ 2147483647 w 85"/>
                <a:gd name="T1" fmla="*/ 2147483647 h 18"/>
                <a:gd name="T2" fmla="*/ 2147483647 w 85"/>
                <a:gd name="T3" fmla="*/ 2147483647 h 18"/>
                <a:gd name="T4" fmla="*/ 2147483647 w 85"/>
                <a:gd name="T5" fmla="*/ 2147483647 h 18"/>
                <a:gd name="T6" fmla="*/ 2147483647 w 85"/>
                <a:gd name="T7" fmla="*/ 2147483647 h 18"/>
                <a:gd name="T8" fmla="*/ 0 w 85"/>
                <a:gd name="T9" fmla="*/ 2147483647 h 18"/>
                <a:gd name="T10" fmla="*/ 2147483647 w 85"/>
                <a:gd name="T11" fmla="*/ 2147483647 h 18"/>
                <a:gd name="T12" fmla="*/ 2147483647 w 85"/>
                <a:gd name="T13" fmla="*/ 2147483647 h 18"/>
                <a:gd name="T14" fmla="*/ 2147483647 w 85"/>
                <a:gd name="T15" fmla="*/ 0 h 18"/>
                <a:gd name="T16" fmla="*/ 2147483647 w 85"/>
                <a:gd name="T17" fmla="*/ 2147483647 h 18"/>
                <a:gd name="T18" fmla="*/ 2147483647 w 85"/>
                <a:gd name="T19" fmla="*/ 2147483647 h 18"/>
                <a:gd name="T20" fmla="*/ 2147483647 w 85"/>
                <a:gd name="T21" fmla="*/ 2147483647 h 18"/>
                <a:gd name="T22" fmla="*/ 2147483647 w 85"/>
                <a:gd name="T23" fmla="*/ 2147483647 h 18"/>
                <a:gd name="T24" fmla="*/ 2147483647 w 85"/>
                <a:gd name="T25" fmla="*/ 2147483647 h 18"/>
                <a:gd name="T26" fmla="*/ 2147483647 w 85"/>
                <a:gd name="T27" fmla="*/ 2147483647 h 18"/>
                <a:gd name="T28" fmla="*/ 2147483647 w 85"/>
                <a:gd name="T29" fmla="*/ 2147483647 h 18"/>
                <a:gd name="T30" fmla="*/ 2147483647 w 85"/>
                <a:gd name="T31" fmla="*/ 2147483647 h 18"/>
                <a:gd name="T32" fmla="*/ 2147483647 w 85"/>
                <a:gd name="T33" fmla="*/ 2147483647 h 18"/>
                <a:gd name="T34" fmla="*/ 2147483647 w 85"/>
                <a:gd name="T35" fmla="*/ 2147483647 h 18"/>
                <a:gd name="T36" fmla="*/ 2147483647 w 85"/>
                <a:gd name="T37" fmla="*/ 2147483647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8"/>
                <a:gd name="T59" fmla="*/ 85 w 8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2" name="Freeform 161"/>
            <p:cNvSpPr>
              <a:spLocks/>
            </p:cNvSpPr>
            <p:nvPr/>
          </p:nvSpPr>
          <p:spPr bwMode="auto">
            <a:xfrm>
              <a:off x="4957234" y="3268074"/>
              <a:ext cx="79565" cy="59734"/>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2147483647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0 w 54"/>
                <a:gd name="T23" fmla="*/ 2147483647 h 38"/>
                <a:gd name="T24" fmla="*/ 0 w 54"/>
                <a:gd name="T25" fmla="*/ 2147483647 h 38"/>
                <a:gd name="T26" fmla="*/ 2147483647 w 54"/>
                <a:gd name="T27" fmla="*/ 2147483647 h 38"/>
                <a:gd name="T28" fmla="*/ 2147483647 w 54"/>
                <a:gd name="T29" fmla="*/ 0 h 38"/>
                <a:gd name="T30" fmla="*/ 2147483647 w 54"/>
                <a:gd name="T31" fmla="*/ 0 h 38"/>
                <a:gd name="T32" fmla="*/ 2147483647 w 54"/>
                <a:gd name="T33" fmla="*/ 0 h 38"/>
                <a:gd name="T34" fmla="*/ 2147483647 w 54"/>
                <a:gd name="T35" fmla="*/ 2147483647 h 38"/>
                <a:gd name="T36" fmla="*/ 2147483647 w 54"/>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3" name="Freeform 162"/>
            <p:cNvSpPr>
              <a:spLocks/>
            </p:cNvSpPr>
            <p:nvPr/>
          </p:nvSpPr>
          <p:spPr bwMode="auto">
            <a:xfrm>
              <a:off x="4934171" y="3228251"/>
              <a:ext cx="93402" cy="84956"/>
            </a:xfrm>
            <a:custGeom>
              <a:avLst/>
              <a:gdLst>
                <a:gd name="T0" fmla="*/ 2147483647 w 64"/>
                <a:gd name="T1" fmla="*/ 0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2147483647 w 64"/>
                <a:gd name="T21" fmla="*/ 2147483647 h 52"/>
                <a:gd name="T22" fmla="*/ 2147483647 w 64"/>
                <a:gd name="T23" fmla="*/ 2147483647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0 w 64"/>
                <a:gd name="T39" fmla="*/ 2147483647 h 52"/>
                <a:gd name="T40" fmla="*/ 2147483647 w 64"/>
                <a:gd name="T41" fmla="*/ 2147483647 h 52"/>
                <a:gd name="T42" fmla="*/ 2147483647 w 64"/>
                <a:gd name="T43" fmla="*/ 2147483647 h 52"/>
                <a:gd name="T44" fmla="*/ 2147483647 w 64"/>
                <a:gd name="T45" fmla="*/ 2147483647 h 52"/>
                <a:gd name="T46" fmla="*/ 2147483647 w 64"/>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52"/>
                <a:gd name="T74" fmla="*/ 64 w 64"/>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4" name="Freeform 163"/>
            <p:cNvSpPr>
              <a:spLocks/>
            </p:cNvSpPr>
            <p:nvPr/>
          </p:nvSpPr>
          <p:spPr bwMode="auto">
            <a:xfrm>
              <a:off x="4986061" y="2591078"/>
              <a:ext cx="214479" cy="266815"/>
            </a:xfrm>
            <a:custGeom>
              <a:avLst/>
              <a:gdLst>
                <a:gd name="T0" fmla="*/ 2147483647 w 146"/>
                <a:gd name="T1" fmla="*/ 2147483647 h 168"/>
                <a:gd name="T2" fmla="*/ 2147483647 w 146"/>
                <a:gd name="T3" fmla="*/ 2147483647 h 168"/>
                <a:gd name="T4" fmla="*/ 2147483647 w 146"/>
                <a:gd name="T5" fmla="*/ 2147483647 h 168"/>
                <a:gd name="T6" fmla="*/ 2147483647 w 146"/>
                <a:gd name="T7" fmla="*/ 2147483647 h 168"/>
                <a:gd name="T8" fmla="*/ 2147483647 w 146"/>
                <a:gd name="T9" fmla="*/ 2147483647 h 168"/>
                <a:gd name="T10" fmla="*/ 2147483647 w 146"/>
                <a:gd name="T11" fmla="*/ 2147483647 h 168"/>
                <a:gd name="T12" fmla="*/ 2147483647 w 146"/>
                <a:gd name="T13" fmla="*/ 2147483647 h 168"/>
                <a:gd name="T14" fmla="*/ 2147483647 w 146"/>
                <a:gd name="T15" fmla="*/ 2147483647 h 168"/>
                <a:gd name="T16" fmla="*/ 2147483647 w 146"/>
                <a:gd name="T17" fmla="*/ 2147483647 h 168"/>
                <a:gd name="T18" fmla="*/ 2147483647 w 146"/>
                <a:gd name="T19" fmla="*/ 2147483647 h 168"/>
                <a:gd name="T20" fmla="*/ 2147483647 w 146"/>
                <a:gd name="T21" fmla="*/ 2147483647 h 168"/>
                <a:gd name="T22" fmla="*/ 2147483647 w 146"/>
                <a:gd name="T23" fmla="*/ 2147483647 h 168"/>
                <a:gd name="T24" fmla="*/ 2147483647 w 146"/>
                <a:gd name="T25" fmla="*/ 2147483647 h 168"/>
                <a:gd name="T26" fmla="*/ 2147483647 w 146"/>
                <a:gd name="T27" fmla="*/ 2147483647 h 168"/>
                <a:gd name="T28" fmla="*/ 2147483647 w 146"/>
                <a:gd name="T29" fmla="*/ 2147483647 h 168"/>
                <a:gd name="T30" fmla="*/ 2147483647 w 146"/>
                <a:gd name="T31" fmla="*/ 2147483647 h 168"/>
                <a:gd name="T32" fmla="*/ 2147483647 w 146"/>
                <a:gd name="T33" fmla="*/ 2147483647 h 168"/>
                <a:gd name="T34" fmla="*/ 2147483647 w 146"/>
                <a:gd name="T35" fmla="*/ 2147483647 h 168"/>
                <a:gd name="T36" fmla="*/ 2147483647 w 146"/>
                <a:gd name="T37" fmla="*/ 2147483647 h 168"/>
                <a:gd name="T38" fmla="*/ 2147483647 w 146"/>
                <a:gd name="T39" fmla="*/ 2147483647 h 168"/>
                <a:gd name="T40" fmla="*/ 2147483647 w 146"/>
                <a:gd name="T41" fmla="*/ 2147483647 h 168"/>
                <a:gd name="T42" fmla="*/ 2147483647 w 146"/>
                <a:gd name="T43" fmla="*/ 2147483647 h 168"/>
                <a:gd name="T44" fmla="*/ 2147483647 w 146"/>
                <a:gd name="T45" fmla="*/ 2147483647 h 168"/>
                <a:gd name="T46" fmla="*/ 2147483647 w 146"/>
                <a:gd name="T47" fmla="*/ 2147483647 h 168"/>
                <a:gd name="T48" fmla="*/ 2147483647 w 146"/>
                <a:gd name="T49" fmla="*/ 2147483647 h 168"/>
                <a:gd name="T50" fmla="*/ 2147483647 w 146"/>
                <a:gd name="T51" fmla="*/ 2147483647 h 168"/>
                <a:gd name="T52" fmla="*/ 2147483647 w 146"/>
                <a:gd name="T53" fmla="*/ 2147483647 h 168"/>
                <a:gd name="T54" fmla="*/ 2147483647 w 146"/>
                <a:gd name="T55" fmla="*/ 2147483647 h 168"/>
                <a:gd name="T56" fmla="*/ 2147483647 w 146"/>
                <a:gd name="T57" fmla="*/ 2147483647 h 168"/>
                <a:gd name="T58" fmla="*/ 2147483647 w 146"/>
                <a:gd name="T59" fmla="*/ 2147483647 h 168"/>
                <a:gd name="T60" fmla="*/ 2147483647 w 146"/>
                <a:gd name="T61" fmla="*/ 2147483647 h 168"/>
                <a:gd name="T62" fmla="*/ 2147483647 w 146"/>
                <a:gd name="T63" fmla="*/ 2147483647 h 168"/>
                <a:gd name="T64" fmla="*/ 2147483647 w 146"/>
                <a:gd name="T65" fmla="*/ 2147483647 h 168"/>
                <a:gd name="T66" fmla="*/ 2147483647 w 146"/>
                <a:gd name="T67" fmla="*/ 2147483647 h 168"/>
                <a:gd name="T68" fmla="*/ 2147483647 w 146"/>
                <a:gd name="T69" fmla="*/ 2147483647 h 168"/>
                <a:gd name="T70" fmla="*/ 2147483647 w 146"/>
                <a:gd name="T71" fmla="*/ 2147483647 h 168"/>
                <a:gd name="T72" fmla="*/ 2147483647 w 146"/>
                <a:gd name="T73" fmla="*/ 2147483647 h 168"/>
                <a:gd name="T74" fmla="*/ 2147483647 w 146"/>
                <a:gd name="T75" fmla="*/ 2147483647 h 168"/>
                <a:gd name="T76" fmla="*/ 2147483647 w 146"/>
                <a:gd name="T77" fmla="*/ 2147483647 h 168"/>
                <a:gd name="T78" fmla="*/ 2147483647 w 146"/>
                <a:gd name="T79" fmla="*/ 2147483647 h 168"/>
                <a:gd name="T80" fmla="*/ 2147483647 w 146"/>
                <a:gd name="T81" fmla="*/ 2147483647 h 168"/>
                <a:gd name="T82" fmla="*/ 2147483647 w 146"/>
                <a:gd name="T83" fmla="*/ 0 h 168"/>
                <a:gd name="T84" fmla="*/ 2147483647 w 146"/>
                <a:gd name="T85" fmla="*/ 2147483647 h 168"/>
                <a:gd name="T86" fmla="*/ 2147483647 w 146"/>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68"/>
                <a:gd name="T134" fmla="*/ 146 w 146"/>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5" name="Freeform 164"/>
            <p:cNvSpPr>
              <a:spLocks/>
            </p:cNvSpPr>
            <p:nvPr/>
          </p:nvSpPr>
          <p:spPr bwMode="auto">
            <a:xfrm>
              <a:off x="5147496" y="3541527"/>
              <a:ext cx="62268" cy="13274"/>
            </a:xfrm>
            <a:custGeom>
              <a:avLst/>
              <a:gdLst>
                <a:gd name="T0" fmla="*/ 2147483647 w 42"/>
                <a:gd name="T1" fmla="*/ 2147483647 h 8"/>
                <a:gd name="T2" fmla="*/ 2147483647 w 42"/>
                <a:gd name="T3" fmla="*/ 2147483647 h 8"/>
                <a:gd name="T4" fmla="*/ 0 w 42"/>
                <a:gd name="T5" fmla="*/ 0 h 8"/>
                <a:gd name="T6" fmla="*/ 2147483647 w 42"/>
                <a:gd name="T7" fmla="*/ 2147483647 h 8"/>
                <a:gd name="T8" fmla="*/ 2147483647 w 42"/>
                <a:gd name="T9" fmla="*/ 2147483647 h 8"/>
                <a:gd name="T10" fmla="*/ 2147483647 w 42"/>
                <a:gd name="T11" fmla="*/ 2147483647 h 8"/>
                <a:gd name="T12" fmla="*/ 2147483647 w 42"/>
                <a:gd name="T13" fmla="*/ 2147483647 h 8"/>
                <a:gd name="T14" fmla="*/ 2147483647 w 42"/>
                <a:gd name="T15" fmla="*/ 2147483647 h 8"/>
                <a:gd name="T16" fmla="*/ 2147483647 w 42"/>
                <a:gd name="T17" fmla="*/ 2147483647 h 8"/>
                <a:gd name="T18" fmla="*/ 2147483647 w 42"/>
                <a:gd name="T19" fmla="*/ 0 h 8"/>
                <a:gd name="T20" fmla="*/ 2147483647 w 42"/>
                <a:gd name="T21" fmla="*/ 2147483647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8"/>
                <a:gd name="T35" fmla="*/ 42 w 4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6" name="Freeform 165"/>
            <p:cNvSpPr>
              <a:spLocks/>
            </p:cNvSpPr>
            <p:nvPr/>
          </p:nvSpPr>
          <p:spPr bwMode="auto">
            <a:xfrm>
              <a:off x="4677028" y="3412766"/>
              <a:ext cx="24215" cy="18584"/>
            </a:xfrm>
            <a:custGeom>
              <a:avLst/>
              <a:gdLst>
                <a:gd name="T0" fmla="*/ 2147483647 w 16"/>
                <a:gd name="T1" fmla="*/ 2147483647 h 10"/>
                <a:gd name="T2" fmla="*/ 2147483647 w 16"/>
                <a:gd name="T3" fmla="*/ 0 h 10"/>
                <a:gd name="T4" fmla="*/ 2147483647 w 16"/>
                <a:gd name="T5" fmla="*/ 0 h 10"/>
                <a:gd name="T6" fmla="*/ 2147483647 w 16"/>
                <a:gd name="T7" fmla="*/ 0 h 10"/>
                <a:gd name="T8" fmla="*/ 2147483647 w 16"/>
                <a:gd name="T9" fmla="*/ 2147483647 h 10"/>
                <a:gd name="T10" fmla="*/ 0 w 16"/>
                <a:gd name="T11" fmla="*/ 2147483647 h 10"/>
                <a:gd name="T12" fmla="*/ 2147483647 w 16"/>
                <a:gd name="T13" fmla="*/ 2147483647 h 10"/>
                <a:gd name="T14" fmla="*/ 2147483647 w 16"/>
                <a:gd name="T15" fmla="*/ 2147483647 h 10"/>
                <a:gd name="T16" fmla="*/ 2147483647 w 16"/>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16" y="6"/>
                  </a:moveTo>
                  <a:lnTo>
                    <a:pt x="12" y="0"/>
                  </a:lnTo>
                  <a:lnTo>
                    <a:pt x="6" y="0"/>
                  </a:lnTo>
                  <a:lnTo>
                    <a:pt x="4" y="0"/>
                  </a:lnTo>
                  <a:lnTo>
                    <a:pt x="2" y="2"/>
                  </a:lnTo>
                  <a:lnTo>
                    <a:pt x="0" y="10"/>
                  </a:lnTo>
                  <a:lnTo>
                    <a:pt x="16" y="10"/>
                  </a:lnTo>
                  <a:lnTo>
                    <a:pt x="14" y="4"/>
                  </a:lnTo>
                  <a:lnTo>
                    <a:pt x="16"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7" name="Freeform 166"/>
            <p:cNvSpPr>
              <a:spLocks/>
            </p:cNvSpPr>
            <p:nvPr/>
          </p:nvSpPr>
          <p:spPr bwMode="auto">
            <a:xfrm>
              <a:off x="4499449" y="2877806"/>
              <a:ext cx="160283" cy="244249"/>
            </a:xfrm>
            <a:custGeom>
              <a:avLst/>
              <a:gdLst>
                <a:gd name="T0" fmla="*/ 2147483647 w 110"/>
                <a:gd name="T1" fmla="*/ 2147483647 h 154"/>
                <a:gd name="T2" fmla="*/ 2147483647 w 110"/>
                <a:gd name="T3" fmla="*/ 2147483647 h 154"/>
                <a:gd name="T4" fmla="*/ 2147483647 w 110"/>
                <a:gd name="T5" fmla="*/ 2147483647 h 154"/>
                <a:gd name="T6" fmla="*/ 2147483647 w 110"/>
                <a:gd name="T7" fmla="*/ 2147483647 h 154"/>
                <a:gd name="T8" fmla="*/ 2147483647 w 110"/>
                <a:gd name="T9" fmla="*/ 2147483647 h 154"/>
                <a:gd name="T10" fmla="*/ 2147483647 w 110"/>
                <a:gd name="T11" fmla="*/ 2147483647 h 154"/>
                <a:gd name="T12" fmla="*/ 2147483647 w 110"/>
                <a:gd name="T13" fmla="*/ 2147483647 h 154"/>
                <a:gd name="T14" fmla="*/ 2147483647 w 110"/>
                <a:gd name="T15" fmla="*/ 2147483647 h 154"/>
                <a:gd name="T16" fmla="*/ 2147483647 w 110"/>
                <a:gd name="T17" fmla="*/ 2147483647 h 154"/>
                <a:gd name="T18" fmla="*/ 2147483647 w 110"/>
                <a:gd name="T19" fmla="*/ 2147483647 h 154"/>
                <a:gd name="T20" fmla="*/ 2147483647 w 110"/>
                <a:gd name="T21" fmla="*/ 2147483647 h 154"/>
                <a:gd name="T22" fmla="*/ 2147483647 w 110"/>
                <a:gd name="T23" fmla="*/ 2147483647 h 154"/>
                <a:gd name="T24" fmla="*/ 2147483647 w 110"/>
                <a:gd name="T25" fmla="*/ 2147483647 h 154"/>
                <a:gd name="T26" fmla="*/ 2147483647 w 110"/>
                <a:gd name="T27" fmla="*/ 2147483647 h 154"/>
                <a:gd name="T28" fmla="*/ 2147483647 w 110"/>
                <a:gd name="T29" fmla="*/ 2147483647 h 154"/>
                <a:gd name="T30" fmla="*/ 2147483647 w 110"/>
                <a:gd name="T31" fmla="*/ 2147483647 h 154"/>
                <a:gd name="T32" fmla="*/ 2147483647 w 110"/>
                <a:gd name="T33" fmla="*/ 2147483647 h 154"/>
                <a:gd name="T34" fmla="*/ 2147483647 w 110"/>
                <a:gd name="T35" fmla="*/ 2147483647 h 154"/>
                <a:gd name="T36" fmla="*/ 2147483647 w 110"/>
                <a:gd name="T37" fmla="*/ 2147483647 h 154"/>
                <a:gd name="T38" fmla="*/ 2147483647 w 110"/>
                <a:gd name="T39" fmla="*/ 2147483647 h 154"/>
                <a:gd name="T40" fmla="*/ 2147483647 w 110"/>
                <a:gd name="T41" fmla="*/ 2147483647 h 154"/>
                <a:gd name="T42" fmla="*/ 2147483647 w 110"/>
                <a:gd name="T43" fmla="*/ 2147483647 h 154"/>
                <a:gd name="T44" fmla="*/ 2147483647 w 110"/>
                <a:gd name="T45" fmla="*/ 2147483647 h 154"/>
                <a:gd name="T46" fmla="*/ 2147483647 w 110"/>
                <a:gd name="T47" fmla="*/ 2147483647 h 154"/>
                <a:gd name="T48" fmla="*/ 2147483647 w 110"/>
                <a:gd name="T49" fmla="*/ 2147483647 h 154"/>
                <a:gd name="T50" fmla="*/ 2147483647 w 110"/>
                <a:gd name="T51" fmla="*/ 2147483647 h 154"/>
                <a:gd name="T52" fmla="*/ 2147483647 w 110"/>
                <a:gd name="T53" fmla="*/ 2147483647 h 154"/>
                <a:gd name="T54" fmla="*/ 2147483647 w 110"/>
                <a:gd name="T55" fmla="*/ 2147483647 h 154"/>
                <a:gd name="T56" fmla="*/ 2147483647 w 110"/>
                <a:gd name="T57" fmla="*/ 2147483647 h 154"/>
                <a:gd name="T58" fmla="*/ 2147483647 w 110"/>
                <a:gd name="T59" fmla="*/ 2147483647 h 154"/>
                <a:gd name="T60" fmla="*/ 0 w 110"/>
                <a:gd name="T61" fmla="*/ 2147483647 h 154"/>
                <a:gd name="T62" fmla="*/ 2147483647 w 110"/>
                <a:gd name="T63" fmla="*/ 2147483647 h 154"/>
                <a:gd name="T64" fmla="*/ 2147483647 w 110"/>
                <a:gd name="T65" fmla="*/ 0 h 154"/>
                <a:gd name="T66" fmla="*/ 2147483647 w 110"/>
                <a:gd name="T67" fmla="*/ 2147483647 h 154"/>
                <a:gd name="T68" fmla="*/ 2147483647 w 110"/>
                <a:gd name="T69" fmla="*/ 2147483647 h 154"/>
                <a:gd name="T70" fmla="*/ 2147483647 w 110"/>
                <a:gd name="T71" fmla="*/ 2147483647 h 154"/>
                <a:gd name="T72" fmla="*/ 2147483647 w 110"/>
                <a:gd name="T73" fmla="*/ 2147483647 h 154"/>
                <a:gd name="T74" fmla="*/ 2147483647 w 110"/>
                <a:gd name="T75" fmla="*/ 2147483647 h 154"/>
                <a:gd name="T76" fmla="*/ 2147483647 w 110"/>
                <a:gd name="T77" fmla="*/ 2147483647 h 154"/>
                <a:gd name="T78" fmla="*/ 2147483647 w 110"/>
                <a:gd name="T79" fmla="*/ 2147483647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54"/>
                <a:gd name="T122" fmla="*/ 110 w 110"/>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8" name="Freeform 167"/>
            <p:cNvSpPr>
              <a:spLocks/>
            </p:cNvSpPr>
            <p:nvPr/>
          </p:nvSpPr>
          <p:spPr bwMode="auto">
            <a:xfrm>
              <a:off x="4429110" y="2984001"/>
              <a:ext cx="88790" cy="99558"/>
            </a:xfrm>
            <a:custGeom>
              <a:avLst/>
              <a:gdLst>
                <a:gd name="T0" fmla="*/ 2147483647 w 60"/>
                <a:gd name="T1" fmla="*/ 2147483647 h 64"/>
                <a:gd name="T2" fmla="*/ 2147483647 w 60"/>
                <a:gd name="T3" fmla="*/ 2147483647 h 64"/>
                <a:gd name="T4" fmla="*/ 2147483647 w 60"/>
                <a:gd name="T5" fmla="*/ 2147483647 h 64"/>
                <a:gd name="T6" fmla="*/ 2147483647 w 60"/>
                <a:gd name="T7" fmla="*/ 0 h 64"/>
                <a:gd name="T8" fmla="*/ 2147483647 w 60"/>
                <a:gd name="T9" fmla="*/ 0 h 64"/>
                <a:gd name="T10" fmla="*/ 2147483647 w 60"/>
                <a:gd name="T11" fmla="*/ 0 h 64"/>
                <a:gd name="T12" fmla="*/ 2147483647 w 60"/>
                <a:gd name="T13" fmla="*/ 2147483647 h 64"/>
                <a:gd name="T14" fmla="*/ 2147483647 w 60"/>
                <a:gd name="T15" fmla="*/ 2147483647 h 64"/>
                <a:gd name="T16" fmla="*/ 2147483647 w 60"/>
                <a:gd name="T17" fmla="*/ 2147483647 h 64"/>
                <a:gd name="T18" fmla="*/ 2147483647 w 60"/>
                <a:gd name="T19" fmla="*/ 2147483647 h 64"/>
                <a:gd name="T20" fmla="*/ 2147483647 w 60"/>
                <a:gd name="T21" fmla="*/ 2147483647 h 64"/>
                <a:gd name="T22" fmla="*/ 2147483647 w 60"/>
                <a:gd name="T23" fmla="*/ 2147483647 h 64"/>
                <a:gd name="T24" fmla="*/ 2147483647 w 60"/>
                <a:gd name="T25" fmla="*/ 2147483647 h 64"/>
                <a:gd name="T26" fmla="*/ 2147483647 w 60"/>
                <a:gd name="T27" fmla="*/ 2147483647 h 64"/>
                <a:gd name="T28" fmla="*/ 2147483647 w 60"/>
                <a:gd name="T29" fmla="*/ 2147483647 h 64"/>
                <a:gd name="T30" fmla="*/ 2147483647 w 60"/>
                <a:gd name="T31" fmla="*/ 2147483647 h 64"/>
                <a:gd name="T32" fmla="*/ 2147483647 w 60"/>
                <a:gd name="T33" fmla="*/ 2147483647 h 64"/>
                <a:gd name="T34" fmla="*/ 2147483647 w 60"/>
                <a:gd name="T35" fmla="*/ 2147483647 h 64"/>
                <a:gd name="T36" fmla="*/ 2147483647 w 60"/>
                <a:gd name="T37" fmla="*/ 2147483647 h 64"/>
                <a:gd name="T38" fmla="*/ 2147483647 w 60"/>
                <a:gd name="T39" fmla="*/ 2147483647 h 64"/>
                <a:gd name="T40" fmla="*/ 2147483647 w 60"/>
                <a:gd name="T41" fmla="*/ 2147483647 h 64"/>
                <a:gd name="T42" fmla="*/ 2147483647 w 60"/>
                <a:gd name="T43" fmla="*/ 2147483647 h 64"/>
                <a:gd name="T44" fmla="*/ 2147483647 w 60"/>
                <a:gd name="T45" fmla="*/ 2147483647 h 64"/>
                <a:gd name="T46" fmla="*/ 2147483647 w 60"/>
                <a:gd name="T47" fmla="*/ 2147483647 h 64"/>
                <a:gd name="T48" fmla="*/ 0 w 60"/>
                <a:gd name="T49" fmla="*/ 2147483647 h 64"/>
                <a:gd name="T50" fmla="*/ 2147483647 w 60"/>
                <a:gd name="T51" fmla="*/ 2147483647 h 64"/>
                <a:gd name="T52" fmla="*/ 2147483647 w 60"/>
                <a:gd name="T53" fmla="*/ 2147483647 h 64"/>
                <a:gd name="T54" fmla="*/ 2147483647 w 60"/>
                <a:gd name="T55" fmla="*/ 2147483647 h 64"/>
                <a:gd name="T56" fmla="*/ 2147483647 w 60"/>
                <a:gd name="T57" fmla="*/ 2147483647 h 64"/>
                <a:gd name="T58" fmla="*/ 2147483647 w 60"/>
                <a:gd name="T59" fmla="*/ 2147483647 h 64"/>
                <a:gd name="T60" fmla="*/ 2147483647 w 60"/>
                <a:gd name="T61" fmla="*/ 2147483647 h 64"/>
                <a:gd name="T62" fmla="*/ 2147483647 w 60"/>
                <a:gd name="T63" fmla="*/ 2147483647 h 64"/>
                <a:gd name="T64" fmla="*/ 2147483647 w 60"/>
                <a:gd name="T65" fmla="*/ 2147483647 h 64"/>
                <a:gd name="T66" fmla="*/ 2147483647 w 60"/>
                <a:gd name="T67" fmla="*/ 2147483647 h 64"/>
                <a:gd name="T68" fmla="*/ 2147483647 w 60"/>
                <a:gd name="T69" fmla="*/ 2147483647 h 64"/>
                <a:gd name="T70" fmla="*/ 2147483647 w 60"/>
                <a:gd name="T71" fmla="*/ 2147483647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64"/>
                <a:gd name="T110" fmla="*/ 60 w 60"/>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59" name="Freeform 168"/>
            <p:cNvSpPr>
              <a:spLocks/>
            </p:cNvSpPr>
            <p:nvPr/>
          </p:nvSpPr>
          <p:spPr bwMode="auto">
            <a:xfrm>
              <a:off x="4818861" y="3327809"/>
              <a:ext cx="13837" cy="43805"/>
            </a:xfrm>
            <a:custGeom>
              <a:avLst/>
              <a:gdLst>
                <a:gd name="T0" fmla="*/ 0 w 10"/>
                <a:gd name="T1" fmla="*/ 2147483647 h 28"/>
                <a:gd name="T2" fmla="*/ 0 w 10"/>
                <a:gd name="T3" fmla="*/ 2147483647 h 28"/>
                <a:gd name="T4" fmla="*/ 2147483647 w 10"/>
                <a:gd name="T5" fmla="*/ 2147483647 h 28"/>
                <a:gd name="T6" fmla="*/ 2147483647 w 10"/>
                <a:gd name="T7" fmla="*/ 0 h 28"/>
                <a:gd name="T8" fmla="*/ 2147483647 w 10"/>
                <a:gd name="T9" fmla="*/ 2147483647 h 28"/>
                <a:gd name="T10" fmla="*/ 2147483647 w 10"/>
                <a:gd name="T11" fmla="*/ 2147483647 h 28"/>
                <a:gd name="T12" fmla="*/ 2147483647 w 10"/>
                <a:gd name="T13" fmla="*/ 2147483647 h 28"/>
                <a:gd name="T14" fmla="*/ 0 w 10"/>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28"/>
                <a:gd name="T26" fmla="*/ 10 w 1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28">
                  <a:moveTo>
                    <a:pt x="0" y="28"/>
                  </a:moveTo>
                  <a:lnTo>
                    <a:pt x="0" y="12"/>
                  </a:lnTo>
                  <a:lnTo>
                    <a:pt x="2" y="6"/>
                  </a:lnTo>
                  <a:lnTo>
                    <a:pt x="6" y="0"/>
                  </a:lnTo>
                  <a:lnTo>
                    <a:pt x="8" y="6"/>
                  </a:lnTo>
                  <a:lnTo>
                    <a:pt x="10" y="10"/>
                  </a:lnTo>
                  <a:lnTo>
                    <a:pt x="10" y="28"/>
                  </a:lnTo>
                  <a:lnTo>
                    <a:pt x="0"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0" name="Freeform 169"/>
            <p:cNvSpPr>
              <a:spLocks/>
            </p:cNvSpPr>
            <p:nvPr/>
          </p:nvSpPr>
          <p:spPr bwMode="auto">
            <a:xfrm>
              <a:off x="4798104" y="3378251"/>
              <a:ext cx="40359" cy="62390"/>
            </a:xfrm>
            <a:custGeom>
              <a:avLst/>
              <a:gdLst>
                <a:gd name="T0" fmla="*/ 2147483647 w 28"/>
                <a:gd name="T1" fmla="*/ 2147483647 h 40"/>
                <a:gd name="T2" fmla="*/ 2147483647 w 28"/>
                <a:gd name="T3" fmla="*/ 2147483647 h 40"/>
                <a:gd name="T4" fmla="*/ 2147483647 w 28"/>
                <a:gd name="T5" fmla="*/ 0 h 40"/>
                <a:gd name="T6" fmla="*/ 2147483647 w 28"/>
                <a:gd name="T7" fmla="*/ 2147483647 h 40"/>
                <a:gd name="T8" fmla="*/ 2147483647 w 28"/>
                <a:gd name="T9" fmla="*/ 2147483647 h 40"/>
                <a:gd name="T10" fmla="*/ 2147483647 w 28"/>
                <a:gd name="T11" fmla="*/ 2147483647 h 40"/>
                <a:gd name="T12" fmla="*/ 2147483647 w 28"/>
                <a:gd name="T13" fmla="*/ 2147483647 h 40"/>
                <a:gd name="T14" fmla="*/ 2147483647 w 28"/>
                <a:gd name="T15" fmla="*/ 2147483647 h 40"/>
                <a:gd name="T16" fmla="*/ 2147483647 w 28"/>
                <a:gd name="T17" fmla="*/ 2147483647 h 40"/>
                <a:gd name="T18" fmla="*/ 2147483647 w 28"/>
                <a:gd name="T19" fmla="*/ 2147483647 h 40"/>
                <a:gd name="T20" fmla="*/ 2147483647 w 28"/>
                <a:gd name="T21" fmla="*/ 2147483647 h 40"/>
                <a:gd name="T22" fmla="*/ 2147483647 w 28"/>
                <a:gd name="T23" fmla="*/ 2147483647 h 40"/>
                <a:gd name="T24" fmla="*/ 2147483647 w 28"/>
                <a:gd name="T25" fmla="*/ 2147483647 h 40"/>
                <a:gd name="T26" fmla="*/ 2147483647 w 28"/>
                <a:gd name="T27" fmla="*/ 2147483647 h 40"/>
                <a:gd name="T28" fmla="*/ 0 w 28"/>
                <a:gd name="T29" fmla="*/ 2147483647 h 40"/>
                <a:gd name="T30" fmla="*/ 2147483647 w 28"/>
                <a:gd name="T31" fmla="*/ 2147483647 h 40"/>
                <a:gd name="T32" fmla="*/ 2147483647 w 28"/>
                <a:gd name="T33" fmla="*/ 2147483647 h 40"/>
                <a:gd name="T34" fmla="*/ 2147483647 w 28"/>
                <a:gd name="T35" fmla="*/ 214748364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40"/>
                <a:gd name="T56" fmla="*/ 28 w 28"/>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1" name="Freeform 170"/>
            <p:cNvSpPr>
              <a:spLocks/>
            </p:cNvSpPr>
            <p:nvPr/>
          </p:nvSpPr>
          <p:spPr bwMode="auto">
            <a:xfrm>
              <a:off x="4904191" y="3465863"/>
              <a:ext cx="58808" cy="38495"/>
            </a:xfrm>
            <a:custGeom>
              <a:avLst/>
              <a:gdLst>
                <a:gd name="T0" fmla="*/ 2147483647 w 41"/>
                <a:gd name="T1" fmla="*/ 2147483647 h 24"/>
                <a:gd name="T2" fmla="*/ 2147483647 w 41"/>
                <a:gd name="T3" fmla="*/ 2147483647 h 24"/>
                <a:gd name="T4" fmla="*/ 2147483647 w 41"/>
                <a:gd name="T5" fmla="*/ 2147483647 h 24"/>
                <a:gd name="T6" fmla="*/ 2147483647 w 41"/>
                <a:gd name="T7" fmla="*/ 2147483647 h 24"/>
                <a:gd name="T8" fmla="*/ 2147483647 w 41"/>
                <a:gd name="T9" fmla="*/ 2147483647 h 24"/>
                <a:gd name="T10" fmla="*/ 2147483647 w 41"/>
                <a:gd name="T11" fmla="*/ 2147483647 h 24"/>
                <a:gd name="T12" fmla="*/ 2147483647 w 41"/>
                <a:gd name="T13" fmla="*/ 2147483647 h 24"/>
                <a:gd name="T14" fmla="*/ 2147483647 w 41"/>
                <a:gd name="T15" fmla="*/ 2147483647 h 24"/>
                <a:gd name="T16" fmla="*/ 0 w 41"/>
                <a:gd name="T17" fmla="*/ 2147483647 h 24"/>
                <a:gd name="T18" fmla="*/ 0 w 41"/>
                <a:gd name="T19" fmla="*/ 2147483647 h 24"/>
                <a:gd name="T20" fmla="*/ 2147483647 w 41"/>
                <a:gd name="T21" fmla="*/ 0 h 24"/>
                <a:gd name="T22" fmla="*/ 2147483647 w 41"/>
                <a:gd name="T23" fmla="*/ 0 h 24"/>
                <a:gd name="T24" fmla="*/ 2147483647 w 41"/>
                <a:gd name="T25" fmla="*/ 2147483647 h 24"/>
                <a:gd name="T26" fmla="*/ 2147483647 w 41"/>
                <a:gd name="T27" fmla="*/ 2147483647 h 24"/>
                <a:gd name="T28" fmla="*/ 2147483647 w 41"/>
                <a:gd name="T29" fmla="*/ 2147483647 h 24"/>
                <a:gd name="T30" fmla="*/ 2147483647 w 41"/>
                <a:gd name="T31" fmla="*/ 0 h 24"/>
                <a:gd name="T32" fmla="*/ 2147483647 w 41"/>
                <a:gd name="T33" fmla="*/ 2147483647 h 24"/>
                <a:gd name="T34" fmla="*/ 2147483647 w 41"/>
                <a:gd name="T35" fmla="*/ 2147483647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24"/>
                <a:gd name="T56" fmla="*/ 41 w 41"/>
                <a:gd name="T57" fmla="*/ 24 h 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2" name="Freeform 171"/>
            <p:cNvSpPr>
              <a:spLocks/>
            </p:cNvSpPr>
            <p:nvPr/>
          </p:nvSpPr>
          <p:spPr bwMode="auto">
            <a:xfrm>
              <a:off x="4832698" y="2952143"/>
              <a:ext cx="34594" cy="45133"/>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0 w 24"/>
                <a:gd name="T29" fmla="*/ 2147483647 h 30"/>
                <a:gd name="T30" fmla="*/ 0 w 24"/>
                <a:gd name="T31" fmla="*/ 2147483647 h 30"/>
                <a:gd name="T32" fmla="*/ 2147483647 w 24"/>
                <a:gd name="T33" fmla="*/ 2147483647 h 30"/>
                <a:gd name="T34" fmla="*/ 2147483647 w 24"/>
                <a:gd name="T35" fmla="*/ 0 h 30"/>
                <a:gd name="T36" fmla="*/ 2147483647 w 24"/>
                <a:gd name="T37" fmla="*/ 0 h 30"/>
                <a:gd name="T38" fmla="*/ 2147483647 w 24"/>
                <a:gd name="T39" fmla="*/ 0 h 30"/>
                <a:gd name="T40" fmla="*/ 2147483647 w 24"/>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0"/>
                <a:gd name="T65" fmla="*/ 24 w 24"/>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3" name="Freeform 172"/>
            <p:cNvSpPr>
              <a:spLocks/>
            </p:cNvSpPr>
            <p:nvPr/>
          </p:nvSpPr>
          <p:spPr bwMode="auto">
            <a:xfrm>
              <a:off x="4832698" y="2618954"/>
              <a:ext cx="217938" cy="357082"/>
            </a:xfrm>
            <a:custGeom>
              <a:avLst/>
              <a:gdLst>
                <a:gd name="T0" fmla="*/ 2147483647 w 149"/>
                <a:gd name="T1" fmla="*/ 2147483647 h 224"/>
                <a:gd name="T2" fmla="*/ 2147483647 w 149"/>
                <a:gd name="T3" fmla="*/ 2147483647 h 224"/>
                <a:gd name="T4" fmla="*/ 2147483647 w 149"/>
                <a:gd name="T5" fmla="*/ 2147483647 h 224"/>
                <a:gd name="T6" fmla="*/ 2147483647 w 149"/>
                <a:gd name="T7" fmla="*/ 2147483647 h 224"/>
                <a:gd name="T8" fmla="*/ 2147483647 w 149"/>
                <a:gd name="T9" fmla="*/ 2147483647 h 224"/>
                <a:gd name="T10" fmla="*/ 2147483647 w 149"/>
                <a:gd name="T11" fmla="*/ 2147483647 h 224"/>
                <a:gd name="T12" fmla="*/ 2147483647 w 149"/>
                <a:gd name="T13" fmla="*/ 2147483647 h 224"/>
                <a:gd name="T14" fmla="*/ 2147483647 w 149"/>
                <a:gd name="T15" fmla="*/ 2147483647 h 224"/>
                <a:gd name="T16" fmla="*/ 2147483647 w 149"/>
                <a:gd name="T17" fmla="*/ 2147483647 h 224"/>
                <a:gd name="T18" fmla="*/ 2147483647 w 149"/>
                <a:gd name="T19" fmla="*/ 2147483647 h 224"/>
                <a:gd name="T20" fmla="*/ 2147483647 w 149"/>
                <a:gd name="T21" fmla="*/ 2147483647 h 224"/>
                <a:gd name="T22" fmla="*/ 2147483647 w 149"/>
                <a:gd name="T23" fmla="*/ 2147483647 h 224"/>
                <a:gd name="T24" fmla="*/ 2147483647 w 149"/>
                <a:gd name="T25" fmla="*/ 2147483647 h 224"/>
                <a:gd name="T26" fmla="*/ 2147483647 w 149"/>
                <a:gd name="T27" fmla="*/ 2147483647 h 224"/>
                <a:gd name="T28" fmla="*/ 2147483647 w 149"/>
                <a:gd name="T29" fmla="*/ 2147483647 h 224"/>
                <a:gd name="T30" fmla="*/ 2147483647 w 149"/>
                <a:gd name="T31" fmla="*/ 2147483647 h 224"/>
                <a:gd name="T32" fmla="*/ 0 w 149"/>
                <a:gd name="T33" fmla="*/ 2147483647 h 224"/>
                <a:gd name="T34" fmla="*/ 2147483647 w 149"/>
                <a:gd name="T35" fmla="*/ 2147483647 h 224"/>
                <a:gd name="T36" fmla="*/ 2147483647 w 149"/>
                <a:gd name="T37" fmla="*/ 2147483647 h 224"/>
                <a:gd name="T38" fmla="*/ 2147483647 w 149"/>
                <a:gd name="T39" fmla="*/ 2147483647 h 224"/>
                <a:gd name="T40" fmla="*/ 2147483647 w 149"/>
                <a:gd name="T41" fmla="*/ 2147483647 h 224"/>
                <a:gd name="T42" fmla="*/ 2147483647 w 149"/>
                <a:gd name="T43" fmla="*/ 2147483647 h 224"/>
                <a:gd name="T44" fmla="*/ 2147483647 w 149"/>
                <a:gd name="T45" fmla="*/ 2147483647 h 224"/>
                <a:gd name="T46" fmla="*/ 2147483647 w 149"/>
                <a:gd name="T47" fmla="*/ 2147483647 h 224"/>
                <a:gd name="T48" fmla="*/ 2147483647 w 149"/>
                <a:gd name="T49" fmla="*/ 2147483647 h 224"/>
                <a:gd name="T50" fmla="*/ 2147483647 w 149"/>
                <a:gd name="T51" fmla="*/ 2147483647 h 224"/>
                <a:gd name="T52" fmla="*/ 2147483647 w 149"/>
                <a:gd name="T53" fmla="*/ 2147483647 h 224"/>
                <a:gd name="T54" fmla="*/ 2147483647 w 149"/>
                <a:gd name="T55" fmla="*/ 2147483647 h 224"/>
                <a:gd name="T56" fmla="*/ 2147483647 w 149"/>
                <a:gd name="T57" fmla="*/ 2147483647 h 224"/>
                <a:gd name="T58" fmla="*/ 2147483647 w 149"/>
                <a:gd name="T59" fmla="*/ 2147483647 h 224"/>
                <a:gd name="T60" fmla="*/ 2147483647 w 149"/>
                <a:gd name="T61" fmla="*/ 2147483647 h 224"/>
                <a:gd name="T62" fmla="*/ 2147483647 w 149"/>
                <a:gd name="T63" fmla="*/ 2147483647 h 224"/>
                <a:gd name="T64" fmla="*/ 2147483647 w 149"/>
                <a:gd name="T65" fmla="*/ 2147483647 h 224"/>
                <a:gd name="T66" fmla="*/ 2147483647 w 149"/>
                <a:gd name="T67" fmla="*/ 2147483647 h 224"/>
                <a:gd name="T68" fmla="*/ 2147483647 w 149"/>
                <a:gd name="T69" fmla="*/ 2147483647 h 224"/>
                <a:gd name="T70" fmla="*/ 2147483647 w 149"/>
                <a:gd name="T71" fmla="*/ 2147483647 h 224"/>
                <a:gd name="T72" fmla="*/ 2147483647 w 149"/>
                <a:gd name="T73" fmla="*/ 2147483647 h 224"/>
                <a:gd name="T74" fmla="*/ 2147483647 w 149"/>
                <a:gd name="T75" fmla="*/ 2147483647 h 224"/>
                <a:gd name="T76" fmla="*/ 2147483647 w 149"/>
                <a:gd name="T77" fmla="*/ 2147483647 h 224"/>
                <a:gd name="T78" fmla="*/ 2147483647 w 149"/>
                <a:gd name="T79" fmla="*/ 2147483647 h 224"/>
                <a:gd name="T80" fmla="*/ 2147483647 w 149"/>
                <a:gd name="T81" fmla="*/ 2147483647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9"/>
                <a:gd name="T124" fmla="*/ 0 h 224"/>
                <a:gd name="T125" fmla="*/ 149 w 149"/>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4" name="Freeform 173"/>
            <p:cNvSpPr>
              <a:spLocks/>
            </p:cNvSpPr>
            <p:nvPr/>
          </p:nvSpPr>
          <p:spPr bwMode="auto">
            <a:xfrm>
              <a:off x="4721999" y="2567185"/>
              <a:ext cx="430110" cy="339826"/>
            </a:xfrm>
            <a:custGeom>
              <a:avLst/>
              <a:gdLst>
                <a:gd name="T0" fmla="*/ 2147483647 w 295"/>
                <a:gd name="T1" fmla="*/ 2147483647 h 214"/>
                <a:gd name="T2" fmla="*/ 2147483647 w 295"/>
                <a:gd name="T3" fmla="*/ 2147483647 h 214"/>
                <a:gd name="T4" fmla="*/ 2147483647 w 295"/>
                <a:gd name="T5" fmla="*/ 2147483647 h 214"/>
                <a:gd name="T6" fmla="*/ 2147483647 w 295"/>
                <a:gd name="T7" fmla="*/ 2147483647 h 214"/>
                <a:gd name="T8" fmla="*/ 2147483647 w 295"/>
                <a:gd name="T9" fmla="*/ 2147483647 h 214"/>
                <a:gd name="T10" fmla="*/ 2147483647 w 295"/>
                <a:gd name="T11" fmla="*/ 2147483647 h 214"/>
                <a:gd name="T12" fmla="*/ 2147483647 w 295"/>
                <a:gd name="T13" fmla="*/ 2147483647 h 214"/>
                <a:gd name="T14" fmla="*/ 2147483647 w 295"/>
                <a:gd name="T15" fmla="*/ 2147483647 h 214"/>
                <a:gd name="T16" fmla="*/ 2147483647 w 295"/>
                <a:gd name="T17" fmla="*/ 2147483647 h 214"/>
                <a:gd name="T18" fmla="*/ 2147483647 w 295"/>
                <a:gd name="T19" fmla="*/ 2147483647 h 214"/>
                <a:gd name="T20" fmla="*/ 2147483647 w 295"/>
                <a:gd name="T21" fmla="*/ 2147483647 h 214"/>
                <a:gd name="T22" fmla="*/ 2147483647 w 295"/>
                <a:gd name="T23" fmla="*/ 2147483647 h 214"/>
                <a:gd name="T24" fmla="*/ 2147483647 w 295"/>
                <a:gd name="T25" fmla="*/ 2147483647 h 214"/>
                <a:gd name="T26" fmla="*/ 2147483647 w 295"/>
                <a:gd name="T27" fmla="*/ 2147483647 h 214"/>
                <a:gd name="T28" fmla="*/ 2147483647 w 295"/>
                <a:gd name="T29" fmla="*/ 2147483647 h 214"/>
                <a:gd name="T30" fmla="*/ 2147483647 w 295"/>
                <a:gd name="T31" fmla="*/ 2147483647 h 214"/>
                <a:gd name="T32" fmla="*/ 2147483647 w 295"/>
                <a:gd name="T33" fmla="*/ 2147483647 h 214"/>
                <a:gd name="T34" fmla="*/ 2147483647 w 295"/>
                <a:gd name="T35" fmla="*/ 2147483647 h 214"/>
                <a:gd name="T36" fmla="*/ 2147483647 w 295"/>
                <a:gd name="T37" fmla="*/ 2147483647 h 214"/>
                <a:gd name="T38" fmla="*/ 2147483647 w 295"/>
                <a:gd name="T39" fmla="*/ 2147483647 h 214"/>
                <a:gd name="T40" fmla="*/ 2147483647 w 295"/>
                <a:gd name="T41" fmla="*/ 2147483647 h 214"/>
                <a:gd name="T42" fmla="*/ 2147483647 w 295"/>
                <a:gd name="T43" fmla="*/ 2147483647 h 214"/>
                <a:gd name="T44" fmla="*/ 0 w 295"/>
                <a:gd name="T45" fmla="*/ 2147483647 h 214"/>
                <a:gd name="T46" fmla="*/ 2147483647 w 295"/>
                <a:gd name="T47" fmla="*/ 2147483647 h 214"/>
                <a:gd name="T48" fmla="*/ 2147483647 w 295"/>
                <a:gd name="T49" fmla="*/ 2147483647 h 214"/>
                <a:gd name="T50" fmla="*/ 2147483647 w 295"/>
                <a:gd name="T51" fmla="*/ 2147483647 h 214"/>
                <a:gd name="T52" fmla="*/ 2147483647 w 295"/>
                <a:gd name="T53" fmla="*/ 2147483647 h 214"/>
                <a:gd name="T54" fmla="*/ 2147483647 w 295"/>
                <a:gd name="T55" fmla="*/ 2147483647 h 214"/>
                <a:gd name="T56" fmla="*/ 2147483647 w 295"/>
                <a:gd name="T57" fmla="*/ 2147483647 h 214"/>
                <a:gd name="T58" fmla="*/ 2147483647 w 295"/>
                <a:gd name="T59" fmla="*/ 2147483647 h 214"/>
                <a:gd name="T60" fmla="*/ 2147483647 w 295"/>
                <a:gd name="T61" fmla="*/ 2147483647 h 214"/>
                <a:gd name="T62" fmla="*/ 2147483647 w 295"/>
                <a:gd name="T63" fmla="*/ 2147483647 h 214"/>
                <a:gd name="T64" fmla="*/ 2147483647 w 295"/>
                <a:gd name="T65" fmla="*/ 2147483647 h 214"/>
                <a:gd name="T66" fmla="*/ 2147483647 w 295"/>
                <a:gd name="T67" fmla="*/ 2147483647 h 214"/>
                <a:gd name="T68" fmla="*/ 2147483647 w 295"/>
                <a:gd name="T69" fmla="*/ 2147483647 h 214"/>
                <a:gd name="T70" fmla="*/ 2147483647 w 295"/>
                <a:gd name="T71" fmla="*/ 2147483647 h 214"/>
                <a:gd name="T72" fmla="*/ 2147483647 w 295"/>
                <a:gd name="T73" fmla="*/ 2147483647 h 214"/>
                <a:gd name="T74" fmla="*/ 2147483647 w 295"/>
                <a:gd name="T75" fmla="*/ 2147483647 h 214"/>
                <a:gd name="T76" fmla="*/ 2147483647 w 295"/>
                <a:gd name="T77" fmla="*/ 2147483647 h 214"/>
                <a:gd name="T78" fmla="*/ 2147483647 w 295"/>
                <a:gd name="T79" fmla="*/ 2147483647 h 214"/>
                <a:gd name="T80" fmla="*/ 2147483647 w 295"/>
                <a:gd name="T81" fmla="*/ 2147483647 h 214"/>
                <a:gd name="T82" fmla="*/ 2147483647 w 295"/>
                <a:gd name="T83" fmla="*/ 0 h 214"/>
                <a:gd name="T84" fmla="*/ 2147483647 w 295"/>
                <a:gd name="T85" fmla="*/ 2147483647 h 214"/>
                <a:gd name="T86" fmla="*/ 2147483647 w 295"/>
                <a:gd name="T87" fmla="*/ 2147483647 h 214"/>
                <a:gd name="T88" fmla="*/ 2147483647 w 295"/>
                <a:gd name="T89" fmla="*/ 2147483647 h 214"/>
                <a:gd name="T90" fmla="*/ 2147483647 w 295"/>
                <a:gd name="T91" fmla="*/ 2147483647 h 214"/>
                <a:gd name="T92" fmla="*/ 2147483647 w 295"/>
                <a:gd name="T93" fmla="*/ 2147483647 h 214"/>
                <a:gd name="T94" fmla="*/ 2147483647 w 295"/>
                <a:gd name="T95" fmla="*/ 2147483647 h 2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5"/>
                <a:gd name="T145" fmla="*/ 0 h 214"/>
                <a:gd name="T146" fmla="*/ 295 w 295"/>
                <a:gd name="T147" fmla="*/ 214 h 2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5" name="Freeform 174"/>
            <p:cNvSpPr>
              <a:spLocks/>
            </p:cNvSpPr>
            <p:nvPr/>
          </p:nvSpPr>
          <p:spPr bwMode="auto">
            <a:xfrm>
              <a:off x="5069085" y="2859222"/>
              <a:ext cx="83024" cy="54425"/>
            </a:xfrm>
            <a:custGeom>
              <a:avLst/>
              <a:gdLst>
                <a:gd name="T0" fmla="*/ 2147483647 w 58"/>
                <a:gd name="T1" fmla="*/ 2147483647 h 34"/>
                <a:gd name="T2" fmla="*/ 2147483647 w 58"/>
                <a:gd name="T3" fmla="*/ 2147483647 h 34"/>
                <a:gd name="T4" fmla="*/ 2147483647 w 58"/>
                <a:gd name="T5" fmla="*/ 2147483647 h 34"/>
                <a:gd name="T6" fmla="*/ 2147483647 w 58"/>
                <a:gd name="T7" fmla="*/ 2147483647 h 34"/>
                <a:gd name="T8" fmla="*/ 2147483647 w 58"/>
                <a:gd name="T9" fmla="*/ 2147483647 h 34"/>
                <a:gd name="T10" fmla="*/ 2147483647 w 58"/>
                <a:gd name="T11" fmla="*/ 2147483647 h 34"/>
                <a:gd name="T12" fmla="*/ 2147483647 w 58"/>
                <a:gd name="T13" fmla="*/ 2147483647 h 34"/>
                <a:gd name="T14" fmla="*/ 2147483647 w 58"/>
                <a:gd name="T15" fmla="*/ 2147483647 h 34"/>
                <a:gd name="T16" fmla="*/ 2147483647 w 58"/>
                <a:gd name="T17" fmla="*/ 2147483647 h 34"/>
                <a:gd name="T18" fmla="*/ 2147483647 w 58"/>
                <a:gd name="T19" fmla="*/ 0 h 34"/>
                <a:gd name="T20" fmla="*/ 2147483647 w 58"/>
                <a:gd name="T21" fmla="*/ 0 h 34"/>
                <a:gd name="T22" fmla="*/ 2147483647 w 58"/>
                <a:gd name="T23" fmla="*/ 2147483647 h 34"/>
                <a:gd name="T24" fmla="*/ 2147483647 w 58"/>
                <a:gd name="T25" fmla="*/ 2147483647 h 34"/>
                <a:gd name="T26" fmla="*/ 2147483647 w 58"/>
                <a:gd name="T27" fmla="*/ 2147483647 h 34"/>
                <a:gd name="T28" fmla="*/ 0 w 58"/>
                <a:gd name="T29" fmla="*/ 2147483647 h 34"/>
                <a:gd name="T30" fmla="*/ 2147483647 w 58"/>
                <a:gd name="T31" fmla="*/ 2147483647 h 34"/>
                <a:gd name="T32" fmla="*/ 2147483647 w 58"/>
                <a:gd name="T33" fmla="*/ 2147483647 h 34"/>
                <a:gd name="T34" fmla="*/ 2147483647 w 58"/>
                <a:gd name="T35" fmla="*/ 2147483647 h 34"/>
                <a:gd name="T36" fmla="*/ 2147483647 w 58"/>
                <a:gd name="T37" fmla="*/ 2147483647 h 34"/>
                <a:gd name="T38" fmla="*/ 2147483647 w 58"/>
                <a:gd name="T39" fmla="*/ 2147483647 h 34"/>
                <a:gd name="T40" fmla="*/ 2147483647 w 58"/>
                <a:gd name="T41" fmla="*/ 2147483647 h 34"/>
                <a:gd name="T42" fmla="*/ 2147483647 w 58"/>
                <a:gd name="T43" fmla="*/ 2147483647 h 34"/>
                <a:gd name="T44" fmla="*/ 2147483647 w 58"/>
                <a:gd name="T45" fmla="*/ 2147483647 h 34"/>
                <a:gd name="T46" fmla="*/ 2147483647 w 58"/>
                <a:gd name="T47" fmla="*/ 2147483647 h 34"/>
                <a:gd name="T48" fmla="*/ 2147483647 w 58"/>
                <a:gd name="T49" fmla="*/ 2147483647 h 34"/>
                <a:gd name="T50" fmla="*/ 2147483647 w 58"/>
                <a:gd name="T51" fmla="*/ 2147483647 h 34"/>
                <a:gd name="T52" fmla="*/ 2147483647 w 58"/>
                <a:gd name="T53" fmla="*/ 2147483647 h 34"/>
                <a:gd name="T54" fmla="*/ 2147483647 w 58"/>
                <a:gd name="T55" fmla="*/ 2147483647 h 34"/>
                <a:gd name="T56" fmla="*/ 2147483647 w 58"/>
                <a:gd name="T57" fmla="*/ 2147483647 h 34"/>
                <a:gd name="T58" fmla="*/ 2147483647 w 58"/>
                <a:gd name="T59" fmla="*/ 21474836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
                <a:gd name="T91" fmla="*/ 0 h 34"/>
                <a:gd name="T92" fmla="*/ 58 w 5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6" name="Freeform 175"/>
            <p:cNvSpPr>
              <a:spLocks/>
            </p:cNvSpPr>
            <p:nvPr/>
          </p:nvSpPr>
          <p:spPr bwMode="auto">
            <a:xfrm>
              <a:off x="5036798" y="2893736"/>
              <a:ext cx="124536" cy="82301"/>
            </a:xfrm>
            <a:custGeom>
              <a:avLst/>
              <a:gdLst>
                <a:gd name="T0" fmla="*/ 2147483647 w 86"/>
                <a:gd name="T1" fmla="*/ 2147483647 h 50"/>
                <a:gd name="T2" fmla="*/ 2147483647 w 86"/>
                <a:gd name="T3" fmla="*/ 2147483647 h 50"/>
                <a:gd name="T4" fmla="*/ 2147483647 w 86"/>
                <a:gd name="T5" fmla="*/ 2147483647 h 50"/>
                <a:gd name="T6" fmla="*/ 2147483647 w 86"/>
                <a:gd name="T7" fmla="*/ 2147483647 h 50"/>
                <a:gd name="T8" fmla="*/ 2147483647 w 86"/>
                <a:gd name="T9" fmla="*/ 2147483647 h 50"/>
                <a:gd name="T10" fmla="*/ 2147483647 w 86"/>
                <a:gd name="T11" fmla="*/ 2147483647 h 50"/>
                <a:gd name="T12" fmla="*/ 2147483647 w 86"/>
                <a:gd name="T13" fmla="*/ 2147483647 h 50"/>
                <a:gd name="T14" fmla="*/ 2147483647 w 86"/>
                <a:gd name="T15" fmla="*/ 2147483647 h 50"/>
                <a:gd name="T16" fmla="*/ 2147483647 w 86"/>
                <a:gd name="T17" fmla="*/ 2147483647 h 50"/>
                <a:gd name="T18" fmla="*/ 2147483647 w 86"/>
                <a:gd name="T19" fmla="*/ 2147483647 h 50"/>
                <a:gd name="T20" fmla="*/ 2147483647 w 86"/>
                <a:gd name="T21" fmla="*/ 2147483647 h 50"/>
                <a:gd name="T22" fmla="*/ 2147483647 w 86"/>
                <a:gd name="T23" fmla="*/ 2147483647 h 50"/>
                <a:gd name="T24" fmla="*/ 2147483647 w 86"/>
                <a:gd name="T25" fmla="*/ 2147483647 h 50"/>
                <a:gd name="T26" fmla="*/ 2147483647 w 86"/>
                <a:gd name="T27" fmla="*/ 2147483647 h 50"/>
                <a:gd name="T28" fmla="*/ 2147483647 w 86"/>
                <a:gd name="T29" fmla="*/ 2147483647 h 50"/>
                <a:gd name="T30" fmla="*/ 2147483647 w 86"/>
                <a:gd name="T31" fmla="*/ 2147483647 h 50"/>
                <a:gd name="T32" fmla="*/ 2147483647 w 86"/>
                <a:gd name="T33" fmla="*/ 2147483647 h 50"/>
                <a:gd name="T34" fmla="*/ 2147483647 w 86"/>
                <a:gd name="T35" fmla="*/ 0 h 50"/>
                <a:gd name="T36" fmla="*/ 2147483647 w 86"/>
                <a:gd name="T37" fmla="*/ 0 h 50"/>
                <a:gd name="T38" fmla="*/ 2147483647 w 86"/>
                <a:gd name="T39" fmla="*/ 2147483647 h 50"/>
                <a:gd name="T40" fmla="*/ 2147483647 w 86"/>
                <a:gd name="T41" fmla="*/ 2147483647 h 50"/>
                <a:gd name="T42" fmla="*/ 2147483647 w 86"/>
                <a:gd name="T43" fmla="*/ 2147483647 h 50"/>
                <a:gd name="T44" fmla="*/ 2147483647 w 86"/>
                <a:gd name="T45" fmla="*/ 2147483647 h 50"/>
                <a:gd name="T46" fmla="*/ 2147483647 w 86"/>
                <a:gd name="T47" fmla="*/ 2147483647 h 50"/>
                <a:gd name="T48" fmla="*/ 2147483647 w 86"/>
                <a:gd name="T49" fmla="*/ 2147483647 h 50"/>
                <a:gd name="T50" fmla="*/ 2147483647 w 86"/>
                <a:gd name="T51" fmla="*/ 2147483647 h 50"/>
                <a:gd name="T52" fmla="*/ 2147483647 w 86"/>
                <a:gd name="T53" fmla="*/ 2147483647 h 50"/>
                <a:gd name="T54" fmla="*/ 2147483647 w 86"/>
                <a:gd name="T55" fmla="*/ 2147483647 h 50"/>
                <a:gd name="T56" fmla="*/ 2147483647 w 86"/>
                <a:gd name="T57" fmla="*/ 2147483647 h 50"/>
                <a:gd name="T58" fmla="*/ 2147483647 w 86"/>
                <a:gd name="T59" fmla="*/ 2147483647 h 50"/>
                <a:gd name="T60" fmla="*/ 2147483647 w 86"/>
                <a:gd name="T61" fmla="*/ 2147483647 h 50"/>
                <a:gd name="T62" fmla="*/ 2147483647 w 86"/>
                <a:gd name="T63" fmla="*/ 2147483647 h 50"/>
                <a:gd name="T64" fmla="*/ 2147483647 w 86"/>
                <a:gd name="T65" fmla="*/ 2147483647 h 50"/>
                <a:gd name="T66" fmla="*/ 2147483647 w 86"/>
                <a:gd name="T67" fmla="*/ 2147483647 h 50"/>
                <a:gd name="T68" fmla="*/ 2147483647 w 86"/>
                <a:gd name="T69" fmla="*/ 2147483647 h 50"/>
                <a:gd name="T70" fmla="*/ 2147483647 w 86"/>
                <a:gd name="T71" fmla="*/ 2147483647 h 50"/>
                <a:gd name="T72" fmla="*/ 0 w 86"/>
                <a:gd name="T73" fmla="*/ 2147483647 h 50"/>
                <a:gd name="T74" fmla="*/ 2147483647 w 86"/>
                <a:gd name="T75" fmla="*/ 2147483647 h 50"/>
                <a:gd name="T76" fmla="*/ 2147483647 w 86"/>
                <a:gd name="T77" fmla="*/ 2147483647 h 50"/>
                <a:gd name="T78" fmla="*/ 2147483647 w 86"/>
                <a:gd name="T79" fmla="*/ 2147483647 h 50"/>
                <a:gd name="T80" fmla="*/ 2147483647 w 86"/>
                <a:gd name="T81" fmla="*/ 2147483647 h 50"/>
                <a:gd name="T82" fmla="*/ 2147483647 w 86"/>
                <a:gd name="T83" fmla="*/ 2147483647 h 50"/>
                <a:gd name="T84" fmla="*/ 2147483647 w 86"/>
                <a:gd name="T85" fmla="*/ 2147483647 h 50"/>
                <a:gd name="T86" fmla="*/ 2147483647 w 86"/>
                <a:gd name="T87" fmla="*/ 2147483647 h 50"/>
                <a:gd name="T88" fmla="*/ 2147483647 w 86"/>
                <a:gd name="T89" fmla="*/ 2147483647 h 50"/>
                <a:gd name="T90" fmla="*/ 2147483647 w 86"/>
                <a:gd name="T91" fmla="*/ 2147483647 h 50"/>
                <a:gd name="T92" fmla="*/ 2147483647 w 86"/>
                <a:gd name="T93" fmla="*/ 2147483647 h 50"/>
                <a:gd name="T94" fmla="*/ 2147483647 w 86"/>
                <a:gd name="T95" fmla="*/ 2147483647 h 50"/>
                <a:gd name="T96" fmla="*/ 2147483647 w 86"/>
                <a:gd name="T97" fmla="*/ 2147483647 h 50"/>
                <a:gd name="T98" fmla="*/ 2147483647 w 86"/>
                <a:gd name="T99" fmla="*/ 2147483647 h 50"/>
                <a:gd name="T100" fmla="*/ 2147483647 w 86"/>
                <a:gd name="T101" fmla="*/ 2147483647 h 50"/>
                <a:gd name="T102" fmla="*/ 2147483647 w 86"/>
                <a:gd name="T103" fmla="*/ 2147483647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
                <a:gd name="T157" fmla="*/ 0 h 50"/>
                <a:gd name="T158" fmla="*/ 86 w 86"/>
                <a:gd name="T159" fmla="*/ 50 h 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7" name="Freeform 176"/>
            <p:cNvSpPr>
              <a:spLocks/>
            </p:cNvSpPr>
            <p:nvPr/>
          </p:nvSpPr>
          <p:spPr bwMode="auto">
            <a:xfrm>
              <a:off x="5036798" y="2945506"/>
              <a:ext cx="93402" cy="74336"/>
            </a:xfrm>
            <a:custGeom>
              <a:avLst/>
              <a:gdLst>
                <a:gd name="T0" fmla="*/ 2147483647 w 64"/>
                <a:gd name="T1" fmla="*/ 2147483647 h 48"/>
                <a:gd name="T2" fmla="*/ 2147483647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0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2147483647 h 48"/>
                <a:gd name="T26" fmla="*/ 0 w 64"/>
                <a:gd name="T27" fmla="*/ 2147483647 h 48"/>
                <a:gd name="T28" fmla="*/ 0 w 64"/>
                <a:gd name="T29" fmla="*/ 2147483647 h 48"/>
                <a:gd name="T30" fmla="*/ 2147483647 w 64"/>
                <a:gd name="T31" fmla="*/ 2147483647 h 48"/>
                <a:gd name="T32" fmla="*/ 2147483647 w 64"/>
                <a:gd name="T33" fmla="*/ 2147483647 h 48"/>
                <a:gd name="T34" fmla="*/ 2147483647 w 64"/>
                <a:gd name="T35" fmla="*/ 2147483647 h 48"/>
                <a:gd name="T36" fmla="*/ 2147483647 w 64"/>
                <a:gd name="T37" fmla="*/ 2147483647 h 48"/>
                <a:gd name="T38" fmla="*/ 2147483647 w 64"/>
                <a:gd name="T39" fmla="*/ 2147483647 h 48"/>
                <a:gd name="T40" fmla="*/ 2147483647 w 64"/>
                <a:gd name="T41" fmla="*/ 2147483647 h 48"/>
                <a:gd name="T42" fmla="*/ 2147483647 w 64"/>
                <a:gd name="T43" fmla="*/ 2147483647 h 48"/>
                <a:gd name="T44" fmla="*/ 2147483647 w 64"/>
                <a:gd name="T45" fmla="*/ 2147483647 h 48"/>
                <a:gd name="T46" fmla="*/ 2147483647 w 64"/>
                <a:gd name="T47" fmla="*/ 2147483647 h 48"/>
                <a:gd name="T48" fmla="*/ 2147483647 w 64"/>
                <a:gd name="T49" fmla="*/ 2147483647 h 48"/>
                <a:gd name="T50" fmla="*/ 2147483647 w 64"/>
                <a:gd name="T51" fmla="*/ 2147483647 h 48"/>
                <a:gd name="T52" fmla="*/ 2147483647 w 64"/>
                <a:gd name="T53" fmla="*/ 2147483647 h 48"/>
                <a:gd name="T54" fmla="*/ 2147483647 w 64"/>
                <a:gd name="T55" fmla="*/ 2147483647 h 48"/>
                <a:gd name="T56" fmla="*/ 2147483647 w 64"/>
                <a:gd name="T57" fmla="*/ 2147483647 h 48"/>
                <a:gd name="T58" fmla="*/ 2147483647 w 64"/>
                <a:gd name="T59" fmla="*/ 2147483647 h 48"/>
                <a:gd name="T60" fmla="*/ 2147483647 w 64"/>
                <a:gd name="T61" fmla="*/ 2147483647 h 48"/>
                <a:gd name="T62" fmla="*/ 2147483647 w 64"/>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48"/>
                <a:gd name="T98" fmla="*/ 64 w 64"/>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8" name="Freeform 177"/>
            <p:cNvSpPr>
              <a:spLocks/>
            </p:cNvSpPr>
            <p:nvPr/>
          </p:nvSpPr>
          <p:spPr bwMode="auto">
            <a:xfrm>
              <a:off x="5018348" y="2977364"/>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0 h 16"/>
                <a:gd name="T8" fmla="*/ 2147483647 w 40"/>
                <a:gd name="T9" fmla="*/ 0 h 16"/>
                <a:gd name="T10" fmla="*/ 2147483647 w 40"/>
                <a:gd name="T11" fmla="*/ 0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0 w 40"/>
                <a:gd name="T21" fmla="*/ 2147483647 h 16"/>
                <a:gd name="T22" fmla="*/ 2147483647 w 40"/>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6"/>
                <a:gd name="T38" fmla="*/ 40 w 40"/>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69" name="Freeform 178"/>
            <p:cNvSpPr>
              <a:spLocks/>
            </p:cNvSpPr>
            <p:nvPr/>
          </p:nvSpPr>
          <p:spPr bwMode="auto">
            <a:xfrm>
              <a:off x="4429110" y="3354358"/>
              <a:ext cx="59962" cy="142037"/>
            </a:xfrm>
            <a:custGeom>
              <a:avLst/>
              <a:gdLst>
                <a:gd name="T0" fmla="*/ 2147483647 w 40"/>
                <a:gd name="T1" fmla="*/ 2147483647 h 90"/>
                <a:gd name="T2" fmla="*/ 2147483647 w 40"/>
                <a:gd name="T3" fmla="*/ 2147483647 h 90"/>
                <a:gd name="T4" fmla="*/ 2147483647 w 40"/>
                <a:gd name="T5" fmla="*/ 2147483647 h 90"/>
                <a:gd name="T6" fmla="*/ 2147483647 w 40"/>
                <a:gd name="T7" fmla="*/ 2147483647 h 90"/>
                <a:gd name="T8" fmla="*/ 2147483647 w 40"/>
                <a:gd name="T9" fmla="*/ 2147483647 h 90"/>
                <a:gd name="T10" fmla="*/ 2147483647 w 40"/>
                <a:gd name="T11" fmla="*/ 2147483647 h 90"/>
                <a:gd name="T12" fmla="*/ 2147483647 w 40"/>
                <a:gd name="T13" fmla="*/ 2147483647 h 90"/>
                <a:gd name="T14" fmla="*/ 2147483647 w 40"/>
                <a:gd name="T15" fmla="*/ 2147483647 h 90"/>
                <a:gd name="T16" fmla="*/ 0 w 40"/>
                <a:gd name="T17" fmla="*/ 2147483647 h 90"/>
                <a:gd name="T18" fmla="*/ 0 w 40"/>
                <a:gd name="T19" fmla="*/ 2147483647 h 90"/>
                <a:gd name="T20" fmla="*/ 0 w 40"/>
                <a:gd name="T21" fmla="*/ 2147483647 h 90"/>
                <a:gd name="T22" fmla="*/ 2147483647 w 40"/>
                <a:gd name="T23" fmla="*/ 2147483647 h 90"/>
                <a:gd name="T24" fmla="*/ 2147483647 w 40"/>
                <a:gd name="T25" fmla="*/ 2147483647 h 90"/>
                <a:gd name="T26" fmla="*/ 2147483647 w 40"/>
                <a:gd name="T27" fmla="*/ 2147483647 h 90"/>
                <a:gd name="T28" fmla="*/ 2147483647 w 40"/>
                <a:gd name="T29" fmla="*/ 2147483647 h 90"/>
                <a:gd name="T30" fmla="*/ 2147483647 w 40"/>
                <a:gd name="T31" fmla="*/ 2147483647 h 90"/>
                <a:gd name="T32" fmla="*/ 2147483647 w 40"/>
                <a:gd name="T33" fmla="*/ 2147483647 h 90"/>
                <a:gd name="T34" fmla="*/ 2147483647 w 40"/>
                <a:gd name="T35" fmla="*/ 2147483647 h 90"/>
                <a:gd name="T36" fmla="*/ 2147483647 w 40"/>
                <a:gd name="T37" fmla="*/ 2147483647 h 90"/>
                <a:gd name="T38" fmla="*/ 2147483647 w 40"/>
                <a:gd name="T39" fmla="*/ 2147483647 h 90"/>
                <a:gd name="T40" fmla="*/ 2147483647 w 40"/>
                <a:gd name="T41" fmla="*/ 2147483647 h 90"/>
                <a:gd name="T42" fmla="*/ 2147483647 w 40"/>
                <a:gd name="T43" fmla="*/ 0 h 90"/>
                <a:gd name="T44" fmla="*/ 2147483647 w 40"/>
                <a:gd name="T45" fmla="*/ 2147483647 h 90"/>
                <a:gd name="T46" fmla="*/ 2147483647 w 40"/>
                <a:gd name="T47" fmla="*/ 2147483647 h 90"/>
                <a:gd name="T48" fmla="*/ 2147483647 w 40"/>
                <a:gd name="T49" fmla="*/ 2147483647 h 90"/>
                <a:gd name="T50" fmla="*/ 2147483647 w 40"/>
                <a:gd name="T51" fmla="*/ 2147483647 h 90"/>
                <a:gd name="T52" fmla="*/ 2147483647 w 40"/>
                <a:gd name="T53" fmla="*/ 2147483647 h 90"/>
                <a:gd name="T54" fmla="*/ 2147483647 w 40"/>
                <a:gd name="T55" fmla="*/ 2147483647 h 90"/>
                <a:gd name="T56" fmla="*/ 2147483647 w 40"/>
                <a:gd name="T57" fmla="*/ 2147483647 h 90"/>
                <a:gd name="T58" fmla="*/ 2147483647 w 40"/>
                <a:gd name="T59" fmla="*/ 2147483647 h 90"/>
                <a:gd name="T60" fmla="*/ 2147483647 w 40"/>
                <a:gd name="T61" fmla="*/ 2147483647 h 90"/>
                <a:gd name="T62" fmla="*/ 2147483647 w 40"/>
                <a:gd name="T63" fmla="*/ 2147483647 h 90"/>
                <a:gd name="T64" fmla="*/ 2147483647 w 40"/>
                <a:gd name="T65" fmla="*/ 2147483647 h 90"/>
                <a:gd name="T66" fmla="*/ 2147483647 w 40"/>
                <a:gd name="T67" fmla="*/ 2147483647 h 90"/>
                <a:gd name="T68" fmla="*/ 2147483647 w 40"/>
                <a:gd name="T69" fmla="*/ 2147483647 h 90"/>
                <a:gd name="T70" fmla="*/ 2147483647 w 40"/>
                <a:gd name="T71" fmla="*/ 2147483647 h 90"/>
                <a:gd name="T72" fmla="*/ 2147483647 w 40"/>
                <a:gd name="T73" fmla="*/ 2147483647 h 90"/>
                <a:gd name="T74" fmla="*/ 2147483647 w 40"/>
                <a:gd name="T75" fmla="*/ 2147483647 h 90"/>
                <a:gd name="T76" fmla="*/ 2147483647 w 40"/>
                <a:gd name="T77" fmla="*/ 2147483647 h 90"/>
                <a:gd name="T78" fmla="*/ 2147483647 w 40"/>
                <a:gd name="T79" fmla="*/ 2147483647 h 90"/>
                <a:gd name="T80" fmla="*/ 2147483647 w 40"/>
                <a:gd name="T81" fmla="*/ 2147483647 h 90"/>
                <a:gd name="T82" fmla="*/ 2147483647 w 40"/>
                <a:gd name="T83" fmla="*/ 2147483647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
                <a:gd name="T127" fmla="*/ 0 h 90"/>
                <a:gd name="T128" fmla="*/ 40 w 40"/>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0" name="Freeform 179"/>
            <p:cNvSpPr>
              <a:spLocks/>
            </p:cNvSpPr>
            <p:nvPr/>
          </p:nvSpPr>
          <p:spPr bwMode="auto">
            <a:xfrm>
              <a:off x="4439488" y="3305243"/>
              <a:ext cx="253684" cy="220355"/>
            </a:xfrm>
            <a:custGeom>
              <a:avLst/>
              <a:gdLst>
                <a:gd name="T0" fmla="*/ 2147483647 w 174"/>
                <a:gd name="T1" fmla="*/ 2147483647 h 140"/>
                <a:gd name="T2" fmla="*/ 2147483647 w 174"/>
                <a:gd name="T3" fmla="*/ 2147483647 h 140"/>
                <a:gd name="T4" fmla="*/ 2147483647 w 174"/>
                <a:gd name="T5" fmla="*/ 2147483647 h 140"/>
                <a:gd name="T6" fmla="*/ 2147483647 w 174"/>
                <a:gd name="T7" fmla="*/ 2147483647 h 140"/>
                <a:gd name="T8" fmla="*/ 2147483647 w 174"/>
                <a:gd name="T9" fmla="*/ 2147483647 h 140"/>
                <a:gd name="T10" fmla="*/ 2147483647 w 174"/>
                <a:gd name="T11" fmla="*/ 2147483647 h 140"/>
                <a:gd name="T12" fmla="*/ 2147483647 w 174"/>
                <a:gd name="T13" fmla="*/ 2147483647 h 140"/>
                <a:gd name="T14" fmla="*/ 2147483647 w 174"/>
                <a:gd name="T15" fmla="*/ 2147483647 h 140"/>
                <a:gd name="T16" fmla="*/ 2147483647 w 174"/>
                <a:gd name="T17" fmla="*/ 2147483647 h 140"/>
                <a:gd name="T18" fmla="*/ 2147483647 w 174"/>
                <a:gd name="T19" fmla="*/ 2147483647 h 140"/>
                <a:gd name="T20" fmla="*/ 2147483647 w 174"/>
                <a:gd name="T21" fmla="*/ 2147483647 h 140"/>
                <a:gd name="T22" fmla="*/ 2147483647 w 174"/>
                <a:gd name="T23" fmla="*/ 2147483647 h 140"/>
                <a:gd name="T24" fmla="*/ 2147483647 w 174"/>
                <a:gd name="T25" fmla="*/ 2147483647 h 140"/>
                <a:gd name="T26" fmla="*/ 2147483647 w 174"/>
                <a:gd name="T27" fmla="*/ 2147483647 h 140"/>
                <a:gd name="T28" fmla="*/ 2147483647 w 174"/>
                <a:gd name="T29" fmla="*/ 2147483647 h 140"/>
                <a:gd name="T30" fmla="*/ 2147483647 w 174"/>
                <a:gd name="T31" fmla="*/ 2147483647 h 140"/>
                <a:gd name="T32" fmla="*/ 2147483647 w 174"/>
                <a:gd name="T33" fmla="*/ 2147483647 h 140"/>
                <a:gd name="T34" fmla="*/ 2147483647 w 174"/>
                <a:gd name="T35" fmla="*/ 2147483647 h 140"/>
                <a:gd name="T36" fmla="*/ 2147483647 w 174"/>
                <a:gd name="T37" fmla="*/ 2147483647 h 140"/>
                <a:gd name="T38" fmla="*/ 2147483647 w 174"/>
                <a:gd name="T39" fmla="*/ 2147483647 h 140"/>
                <a:gd name="T40" fmla="*/ 2147483647 w 174"/>
                <a:gd name="T41" fmla="*/ 2147483647 h 140"/>
                <a:gd name="T42" fmla="*/ 2147483647 w 174"/>
                <a:gd name="T43" fmla="*/ 2147483647 h 140"/>
                <a:gd name="T44" fmla="*/ 2147483647 w 174"/>
                <a:gd name="T45" fmla="*/ 2147483647 h 140"/>
                <a:gd name="T46" fmla="*/ 2147483647 w 174"/>
                <a:gd name="T47" fmla="*/ 2147483647 h 140"/>
                <a:gd name="T48" fmla="*/ 2147483647 w 174"/>
                <a:gd name="T49" fmla="*/ 2147483647 h 140"/>
                <a:gd name="T50" fmla="*/ 2147483647 w 174"/>
                <a:gd name="T51" fmla="*/ 2147483647 h 140"/>
                <a:gd name="T52" fmla="*/ 0 w 174"/>
                <a:gd name="T53" fmla="*/ 2147483647 h 140"/>
                <a:gd name="T54" fmla="*/ 0 w 174"/>
                <a:gd name="T55" fmla="*/ 2147483647 h 140"/>
                <a:gd name="T56" fmla="*/ 2147483647 w 174"/>
                <a:gd name="T57" fmla="*/ 2147483647 h 140"/>
                <a:gd name="T58" fmla="*/ 2147483647 w 174"/>
                <a:gd name="T59" fmla="*/ 0 h 140"/>
                <a:gd name="T60" fmla="*/ 2147483647 w 174"/>
                <a:gd name="T61" fmla="*/ 2147483647 h 140"/>
                <a:gd name="T62" fmla="*/ 2147483647 w 174"/>
                <a:gd name="T63" fmla="*/ 2147483647 h 140"/>
                <a:gd name="T64" fmla="*/ 2147483647 w 174"/>
                <a:gd name="T65" fmla="*/ 2147483647 h 140"/>
                <a:gd name="T66" fmla="*/ 2147483647 w 174"/>
                <a:gd name="T67" fmla="*/ 2147483647 h 140"/>
                <a:gd name="T68" fmla="*/ 2147483647 w 174"/>
                <a:gd name="T69" fmla="*/ 2147483647 h 140"/>
                <a:gd name="T70" fmla="*/ 2147483647 w 174"/>
                <a:gd name="T71" fmla="*/ 2147483647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4"/>
                <a:gd name="T109" fmla="*/ 0 h 140"/>
                <a:gd name="T110" fmla="*/ 174 w 174"/>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1" name="Freeform 180"/>
            <p:cNvSpPr>
              <a:spLocks/>
            </p:cNvSpPr>
            <p:nvPr/>
          </p:nvSpPr>
          <p:spPr bwMode="auto">
            <a:xfrm>
              <a:off x="4531736" y="3099489"/>
              <a:ext cx="261756" cy="257523"/>
            </a:xfrm>
            <a:custGeom>
              <a:avLst/>
              <a:gdLst>
                <a:gd name="T0" fmla="*/ 2147483647 w 178"/>
                <a:gd name="T1" fmla="*/ 2147483647 h 162"/>
                <a:gd name="T2" fmla="*/ 2147483647 w 178"/>
                <a:gd name="T3" fmla="*/ 2147483647 h 162"/>
                <a:gd name="T4" fmla="*/ 2147483647 w 178"/>
                <a:gd name="T5" fmla="*/ 2147483647 h 162"/>
                <a:gd name="T6" fmla="*/ 2147483647 w 178"/>
                <a:gd name="T7" fmla="*/ 2147483647 h 162"/>
                <a:gd name="T8" fmla="*/ 2147483647 w 178"/>
                <a:gd name="T9" fmla="*/ 2147483647 h 162"/>
                <a:gd name="T10" fmla="*/ 2147483647 w 178"/>
                <a:gd name="T11" fmla="*/ 2147483647 h 162"/>
                <a:gd name="T12" fmla="*/ 2147483647 w 178"/>
                <a:gd name="T13" fmla="*/ 2147483647 h 162"/>
                <a:gd name="T14" fmla="*/ 2147483647 w 178"/>
                <a:gd name="T15" fmla="*/ 2147483647 h 162"/>
                <a:gd name="T16" fmla="*/ 2147483647 w 178"/>
                <a:gd name="T17" fmla="*/ 2147483647 h 162"/>
                <a:gd name="T18" fmla="*/ 2147483647 w 178"/>
                <a:gd name="T19" fmla="*/ 2147483647 h 162"/>
                <a:gd name="T20" fmla="*/ 2147483647 w 178"/>
                <a:gd name="T21" fmla="*/ 2147483647 h 162"/>
                <a:gd name="T22" fmla="*/ 2147483647 w 178"/>
                <a:gd name="T23" fmla="*/ 2147483647 h 162"/>
                <a:gd name="T24" fmla="*/ 2147483647 w 178"/>
                <a:gd name="T25" fmla="*/ 2147483647 h 162"/>
                <a:gd name="T26" fmla="*/ 2147483647 w 178"/>
                <a:gd name="T27" fmla="*/ 2147483647 h 162"/>
                <a:gd name="T28" fmla="*/ 2147483647 w 178"/>
                <a:gd name="T29" fmla="*/ 2147483647 h 162"/>
                <a:gd name="T30" fmla="*/ 2147483647 w 178"/>
                <a:gd name="T31" fmla="*/ 2147483647 h 162"/>
                <a:gd name="T32" fmla="*/ 2147483647 w 178"/>
                <a:gd name="T33" fmla="*/ 2147483647 h 162"/>
                <a:gd name="T34" fmla="*/ 2147483647 w 178"/>
                <a:gd name="T35" fmla="*/ 2147483647 h 162"/>
                <a:gd name="T36" fmla="*/ 2147483647 w 178"/>
                <a:gd name="T37" fmla="*/ 2147483647 h 162"/>
                <a:gd name="T38" fmla="*/ 2147483647 w 178"/>
                <a:gd name="T39" fmla="*/ 2147483647 h 162"/>
                <a:gd name="T40" fmla="*/ 2147483647 w 178"/>
                <a:gd name="T41" fmla="*/ 2147483647 h 162"/>
                <a:gd name="T42" fmla="*/ 2147483647 w 178"/>
                <a:gd name="T43" fmla="*/ 2147483647 h 162"/>
                <a:gd name="T44" fmla="*/ 2147483647 w 178"/>
                <a:gd name="T45" fmla="*/ 2147483647 h 162"/>
                <a:gd name="T46" fmla="*/ 2147483647 w 178"/>
                <a:gd name="T47" fmla="*/ 2147483647 h 162"/>
                <a:gd name="T48" fmla="*/ 2147483647 w 178"/>
                <a:gd name="T49" fmla="*/ 2147483647 h 162"/>
                <a:gd name="T50" fmla="*/ 2147483647 w 178"/>
                <a:gd name="T51" fmla="*/ 2147483647 h 162"/>
                <a:gd name="T52" fmla="*/ 2147483647 w 178"/>
                <a:gd name="T53" fmla="*/ 2147483647 h 162"/>
                <a:gd name="T54" fmla="*/ 2147483647 w 178"/>
                <a:gd name="T55" fmla="*/ 2147483647 h 162"/>
                <a:gd name="T56" fmla="*/ 2147483647 w 178"/>
                <a:gd name="T57" fmla="*/ 2147483647 h 162"/>
                <a:gd name="T58" fmla="*/ 2147483647 w 178"/>
                <a:gd name="T59" fmla="*/ 2147483647 h 162"/>
                <a:gd name="T60" fmla="*/ 2147483647 w 178"/>
                <a:gd name="T61" fmla="*/ 2147483647 h 162"/>
                <a:gd name="T62" fmla="*/ 2147483647 w 178"/>
                <a:gd name="T63" fmla="*/ 0 h 162"/>
                <a:gd name="T64" fmla="*/ 2147483647 w 178"/>
                <a:gd name="T65" fmla="*/ 2147483647 h 162"/>
                <a:gd name="T66" fmla="*/ 2147483647 w 178"/>
                <a:gd name="T67" fmla="*/ 2147483647 h 162"/>
                <a:gd name="T68" fmla="*/ 2147483647 w 178"/>
                <a:gd name="T69" fmla="*/ 2147483647 h 162"/>
                <a:gd name="T70" fmla="*/ 2147483647 w 178"/>
                <a:gd name="T71" fmla="*/ 2147483647 h 162"/>
                <a:gd name="T72" fmla="*/ 2147483647 w 178"/>
                <a:gd name="T73" fmla="*/ 2147483647 h 162"/>
                <a:gd name="T74" fmla="*/ 2147483647 w 178"/>
                <a:gd name="T75" fmla="*/ 2147483647 h 162"/>
                <a:gd name="T76" fmla="*/ 2147483647 w 178"/>
                <a:gd name="T77" fmla="*/ 2147483647 h 162"/>
                <a:gd name="T78" fmla="*/ 2147483647 w 178"/>
                <a:gd name="T79" fmla="*/ 2147483647 h 162"/>
                <a:gd name="T80" fmla="*/ 2147483647 w 178"/>
                <a:gd name="T81" fmla="*/ 2147483647 h 162"/>
                <a:gd name="T82" fmla="*/ 2147483647 w 178"/>
                <a:gd name="T83" fmla="*/ 2147483647 h 162"/>
                <a:gd name="T84" fmla="*/ 2147483647 w 178"/>
                <a:gd name="T85" fmla="*/ 2147483647 h 162"/>
                <a:gd name="T86" fmla="*/ 2147483647 w 178"/>
                <a:gd name="T87" fmla="*/ 2147483647 h 162"/>
                <a:gd name="T88" fmla="*/ 2147483647 w 178"/>
                <a:gd name="T89" fmla="*/ 2147483647 h 162"/>
                <a:gd name="T90" fmla="*/ 2147483647 w 178"/>
                <a:gd name="T91" fmla="*/ 2147483647 h 162"/>
                <a:gd name="T92" fmla="*/ 2147483647 w 178"/>
                <a:gd name="T93" fmla="*/ 2147483647 h 162"/>
                <a:gd name="T94" fmla="*/ 2147483647 w 178"/>
                <a:gd name="T95" fmla="*/ 2147483647 h 162"/>
                <a:gd name="T96" fmla="*/ 2147483647 w 178"/>
                <a:gd name="T97" fmla="*/ 2147483647 h 162"/>
                <a:gd name="T98" fmla="*/ 2147483647 w 178"/>
                <a:gd name="T99" fmla="*/ 2147483647 h 162"/>
                <a:gd name="T100" fmla="*/ 2147483647 w 178"/>
                <a:gd name="T101" fmla="*/ 2147483647 h 162"/>
                <a:gd name="T102" fmla="*/ 2147483647 w 178"/>
                <a:gd name="T103" fmla="*/ 2147483647 h 162"/>
                <a:gd name="T104" fmla="*/ 2147483647 w 178"/>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162"/>
                <a:gd name="T161" fmla="*/ 178 w 178"/>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2" name="Freeform 181"/>
            <p:cNvSpPr>
              <a:spLocks/>
            </p:cNvSpPr>
            <p:nvPr/>
          </p:nvSpPr>
          <p:spPr bwMode="auto">
            <a:xfrm>
              <a:off x="4673569" y="3091525"/>
              <a:ext cx="80718" cy="53098"/>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0 h 34"/>
                <a:gd name="T24" fmla="*/ 2147483647 w 54"/>
                <a:gd name="T25" fmla="*/ 2147483647 h 34"/>
                <a:gd name="T26" fmla="*/ 2147483647 w 54"/>
                <a:gd name="T27" fmla="*/ 2147483647 h 34"/>
                <a:gd name="T28" fmla="*/ 2147483647 w 54"/>
                <a:gd name="T29" fmla="*/ 0 h 34"/>
                <a:gd name="T30" fmla="*/ 0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2147483647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
                <a:gd name="T88" fmla="*/ 0 h 34"/>
                <a:gd name="T89" fmla="*/ 54 w 54"/>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3" name="Freeform 182"/>
            <p:cNvSpPr>
              <a:spLocks/>
            </p:cNvSpPr>
            <p:nvPr/>
          </p:nvSpPr>
          <p:spPr bwMode="auto">
            <a:xfrm>
              <a:off x="4690866" y="3022498"/>
              <a:ext cx="71493" cy="79646"/>
            </a:xfrm>
            <a:custGeom>
              <a:avLst/>
              <a:gdLst>
                <a:gd name="T0" fmla="*/ 2147483647 w 50"/>
                <a:gd name="T1" fmla="*/ 0 h 50"/>
                <a:gd name="T2" fmla="*/ 2147483647 w 50"/>
                <a:gd name="T3" fmla="*/ 2147483647 h 50"/>
                <a:gd name="T4" fmla="*/ 2147483647 w 50"/>
                <a:gd name="T5" fmla="*/ 2147483647 h 50"/>
                <a:gd name="T6" fmla="*/ 2147483647 w 50"/>
                <a:gd name="T7" fmla="*/ 2147483647 h 50"/>
                <a:gd name="T8" fmla="*/ 2147483647 w 50"/>
                <a:gd name="T9" fmla="*/ 2147483647 h 50"/>
                <a:gd name="T10" fmla="*/ 2147483647 w 50"/>
                <a:gd name="T11" fmla="*/ 2147483647 h 50"/>
                <a:gd name="T12" fmla="*/ 2147483647 w 50"/>
                <a:gd name="T13" fmla="*/ 2147483647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0 w 50"/>
                <a:gd name="T31" fmla="*/ 2147483647 h 50"/>
                <a:gd name="T32" fmla="*/ 2147483647 w 50"/>
                <a:gd name="T33" fmla="*/ 2147483647 h 50"/>
                <a:gd name="T34" fmla="*/ 2147483647 w 50"/>
                <a:gd name="T35" fmla="*/ 2147483647 h 50"/>
                <a:gd name="T36" fmla="*/ 2147483647 w 50"/>
                <a:gd name="T37" fmla="*/ 2147483647 h 50"/>
                <a:gd name="T38" fmla="*/ 2147483647 w 50"/>
                <a:gd name="T39" fmla="*/ 2147483647 h 50"/>
                <a:gd name="T40" fmla="*/ 2147483647 w 50"/>
                <a:gd name="T41" fmla="*/ 2147483647 h 50"/>
                <a:gd name="T42" fmla="*/ 2147483647 w 50"/>
                <a:gd name="T43" fmla="*/ 2147483647 h 50"/>
                <a:gd name="T44" fmla="*/ 2147483647 w 50"/>
                <a:gd name="T45" fmla="*/ 2147483647 h 50"/>
                <a:gd name="T46" fmla="*/ 2147483647 w 50"/>
                <a:gd name="T47" fmla="*/ 2147483647 h 50"/>
                <a:gd name="T48" fmla="*/ 2147483647 w 50"/>
                <a:gd name="T49" fmla="*/ 2147483647 h 50"/>
                <a:gd name="T50" fmla="*/ 2147483647 w 50"/>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50"/>
                <a:gd name="T80" fmla="*/ 50 w 50"/>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4" name="Freeform 183"/>
            <p:cNvSpPr>
              <a:spLocks/>
            </p:cNvSpPr>
            <p:nvPr/>
          </p:nvSpPr>
          <p:spPr bwMode="auto">
            <a:xfrm>
              <a:off x="4787727" y="2913647"/>
              <a:ext cx="44971" cy="80974"/>
            </a:xfrm>
            <a:custGeom>
              <a:avLst/>
              <a:gdLst>
                <a:gd name="T0" fmla="*/ 2147483647 w 32"/>
                <a:gd name="T1" fmla="*/ 2147483647 h 52"/>
                <a:gd name="T2" fmla="*/ 2147483647 w 32"/>
                <a:gd name="T3" fmla="*/ 2147483647 h 52"/>
                <a:gd name="T4" fmla="*/ 2147483647 w 32"/>
                <a:gd name="T5" fmla="*/ 2147483647 h 52"/>
                <a:gd name="T6" fmla="*/ 2147483647 w 32"/>
                <a:gd name="T7" fmla="*/ 2147483647 h 52"/>
                <a:gd name="T8" fmla="*/ 2147483647 w 32"/>
                <a:gd name="T9" fmla="*/ 2147483647 h 52"/>
                <a:gd name="T10" fmla="*/ 2147483647 w 32"/>
                <a:gd name="T11" fmla="*/ 2147483647 h 52"/>
                <a:gd name="T12" fmla="*/ 2147483647 w 32"/>
                <a:gd name="T13" fmla="*/ 2147483647 h 52"/>
                <a:gd name="T14" fmla="*/ 2147483647 w 32"/>
                <a:gd name="T15" fmla="*/ 2147483647 h 52"/>
                <a:gd name="T16" fmla="*/ 0 w 32"/>
                <a:gd name="T17" fmla="*/ 2147483647 h 52"/>
                <a:gd name="T18" fmla="*/ 2147483647 w 32"/>
                <a:gd name="T19" fmla="*/ 2147483647 h 52"/>
                <a:gd name="T20" fmla="*/ 2147483647 w 32"/>
                <a:gd name="T21" fmla="*/ 2147483647 h 52"/>
                <a:gd name="T22" fmla="*/ 2147483647 w 32"/>
                <a:gd name="T23" fmla="*/ 2147483647 h 52"/>
                <a:gd name="T24" fmla="*/ 2147483647 w 32"/>
                <a:gd name="T25" fmla="*/ 0 h 52"/>
                <a:gd name="T26" fmla="*/ 2147483647 w 32"/>
                <a:gd name="T27" fmla="*/ 2147483647 h 52"/>
                <a:gd name="T28" fmla="*/ 2147483647 w 32"/>
                <a:gd name="T29" fmla="*/ 2147483647 h 52"/>
                <a:gd name="T30" fmla="*/ 2147483647 w 32"/>
                <a:gd name="T31" fmla="*/ 2147483647 h 52"/>
                <a:gd name="T32" fmla="*/ 2147483647 w 32"/>
                <a:gd name="T33" fmla="*/ 2147483647 h 52"/>
                <a:gd name="T34" fmla="*/ 2147483647 w 32"/>
                <a:gd name="T35" fmla="*/ 2147483647 h 52"/>
                <a:gd name="T36" fmla="*/ 2147483647 w 32"/>
                <a:gd name="T37" fmla="*/ 2147483647 h 52"/>
                <a:gd name="T38" fmla="*/ 2147483647 w 32"/>
                <a:gd name="T39" fmla="*/ 2147483647 h 52"/>
                <a:gd name="T40" fmla="*/ 2147483647 w 32"/>
                <a:gd name="T41" fmla="*/ 2147483647 h 52"/>
                <a:gd name="T42" fmla="*/ 2147483647 w 32"/>
                <a:gd name="T43" fmla="*/ 2147483647 h 52"/>
                <a:gd name="T44" fmla="*/ 2147483647 w 32"/>
                <a:gd name="T45" fmla="*/ 2147483647 h 52"/>
                <a:gd name="T46" fmla="*/ 2147483647 w 32"/>
                <a:gd name="T47" fmla="*/ 2147483647 h 52"/>
                <a:gd name="T48" fmla="*/ 2147483647 w 32"/>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52"/>
                <a:gd name="T77" fmla="*/ 32 w 3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5" name="Freeform 184"/>
            <p:cNvSpPr>
              <a:spLocks/>
            </p:cNvSpPr>
            <p:nvPr/>
          </p:nvSpPr>
          <p:spPr bwMode="auto">
            <a:xfrm>
              <a:off x="4741603" y="2994621"/>
              <a:ext cx="186804" cy="207081"/>
            </a:xfrm>
            <a:custGeom>
              <a:avLst/>
              <a:gdLst>
                <a:gd name="T0" fmla="*/ 2147483647 w 127"/>
                <a:gd name="T1" fmla="*/ 2147483647 h 130"/>
                <a:gd name="T2" fmla="*/ 2147483647 w 127"/>
                <a:gd name="T3" fmla="*/ 2147483647 h 130"/>
                <a:gd name="T4" fmla="*/ 2147483647 w 127"/>
                <a:gd name="T5" fmla="*/ 2147483647 h 130"/>
                <a:gd name="T6" fmla="*/ 2147483647 w 127"/>
                <a:gd name="T7" fmla="*/ 2147483647 h 130"/>
                <a:gd name="T8" fmla="*/ 2147483647 w 127"/>
                <a:gd name="T9" fmla="*/ 2147483647 h 130"/>
                <a:gd name="T10" fmla="*/ 2147483647 w 127"/>
                <a:gd name="T11" fmla="*/ 2147483647 h 130"/>
                <a:gd name="T12" fmla="*/ 2147483647 w 127"/>
                <a:gd name="T13" fmla="*/ 2147483647 h 130"/>
                <a:gd name="T14" fmla="*/ 2147483647 w 127"/>
                <a:gd name="T15" fmla="*/ 2147483647 h 130"/>
                <a:gd name="T16" fmla="*/ 2147483647 w 127"/>
                <a:gd name="T17" fmla="*/ 2147483647 h 130"/>
                <a:gd name="T18" fmla="*/ 2147483647 w 127"/>
                <a:gd name="T19" fmla="*/ 2147483647 h 130"/>
                <a:gd name="T20" fmla="*/ 2147483647 w 127"/>
                <a:gd name="T21" fmla="*/ 2147483647 h 130"/>
                <a:gd name="T22" fmla="*/ 2147483647 w 127"/>
                <a:gd name="T23" fmla="*/ 2147483647 h 130"/>
                <a:gd name="T24" fmla="*/ 2147483647 w 127"/>
                <a:gd name="T25" fmla="*/ 2147483647 h 130"/>
                <a:gd name="T26" fmla="*/ 2147483647 w 127"/>
                <a:gd name="T27" fmla="*/ 2147483647 h 130"/>
                <a:gd name="T28" fmla="*/ 2147483647 w 127"/>
                <a:gd name="T29" fmla="*/ 2147483647 h 130"/>
                <a:gd name="T30" fmla="*/ 2147483647 w 127"/>
                <a:gd name="T31" fmla="*/ 2147483647 h 130"/>
                <a:gd name="T32" fmla="*/ 2147483647 w 127"/>
                <a:gd name="T33" fmla="*/ 2147483647 h 130"/>
                <a:gd name="T34" fmla="*/ 2147483647 w 127"/>
                <a:gd name="T35" fmla="*/ 2147483647 h 130"/>
                <a:gd name="T36" fmla="*/ 2147483647 w 127"/>
                <a:gd name="T37" fmla="*/ 2147483647 h 130"/>
                <a:gd name="T38" fmla="*/ 2147483647 w 127"/>
                <a:gd name="T39" fmla="*/ 0 h 130"/>
                <a:gd name="T40" fmla="*/ 2147483647 w 127"/>
                <a:gd name="T41" fmla="*/ 2147483647 h 130"/>
                <a:gd name="T42" fmla="*/ 2147483647 w 127"/>
                <a:gd name="T43" fmla="*/ 2147483647 h 130"/>
                <a:gd name="T44" fmla="*/ 2147483647 w 127"/>
                <a:gd name="T45" fmla="*/ 2147483647 h 130"/>
                <a:gd name="T46" fmla="*/ 2147483647 w 127"/>
                <a:gd name="T47" fmla="*/ 2147483647 h 130"/>
                <a:gd name="T48" fmla="*/ 2147483647 w 127"/>
                <a:gd name="T49" fmla="*/ 2147483647 h 130"/>
                <a:gd name="T50" fmla="*/ 2147483647 w 127"/>
                <a:gd name="T51" fmla="*/ 2147483647 h 130"/>
                <a:gd name="T52" fmla="*/ 2147483647 w 127"/>
                <a:gd name="T53" fmla="*/ 2147483647 h 130"/>
                <a:gd name="T54" fmla="*/ 2147483647 w 127"/>
                <a:gd name="T55" fmla="*/ 2147483647 h 130"/>
                <a:gd name="T56" fmla="*/ 2147483647 w 127"/>
                <a:gd name="T57" fmla="*/ 2147483647 h 130"/>
                <a:gd name="T58" fmla="*/ 2147483647 w 127"/>
                <a:gd name="T59" fmla="*/ 2147483647 h 130"/>
                <a:gd name="T60" fmla="*/ 2147483647 w 127"/>
                <a:gd name="T61" fmla="*/ 2147483647 h 130"/>
                <a:gd name="T62" fmla="*/ 0 w 127"/>
                <a:gd name="T63" fmla="*/ 2147483647 h 130"/>
                <a:gd name="T64" fmla="*/ 2147483647 w 127"/>
                <a:gd name="T65" fmla="*/ 2147483647 h 130"/>
                <a:gd name="T66" fmla="*/ 2147483647 w 127"/>
                <a:gd name="T67" fmla="*/ 2147483647 h 130"/>
                <a:gd name="T68" fmla="*/ 2147483647 w 127"/>
                <a:gd name="T69" fmla="*/ 2147483647 h 130"/>
                <a:gd name="T70" fmla="*/ 2147483647 w 127"/>
                <a:gd name="T71" fmla="*/ 2147483647 h 130"/>
                <a:gd name="T72" fmla="*/ 2147483647 w 127"/>
                <a:gd name="T73" fmla="*/ 2147483647 h 130"/>
                <a:gd name="T74" fmla="*/ 2147483647 w 127"/>
                <a:gd name="T75" fmla="*/ 2147483647 h 130"/>
                <a:gd name="T76" fmla="*/ 2147483647 w 127"/>
                <a:gd name="T77" fmla="*/ 2147483647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130"/>
                <a:gd name="T119" fmla="*/ 127 w 127"/>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6" name="Freeform 185"/>
            <p:cNvSpPr>
              <a:spLocks/>
            </p:cNvSpPr>
            <p:nvPr/>
          </p:nvSpPr>
          <p:spPr bwMode="auto">
            <a:xfrm>
              <a:off x="4751980" y="3195066"/>
              <a:ext cx="86483" cy="46460"/>
            </a:xfrm>
            <a:custGeom>
              <a:avLst/>
              <a:gdLst>
                <a:gd name="T0" fmla="*/ 2147483647 w 60"/>
                <a:gd name="T1" fmla="*/ 2147483647 h 30"/>
                <a:gd name="T2" fmla="*/ 2147483647 w 60"/>
                <a:gd name="T3" fmla="*/ 2147483647 h 30"/>
                <a:gd name="T4" fmla="*/ 2147483647 w 60"/>
                <a:gd name="T5" fmla="*/ 0 h 30"/>
                <a:gd name="T6" fmla="*/ 2147483647 w 60"/>
                <a:gd name="T7" fmla="*/ 0 h 30"/>
                <a:gd name="T8" fmla="*/ 2147483647 w 60"/>
                <a:gd name="T9" fmla="*/ 2147483647 h 30"/>
                <a:gd name="T10" fmla="*/ 2147483647 w 60"/>
                <a:gd name="T11" fmla="*/ 2147483647 h 30"/>
                <a:gd name="T12" fmla="*/ 2147483647 w 60"/>
                <a:gd name="T13" fmla="*/ 0 h 30"/>
                <a:gd name="T14" fmla="*/ 2147483647 w 60"/>
                <a:gd name="T15" fmla="*/ 2147483647 h 30"/>
                <a:gd name="T16" fmla="*/ 2147483647 w 60"/>
                <a:gd name="T17" fmla="*/ 2147483647 h 30"/>
                <a:gd name="T18" fmla="*/ 2147483647 w 60"/>
                <a:gd name="T19" fmla="*/ 2147483647 h 30"/>
                <a:gd name="T20" fmla="*/ 2147483647 w 60"/>
                <a:gd name="T21" fmla="*/ 2147483647 h 30"/>
                <a:gd name="T22" fmla="*/ 2147483647 w 60"/>
                <a:gd name="T23" fmla="*/ 2147483647 h 30"/>
                <a:gd name="T24" fmla="*/ 0 w 60"/>
                <a:gd name="T25" fmla="*/ 2147483647 h 30"/>
                <a:gd name="T26" fmla="*/ 0 w 60"/>
                <a:gd name="T27" fmla="*/ 2147483647 h 30"/>
                <a:gd name="T28" fmla="*/ 2147483647 w 60"/>
                <a:gd name="T29" fmla="*/ 2147483647 h 30"/>
                <a:gd name="T30" fmla="*/ 2147483647 w 60"/>
                <a:gd name="T31" fmla="*/ 2147483647 h 30"/>
                <a:gd name="T32" fmla="*/ 2147483647 w 60"/>
                <a:gd name="T33" fmla="*/ 2147483647 h 30"/>
                <a:gd name="T34" fmla="*/ 2147483647 w 60"/>
                <a:gd name="T35" fmla="*/ 2147483647 h 30"/>
                <a:gd name="T36" fmla="*/ 2147483647 w 60"/>
                <a:gd name="T37" fmla="*/ 2147483647 h 30"/>
                <a:gd name="T38" fmla="*/ 2147483647 w 60"/>
                <a:gd name="T39" fmla="*/ 2147483647 h 30"/>
                <a:gd name="T40" fmla="*/ 2147483647 w 60"/>
                <a:gd name="T41" fmla="*/ 2147483647 h 30"/>
                <a:gd name="T42" fmla="*/ 2147483647 w 60"/>
                <a:gd name="T43" fmla="*/ 2147483647 h 30"/>
                <a:gd name="T44" fmla="*/ 2147483647 w 60"/>
                <a:gd name="T45" fmla="*/ 2147483647 h 30"/>
                <a:gd name="T46" fmla="*/ 2147483647 w 60"/>
                <a:gd name="T47" fmla="*/ 2147483647 h 30"/>
                <a:gd name="T48" fmla="*/ 2147483647 w 60"/>
                <a:gd name="T49" fmla="*/ 2147483647 h 30"/>
                <a:gd name="T50" fmla="*/ 2147483647 w 60"/>
                <a:gd name="T51" fmla="*/ 2147483647 h 30"/>
                <a:gd name="T52" fmla="*/ 2147483647 w 60"/>
                <a:gd name="T53" fmla="*/ 2147483647 h 30"/>
                <a:gd name="T54" fmla="*/ 2147483647 w 60"/>
                <a:gd name="T55" fmla="*/ 2147483647 h 30"/>
                <a:gd name="T56" fmla="*/ 2147483647 w 60"/>
                <a:gd name="T57" fmla="*/ 2147483647 h 30"/>
                <a:gd name="T58" fmla="*/ 2147483647 w 60"/>
                <a:gd name="T59" fmla="*/ 2147483647 h 30"/>
                <a:gd name="T60" fmla="*/ 2147483647 w 60"/>
                <a:gd name="T61" fmla="*/ 2147483647 h 30"/>
                <a:gd name="T62" fmla="*/ 2147483647 w 60"/>
                <a:gd name="T63" fmla="*/ 2147483647 h 30"/>
                <a:gd name="T64" fmla="*/ 2147483647 w 60"/>
                <a:gd name="T65" fmla="*/ 2147483647 h 30"/>
                <a:gd name="T66" fmla="*/ 2147483647 w 60"/>
                <a:gd name="T67" fmla="*/ 2147483647 h 30"/>
                <a:gd name="T68" fmla="*/ 2147483647 w 60"/>
                <a:gd name="T69" fmla="*/ 2147483647 h 30"/>
                <a:gd name="T70" fmla="*/ 2147483647 w 60"/>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30"/>
                <a:gd name="T110" fmla="*/ 60 w 6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7" name="Freeform 186"/>
            <p:cNvSpPr>
              <a:spLocks/>
            </p:cNvSpPr>
            <p:nvPr/>
          </p:nvSpPr>
          <p:spPr bwMode="auto">
            <a:xfrm>
              <a:off x="4824626" y="3156569"/>
              <a:ext cx="156823" cy="71682"/>
            </a:xfrm>
            <a:custGeom>
              <a:avLst/>
              <a:gdLst>
                <a:gd name="T0" fmla="*/ 2147483647 w 107"/>
                <a:gd name="T1" fmla="*/ 2147483647 h 46"/>
                <a:gd name="T2" fmla="*/ 2147483647 w 107"/>
                <a:gd name="T3" fmla="*/ 2147483647 h 46"/>
                <a:gd name="T4" fmla="*/ 2147483647 w 107"/>
                <a:gd name="T5" fmla="*/ 2147483647 h 46"/>
                <a:gd name="T6" fmla="*/ 2147483647 w 107"/>
                <a:gd name="T7" fmla="*/ 2147483647 h 46"/>
                <a:gd name="T8" fmla="*/ 2147483647 w 107"/>
                <a:gd name="T9" fmla="*/ 0 h 46"/>
                <a:gd name="T10" fmla="*/ 2147483647 w 107"/>
                <a:gd name="T11" fmla="*/ 2147483647 h 46"/>
                <a:gd name="T12" fmla="*/ 2147483647 w 107"/>
                <a:gd name="T13" fmla="*/ 2147483647 h 46"/>
                <a:gd name="T14" fmla="*/ 2147483647 w 107"/>
                <a:gd name="T15" fmla="*/ 2147483647 h 46"/>
                <a:gd name="T16" fmla="*/ 2147483647 w 107"/>
                <a:gd name="T17" fmla="*/ 2147483647 h 46"/>
                <a:gd name="T18" fmla="*/ 2147483647 w 107"/>
                <a:gd name="T19" fmla="*/ 2147483647 h 46"/>
                <a:gd name="T20" fmla="*/ 2147483647 w 107"/>
                <a:gd name="T21" fmla="*/ 2147483647 h 46"/>
                <a:gd name="T22" fmla="*/ 2147483647 w 107"/>
                <a:gd name="T23" fmla="*/ 2147483647 h 46"/>
                <a:gd name="T24" fmla="*/ 2147483647 w 107"/>
                <a:gd name="T25" fmla="*/ 2147483647 h 46"/>
                <a:gd name="T26" fmla="*/ 2147483647 w 107"/>
                <a:gd name="T27" fmla="*/ 2147483647 h 46"/>
                <a:gd name="T28" fmla="*/ 2147483647 w 107"/>
                <a:gd name="T29" fmla="*/ 2147483647 h 46"/>
                <a:gd name="T30" fmla="*/ 2147483647 w 107"/>
                <a:gd name="T31" fmla="*/ 2147483647 h 46"/>
                <a:gd name="T32" fmla="*/ 2147483647 w 107"/>
                <a:gd name="T33" fmla="*/ 2147483647 h 46"/>
                <a:gd name="T34" fmla="*/ 2147483647 w 107"/>
                <a:gd name="T35" fmla="*/ 2147483647 h 46"/>
                <a:gd name="T36" fmla="*/ 2147483647 w 107"/>
                <a:gd name="T37" fmla="*/ 2147483647 h 46"/>
                <a:gd name="T38" fmla="*/ 2147483647 w 107"/>
                <a:gd name="T39" fmla="*/ 2147483647 h 46"/>
                <a:gd name="T40" fmla="*/ 2147483647 w 107"/>
                <a:gd name="T41" fmla="*/ 2147483647 h 46"/>
                <a:gd name="T42" fmla="*/ 2147483647 w 107"/>
                <a:gd name="T43" fmla="*/ 2147483647 h 46"/>
                <a:gd name="T44" fmla="*/ 2147483647 w 107"/>
                <a:gd name="T45" fmla="*/ 2147483647 h 46"/>
                <a:gd name="T46" fmla="*/ 2147483647 w 107"/>
                <a:gd name="T47" fmla="*/ 2147483647 h 46"/>
                <a:gd name="T48" fmla="*/ 2147483647 w 107"/>
                <a:gd name="T49" fmla="*/ 2147483647 h 46"/>
                <a:gd name="T50" fmla="*/ 2147483647 w 107"/>
                <a:gd name="T51" fmla="*/ 2147483647 h 46"/>
                <a:gd name="T52" fmla="*/ 2147483647 w 107"/>
                <a:gd name="T53" fmla="*/ 2147483647 h 46"/>
                <a:gd name="T54" fmla="*/ 2147483647 w 107"/>
                <a:gd name="T55" fmla="*/ 2147483647 h 46"/>
                <a:gd name="T56" fmla="*/ 0 w 107"/>
                <a:gd name="T57" fmla="*/ 2147483647 h 46"/>
                <a:gd name="T58" fmla="*/ 0 w 107"/>
                <a:gd name="T59" fmla="*/ 2147483647 h 46"/>
                <a:gd name="T60" fmla="*/ 2147483647 w 107"/>
                <a:gd name="T61" fmla="*/ 2147483647 h 46"/>
                <a:gd name="T62" fmla="*/ 2147483647 w 107"/>
                <a:gd name="T63" fmla="*/ 2147483647 h 46"/>
                <a:gd name="T64" fmla="*/ 2147483647 w 107"/>
                <a:gd name="T65" fmla="*/ 2147483647 h 46"/>
                <a:gd name="T66" fmla="*/ 2147483647 w 107"/>
                <a:gd name="T67" fmla="*/ 2147483647 h 46"/>
                <a:gd name="T68" fmla="*/ 2147483647 w 107"/>
                <a:gd name="T69" fmla="*/ 2147483647 h 46"/>
                <a:gd name="T70" fmla="*/ 2147483647 w 107"/>
                <a:gd name="T71" fmla="*/ 2147483647 h 46"/>
                <a:gd name="T72" fmla="*/ 2147483647 w 107"/>
                <a:gd name="T73" fmla="*/ 2147483647 h 46"/>
                <a:gd name="T74" fmla="*/ 2147483647 w 107"/>
                <a:gd name="T75" fmla="*/ 2147483647 h 46"/>
                <a:gd name="T76" fmla="*/ 2147483647 w 107"/>
                <a:gd name="T77" fmla="*/ 2147483647 h 46"/>
                <a:gd name="T78" fmla="*/ 2147483647 w 107"/>
                <a:gd name="T79" fmla="*/ 2147483647 h 46"/>
                <a:gd name="T80" fmla="*/ 2147483647 w 107"/>
                <a:gd name="T81" fmla="*/ 2147483647 h 46"/>
                <a:gd name="T82" fmla="*/ 2147483647 w 107"/>
                <a:gd name="T83" fmla="*/ 2147483647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7"/>
                <a:gd name="T127" fmla="*/ 0 h 46"/>
                <a:gd name="T128" fmla="*/ 107 w 107"/>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8" name="Freeform 187"/>
            <p:cNvSpPr>
              <a:spLocks/>
            </p:cNvSpPr>
            <p:nvPr/>
          </p:nvSpPr>
          <p:spPr bwMode="auto">
            <a:xfrm>
              <a:off x="4762358" y="3212322"/>
              <a:ext cx="270981" cy="258851"/>
            </a:xfrm>
            <a:custGeom>
              <a:avLst/>
              <a:gdLst>
                <a:gd name="T0" fmla="*/ 2147483647 w 185"/>
                <a:gd name="T1" fmla="*/ 2147483647 h 162"/>
                <a:gd name="T2" fmla="*/ 0 w 185"/>
                <a:gd name="T3" fmla="*/ 2147483647 h 162"/>
                <a:gd name="T4" fmla="*/ 2147483647 w 185"/>
                <a:gd name="T5" fmla="*/ 2147483647 h 162"/>
                <a:gd name="T6" fmla="*/ 2147483647 w 185"/>
                <a:gd name="T7" fmla="*/ 2147483647 h 162"/>
                <a:gd name="T8" fmla="*/ 2147483647 w 185"/>
                <a:gd name="T9" fmla="*/ 2147483647 h 162"/>
                <a:gd name="T10" fmla="*/ 2147483647 w 185"/>
                <a:gd name="T11" fmla="*/ 2147483647 h 162"/>
                <a:gd name="T12" fmla="*/ 2147483647 w 185"/>
                <a:gd name="T13" fmla="*/ 2147483647 h 162"/>
                <a:gd name="T14" fmla="*/ 2147483647 w 185"/>
                <a:gd name="T15" fmla="*/ 2147483647 h 162"/>
                <a:gd name="T16" fmla="*/ 2147483647 w 185"/>
                <a:gd name="T17" fmla="*/ 2147483647 h 162"/>
                <a:gd name="T18" fmla="*/ 2147483647 w 185"/>
                <a:gd name="T19" fmla="*/ 2147483647 h 162"/>
                <a:gd name="T20" fmla="*/ 2147483647 w 185"/>
                <a:gd name="T21" fmla="*/ 2147483647 h 162"/>
                <a:gd name="T22" fmla="*/ 2147483647 w 185"/>
                <a:gd name="T23" fmla="*/ 0 h 162"/>
                <a:gd name="T24" fmla="*/ 2147483647 w 185"/>
                <a:gd name="T25" fmla="*/ 2147483647 h 162"/>
                <a:gd name="T26" fmla="*/ 2147483647 w 185"/>
                <a:gd name="T27" fmla="*/ 2147483647 h 162"/>
                <a:gd name="T28" fmla="*/ 2147483647 w 185"/>
                <a:gd name="T29" fmla="*/ 2147483647 h 162"/>
                <a:gd name="T30" fmla="*/ 2147483647 w 185"/>
                <a:gd name="T31" fmla="*/ 2147483647 h 162"/>
                <a:gd name="T32" fmla="*/ 2147483647 w 185"/>
                <a:gd name="T33" fmla="*/ 2147483647 h 162"/>
                <a:gd name="T34" fmla="*/ 2147483647 w 185"/>
                <a:gd name="T35" fmla="*/ 2147483647 h 162"/>
                <a:gd name="T36" fmla="*/ 2147483647 w 185"/>
                <a:gd name="T37" fmla="*/ 2147483647 h 162"/>
                <a:gd name="T38" fmla="*/ 2147483647 w 185"/>
                <a:gd name="T39" fmla="*/ 2147483647 h 162"/>
                <a:gd name="T40" fmla="*/ 2147483647 w 185"/>
                <a:gd name="T41" fmla="*/ 2147483647 h 162"/>
                <a:gd name="T42" fmla="*/ 2147483647 w 185"/>
                <a:gd name="T43" fmla="*/ 2147483647 h 162"/>
                <a:gd name="T44" fmla="*/ 2147483647 w 185"/>
                <a:gd name="T45" fmla="*/ 2147483647 h 162"/>
                <a:gd name="T46" fmla="*/ 2147483647 w 185"/>
                <a:gd name="T47" fmla="*/ 2147483647 h 162"/>
                <a:gd name="T48" fmla="*/ 2147483647 w 185"/>
                <a:gd name="T49" fmla="*/ 2147483647 h 162"/>
                <a:gd name="T50" fmla="*/ 2147483647 w 185"/>
                <a:gd name="T51" fmla="*/ 2147483647 h 162"/>
                <a:gd name="T52" fmla="*/ 2147483647 w 185"/>
                <a:gd name="T53" fmla="*/ 2147483647 h 162"/>
                <a:gd name="T54" fmla="*/ 2147483647 w 185"/>
                <a:gd name="T55" fmla="*/ 2147483647 h 162"/>
                <a:gd name="T56" fmla="*/ 2147483647 w 185"/>
                <a:gd name="T57" fmla="*/ 2147483647 h 162"/>
                <a:gd name="T58" fmla="*/ 2147483647 w 185"/>
                <a:gd name="T59" fmla="*/ 2147483647 h 162"/>
                <a:gd name="T60" fmla="*/ 2147483647 w 185"/>
                <a:gd name="T61" fmla="*/ 2147483647 h 162"/>
                <a:gd name="T62" fmla="*/ 2147483647 w 185"/>
                <a:gd name="T63" fmla="*/ 2147483647 h 162"/>
                <a:gd name="T64" fmla="*/ 2147483647 w 185"/>
                <a:gd name="T65" fmla="*/ 2147483647 h 162"/>
                <a:gd name="T66" fmla="*/ 2147483647 w 185"/>
                <a:gd name="T67" fmla="*/ 2147483647 h 162"/>
                <a:gd name="T68" fmla="*/ 2147483647 w 185"/>
                <a:gd name="T69" fmla="*/ 2147483647 h 162"/>
                <a:gd name="T70" fmla="*/ 2147483647 w 185"/>
                <a:gd name="T71" fmla="*/ 2147483647 h 162"/>
                <a:gd name="T72" fmla="*/ 2147483647 w 185"/>
                <a:gd name="T73" fmla="*/ 2147483647 h 162"/>
                <a:gd name="T74" fmla="*/ 2147483647 w 185"/>
                <a:gd name="T75" fmla="*/ 2147483647 h 162"/>
                <a:gd name="T76" fmla="*/ 2147483647 w 185"/>
                <a:gd name="T77" fmla="*/ 2147483647 h 162"/>
                <a:gd name="T78" fmla="*/ 2147483647 w 185"/>
                <a:gd name="T79" fmla="*/ 2147483647 h 162"/>
                <a:gd name="T80" fmla="*/ 2147483647 w 185"/>
                <a:gd name="T81" fmla="*/ 2147483647 h 162"/>
                <a:gd name="T82" fmla="*/ 2147483647 w 185"/>
                <a:gd name="T83" fmla="*/ 2147483647 h 162"/>
                <a:gd name="T84" fmla="*/ 2147483647 w 185"/>
                <a:gd name="T85" fmla="*/ 2147483647 h 162"/>
                <a:gd name="T86" fmla="*/ 2147483647 w 185"/>
                <a:gd name="T87" fmla="*/ 2147483647 h 162"/>
                <a:gd name="T88" fmla="*/ 2147483647 w 185"/>
                <a:gd name="T89" fmla="*/ 2147483647 h 162"/>
                <a:gd name="T90" fmla="*/ 2147483647 w 185"/>
                <a:gd name="T91" fmla="*/ 2147483647 h 162"/>
                <a:gd name="T92" fmla="*/ 2147483647 w 185"/>
                <a:gd name="T93" fmla="*/ 2147483647 h 162"/>
                <a:gd name="T94" fmla="*/ 2147483647 w 185"/>
                <a:gd name="T95" fmla="*/ 2147483647 h 162"/>
                <a:gd name="T96" fmla="*/ 2147483647 w 185"/>
                <a:gd name="T97" fmla="*/ 2147483647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5"/>
                <a:gd name="T148" fmla="*/ 0 h 162"/>
                <a:gd name="T149" fmla="*/ 185 w 185"/>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79" name="Freeform 188"/>
            <p:cNvSpPr>
              <a:spLocks/>
            </p:cNvSpPr>
            <p:nvPr/>
          </p:nvSpPr>
          <p:spPr bwMode="auto">
            <a:xfrm>
              <a:off x="4908803" y="2991966"/>
              <a:ext cx="206407" cy="157966"/>
            </a:xfrm>
            <a:custGeom>
              <a:avLst/>
              <a:gdLst>
                <a:gd name="T0" fmla="*/ 2147483647 w 141"/>
                <a:gd name="T1" fmla="*/ 2147483647 h 100"/>
                <a:gd name="T2" fmla="*/ 2147483647 w 141"/>
                <a:gd name="T3" fmla="*/ 2147483647 h 100"/>
                <a:gd name="T4" fmla="*/ 2147483647 w 141"/>
                <a:gd name="T5" fmla="*/ 2147483647 h 100"/>
                <a:gd name="T6" fmla="*/ 2147483647 w 141"/>
                <a:gd name="T7" fmla="*/ 2147483647 h 100"/>
                <a:gd name="T8" fmla="*/ 2147483647 w 141"/>
                <a:gd name="T9" fmla="*/ 2147483647 h 100"/>
                <a:gd name="T10" fmla="*/ 2147483647 w 141"/>
                <a:gd name="T11" fmla="*/ 2147483647 h 100"/>
                <a:gd name="T12" fmla="*/ 2147483647 w 141"/>
                <a:gd name="T13" fmla="*/ 2147483647 h 100"/>
                <a:gd name="T14" fmla="*/ 2147483647 w 141"/>
                <a:gd name="T15" fmla="*/ 2147483647 h 100"/>
                <a:gd name="T16" fmla="*/ 2147483647 w 141"/>
                <a:gd name="T17" fmla="*/ 2147483647 h 100"/>
                <a:gd name="T18" fmla="*/ 2147483647 w 141"/>
                <a:gd name="T19" fmla="*/ 2147483647 h 100"/>
                <a:gd name="T20" fmla="*/ 2147483647 w 141"/>
                <a:gd name="T21" fmla="*/ 2147483647 h 100"/>
                <a:gd name="T22" fmla="*/ 2147483647 w 141"/>
                <a:gd name="T23" fmla="*/ 2147483647 h 100"/>
                <a:gd name="T24" fmla="*/ 2147483647 w 141"/>
                <a:gd name="T25" fmla="*/ 2147483647 h 100"/>
                <a:gd name="T26" fmla="*/ 2147483647 w 141"/>
                <a:gd name="T27" fmla="*/ 2147483647 h 100"/>
                <a:gd name="T28" fmla="*/ 2147483647 w 141"/>
                <a:gd name="T29" fmla="*/ 2147483647 h 100"/>
                <a:gd name="T30" fmla="*/ 2147483647 w 141"/>
                <a:gd name="T31" fmla="*/ 2147483647 h 100"/>
                <a:gd name="T32" fmla="*/ 2147483647 w 141"/>
                <a:gd name="T33" fmla="*/ 2147483647 h 100"/>
                <a:gd name="T34" fmla="*/ 2147483647 w 141"/>
                <a:gd name="T35" fmla="*/ 2147483647 h 100"/>
                <a:gd name="T36" fmla="*/ 2147483647 w 141"/>
                <a:gd name="T37" fmla="*/ 2147483647 h 100"/>
                <a:gd name="T38" fmla="*/ 2147483647 w 141"/>
                <a:gd name="T39" fmla="*/ 2147483647 h 100"/>
                <a:gd name="T40" fmla="*/ 2147483647 w 141"/>
                <a:gd name="T41" fmla="*/ 2147483647 h 100"/>
                <a:gd name="T42" fmla="*/ 2147483647 w 141"/>
                <a:gd name="T43" fmla="*/ 2147483647 h 100"/>
                <a:gd name="T44" fmla="*/ 2147483647 w 141"/>
                <a:gd name="T45" fmla="*/ 2147483647 h 100"/>
                <a:gd name="T46" fmla="*/ 2147483647 w 141"/>
                <a:gd name="T47" fmla="*/ 2147483647 h 100"/>
                <a:gd name="T48" fmla="*/ 0 w 141"/>
                <a:gd name="T49" fmla="*/ 2147483647 h 100"/>
                <a:gd name="T50" fmla="*/ 0 w 141"/>
                <a:gd name="T51" fmla="*/ 2147483647 h 100"/>
                <a:gd name="T52" fmla="*/ 2147483647 w 141"/>
                <a:gd name="T53" fmla="*/ 2147483647 h 100"/>
                <a:gd name="T54" fmla="*/ 2147483647 w 141"/>
                <a:gd name="T55" fmla="*/ 2147483647 h 100"/>
                <a:gd name="T56" fmla="*/ 2147483647 w 141"/>
                <a:gd name="T57" fmla="*/ 2147483647 h 100"/>
                <a:gd name="T58" fmla="*/ 2147483647 w 141"/>
                <a:gd name="T59" fmla="*/ 0 h 100"/>
                <a:gd name="T60" fmla="*/ 2147483647 w 141"/>
                <a:gd name="T61" fmla="*/ 0 h 100"/>
                <a:gd name="T62" fmla="*/ 2147483647 w 141"/>
                <a:gd name="T63" fmla="*/ 2147483647 h 100"/>
                <a:gd name="T64" fmla="*/ 2147483647 w 141"/>
                <a:gd name="T65" fmla="*/ 2147483647 h 100"/>
                <a:gd name="T66" fmla="*/ 2147483647 w 141"/>
                <a:gd name="T67" fmla="*/ 2147483647 h 100"/>
                <a:gd name="T68" fmla="*/ 2147483647 w 141"/>
                <a:gd name="T69" fmla="*/ 2147483647 h 100"/>
                <a:gd name="T70" fmla="*/ 2147483647 w 141"/>
                <a:gd name="T71" fmla="*/ 2147483647 h 100"/>
                <a:gd name="T72" fmla="*/ 2147483647 w 141"/>
                <a:gd name="T73" fmla="*/ 2147483647 h 100"/>
                <a:gd name="T74" fmla="*/ 2147483647 w 141"/>
                <a:gd name="T75" fmla="*/ 2147483647 h 100"/>
                <a:gd name="T76" fmla="*/ 2147483647 w 141"/>
                <a:gd name="T77" fmla="*/ 2147483647 h 100"/>
                <a:gd name="T78" fmla="*/ 2147483647 w 141"/>
                <a:gd name="T79" fmla="*/ 2147483647 h 100"/>
                <a:gd name="T80" fmla="*/ 2147483647 w 141"/>
                <a:gd name="T81" fmla="*/ 2147483647 h 100"/>
                <a:gd name="T82" fmla="*/ 2147483647 w 141"/>
                <a:gd name="T83" fmla="*/ 2147483647 h 100"/>
                <a:gd name="T84" fmla="*/ 2147483647 w 141"/>
                <a:gd name="T85" fmla="*/ 2147483647 h 100"/>
                <a:gd name="T86" fmla="*/ 2147483647 w 141"/>
                <a:gd name="T87" fmla="*/ 2147483647 h 100"/>
                <a:gd name="T88" fmla="*/ 2147483647 w 141"/>
                <a:gd name="T89" fmla="*/ 2147483647 h 100"/>
                <a:gd name="T90" fmla="*/ 2147483647 w 141"/>
                <a:gd name="T91" fmla="*/ 2147483647 h 100"/>
                <a:gd name="T92" fmla="*/ 2147483647 w 141"/>
                <a:gd name="T93" fmla="*/ 2147483647 h 100"/>
                <a:gd name="T94" fmla="*/ 2147483647 w 141"/>
                <a:gd name="T95" fmla="*/ 2147483647 h 100"/>
                <a:gd name="T96" fmla="*/ 2147483647 w 141"/>
                <a:gd name="T97" fmla="*/ 2147483647 h 100"/>
                <a:gd name="T98" fmla="*/ 2147483647 w 141"/>
                <a:gd name="T99" fmla="*/ 2147483647 h 100"/>
                <a:gd name="T100" fmla="*/ 2147483647 w 141"/>
                <a:gd name="T101" fmla="*/ 2147483647 h 100"/>
                <a:gd name="T102" fmla="*/ 2147483647 w 141"/>
                <a:gd name="T103" fmla="*/ 2147483647 h 100"/>
                <a:gd name="T104" fmla="*/ 2147483647 w 141"/>
                <a:gd name="T105" fmla="*/ 2147483647 h 100"/>
                <a:gd name="T106" fmla="*/ 2147483647 w 141"/>
                <a:gd name="T107" fmla="*/ 2147483647 h 100"/>
                <a:gd name="T108" fmla="*/ 2147483647 w 141"/>
                <a:gd name="T109" fmla="*/ 2147483647 h 1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100"/>
                <a:gd name="T167" fmla="*/ 141 w 141"/>
                <a:gd name="T168" fmla="*/ 100 h 1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0" name="Freeform 189"/>
            <p:cNvSpPr>
              <a:spLocks/>
            </p:cNvSpPr>
            <p:nvPr/>
          </p:nvSpPr>
          <p:spPr bwMode="auto">
            <a:xfrm>
              <a:off x="5039105" y="3341084"/>
              <a:ext cx="41512" cy="82301"/>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2147483647 w 28"/>
                <a:gd name="T13" fmla="*/ 2147483647 h 52"/>
                <a:gd name="T14" fmla="*/ 2147483647 w 28"/>
                <a:gd name="T15" fmla="*/ 2147483647 h 52"/>
                <a:gd name="T16" fmla="*/ 2147483647 w 28"/>
                <a:gd name="T17" fmla="*/ 2147483647 h 52"/>
                <a:gd name="T18" fmla="*/ 0 w 28"/>
                <a:gd name="T19" fmla="*/ 2147483647 h 52"/>
                <a:gd name="T20" fmla="*/ 2147483647 w 28"/>
                <a:gd name="T21" fmla="*/ 2147483647 h 52"/>
                <a:gd name="T22" fmla="*/ 2147483647 w 28"/>
                <a:gd name="T23" fmla="*/ 2147483647 h 52"/>
                <a:gd name="T24" fmla="*/ 2147483647 w 28"/>
                <a:gd name="T25" fmla="*/ 0 h 52"/>
                <a:gd name="T26" fmla="*/ 2147483647 w 28"/>
                <a:gd name="T27" fmla="*/ 0 h 52"/>
                <a:gd name="T28" fmla="*/ 2147483647 w 28"/>
                <a:gd name="T29" fmla="*/ 0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52"/>
                <a:gd name="T68" fmla="*/ 28 w 28"/>
                <a:gd name="T69" fmla="*/ 52 h 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1" name="Freeform 190"/>
            <p:cNvSpPr>
              <a:spLocks/>
            </p:cNvSpPr>
            <p:nvPr/>
          </p:nvSpPr>
          <p:spPr bwMode="auto">
            <a:xfrm>
              <a:off x="5062167" y="3364977"/>
              <a:ext cx="138373" cy="155311"/>
            </a:xfrm>
            <a:custGeom>
              <a:avLst/>
              <a:gdLst>
                <a:gd name="T0" fmla="*/ 2147483647 w 94"/>
                <a:gd name="T1" fmla="*/ 2147483647 h 98"/>
                <a:gd name="T2" fmla="*/ 2147483647 w 94"/>
                <a:gd name="T3" fmla="*/ 2147483647 h 98"/>
                <a:gd name="T4" fmla="*/ 2147483647 w 94"/>
                <a:gd name="T5" fmla="*/ 2147483647 h 98"/>
                <a:gd name="T6" fmla="*/ 2147483647 w 94"/>
                <a:gd name="T7" fmla="*/ 2147483647 h 98"/>
                <a:gd name="T8" fmla="*/ 2147483647 w 94"/>
                <a:gd name="T9" fmla="*/ 2147483647 h 98"/>
                <a:gd name="T10" fmla="*/ 2147483647 w 94"/>
                <a:gd name="T11" fmla="*/ 2147483647 h 98"/>
                <a:gd name="T12" fmla="*/ 2147483647 w 94"/>
                <a:gd name="T13" fmla="*/ 2147483647 h 98"/>
                <a:gd name="T14" fmla="*/ 2147483647 w 94"/>
                <a:gd name="T15" fmla="*/ 2147483647 h 98"/>
                <a:gd name="T16" fmla="*/ 2147483647 w 94"/>
                <a:gd name="T17" fmla="*/ 2147483647 h 98"/>
                <a:gd name="T18" fmla="*/ 2147483647 w 94"/>
                <a:gd name="T19" fmla="*/ 0 h 98"/>
                <a:gd name="T20" fmla="*/ 2147483647 w 94"/>
                <a:gd name="T21" fmla="*/ 2147483647 h 98"/>
                <a:gd name="T22" fmla="*/ 2147483647 w 94"/>
                <a:gd name="T23" fmla="*/ 2147483647 h 98"/>
                <a:gd name="T24" fmla="*/ 2147483647 w 94"/>
                <a:gd name="T25" fmla="*/ 2147483647 h 98"/>
                <a:gd name="T26" fmla="*/ 2147483647 w 94"/>
                <a:gd name="T27" fmla="*/ 2147483647 h 98"/>
                <a:gd name="T28" fmla="*/ 2147483647 w 94"/>
                <a:gd name="T29" fmla="*/ 2147483647 h 98"/>
                <a:gd name="T30" fmla="*/ 2147483647 w 94"/>
                <a:gd name="T31" fmla="*/ 2147483647 h 98"/>
                <a:gd name="T32" fmla="*/ 2147483647 w 94"/>
                <a:gd name="T33" fmla="*/ 2147483647 h 98"/>
                <a:gd name="T34" fmla="*/ 2147483647 w 94"/>
                <a:gd name="T35" fmla="*/ 2147483647 h 98"/>
                <a:gd name="T36" fmla="*/ 2147483647 w 94"/>
                <a:gd name="T37" fmla="*/ 2147483647 h 98"/>
                <a:gd name="T38" fmla="*/ 2147483647 w 94"/>
                <a:gd name="T39" fmla="*/ 2147483647 h 98"/>
                <a:gd name="T40" fmla="*/ 2147483647 w 94"/>
                <a:gd name="T41" fmla="*/ 2147483647 h 98"/>
                <a:gd name="T42" fmla="*/ 2147483647 w 94"/>
                <a:gd name="T43" fmla="*/ 2147483647 h 98"/>
                <a:gd name="T44" fmla="*/ 2147483647 w 94"/>
                <a:gd name="T45" fmla="*/ 2147483647 h 98"/>
                <a:gd name="T46" fmla="*/ 2147483647 w 94"/>
                <a:gd name="T47" fmla="*/ 2147483647 h 98"/>
                <a:gd name="T48" fmla="*/ 2147483647 w 94"/>
                <a:gd name="T49" fmla="*/ 2147483647 h 98"/>
                <a:gd name="T50" fmla="*/ 2147483647 w 94"/>
                <a:gd name="T51" fmla="*/ 2147483647 h 98"/>
                <a:gd name="T52" fmla="*/ 2147483647 w 94"/>
                <a:gd name="T53" fmla="*/ 2147483647 h 98"/>
                <a:gd name="T54" fmla="*/ 2147483647 w 94"/>
                <a:gd name="T55" fmla="*/ 2147483647 h 98"/>
                <a:gd name="T56" fmla="*/ 2147483647 w 94"/>
                <a:gd name="T57" fmla="*/ 2147483647 h 98"/>
                <a:gd name="T58" fmla="*/ 2147483647 w 94"/>
                <a:gd name="T59" fmla="*/ 2147483647 h 98"/>
                <a:gd name="T60" fmla="*/ 2147483647 w 94"/>
                <a:gd name="T61" fmla="*/ 2147483647 h 98"/>
                <a:gd name="T62" fmla="*/ 2147483647 w 94"/>
                <a:gd name="T63" fmla="*/ 2147483647 h 98"/>
                <a:gd name="T64" fmla="*/ 2147483647 w 94"/>
                <a:gd name="T65" fmla="*/ 2147483647 h 98"/>
                <a:gd name="T66" fmla="*/ 2147483647 w 94"/>
                <a:gd name="T67" fmla="*/ 2147483647 h 98"/>
                <a:gd name="T68" fmla="*/ 2147483647 w 94"/>
                <a:gd name="T69" fmla="*/ 2147483647 h 98"/>
                <a:gd name="T70" fmla="*/ 2147483647 w 94"/>
                <a:gd name="T71" fmla="*/ 2147483647 h 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8"/>
                <a:gd name="T110" fmla="*/ 94 w 94"/>
                <a:gd name="T111" fmla="*/ 98 h 9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2" name="Freeform 191"/>
            <p:cNvSpPr>
              <a:spLocks/>
            </p:cNvSpPr>
            <p:nvPr/>
          </p:nvSpPr>
          <p:spPr bwMode="auto">
            <a:xfrm>
              <a:off x="4972224" y="3132675"/>
              <a:ext cx="114157" cy="62390"/>
            </a:xfrm>
            <a:custGeom>
              <a:avLst/>
              <a:gdLst>
                <a:gd name="T0" fmla="*/ 2147483647 w 78"/>
                <a:gd name="T1" fmla="*/ 0 h 40"/>
                <a:gd name="T2" fmla="*/ 2147483647 w 78"/>
                <a:gd name="T3" fmla="*/ 2147483647 h 40"/>
                <a:gd name="T4" fmla="*/ 2147483647 w 78"/>
                <a:gd name="T5" fmla="*/ 2147483647 h 40"/>
                <a:gd name="T6" fmla="*/ 2147483647 w 78"/>
                <a:gd name="T7" fmla="*/ 2147483647 h 40"/>
                <a:gd name="T8" fmla="*/ 2147483647 w 78"/>
                <a:gd name="T9" fmla="*/ 2147483647 h 40"/>
                <a:gd name="T10" fmla="*/ 2147483647 w 78"/>
                <a:gd name="T11" fmla="*/ 2147483647 h 40"/>
                <a:gd name="T12" fmla="*/ 2147483647 w 78"/>
                <a:gd name="T13" fmla="*/ 2147483647 h 40"/>
                <a:gd name="T14" fmla="*/ 2147483647 w 78"/>
                <a:gd name="T15" fmla="*/ 2147483647 h 40"/>
                <a:gd name="T16" fmla="*/ 2147483647 w 78"/>
                <a:gd name="T17" fmla="*/ 2147483647 h 40"/>
                <a:gd name="T18" fmla="*/ 2147483647 w 78"/>
                <a:gd name="T19" fmla="*/ 2147483647 h 40"/>
                <a:gd name="T20" fmla="*/ 2147483647 w 78"/>
                <a:gd name="T21" fmla="*/ 2147483647 h 40"/>
                <a:gd name="T22" fmla="*/ 2147483647 w 78"/>
                <a:gd name="T23" fmla="*/ 2147483647 h 40"/>
                <a:gd name="T24" fmla="*/ 2147483647 w 78"/>
                <a:gd name="T25" fmla="*/ 2147483647 h 40"/>
                <a:gd name="T26" fmla="*/ 2147483647 w 78"/>
                <a:gd name="T27" fmla="*/ 2147483647 h 40"/>
                <a:gd name="T28" fmla="*/ 2147483647 w 78"/>
                <a:gd name="T29" fmla="*/ 2147483647 h 40"/>
                <a:gd name="T30" fmla="*/ 2147483647 w 78"/>
                <a:gd name="T31" fmla="*/ 2147483647 h 40"/>
                <a:gd name="T32" fmla="*/ 2147483647 w 78"/>
                <a:gd name="T33" fmla="*/ 2147483647 h 40"/>
                <a:gd name="T34" fmla="*/ 2147483647 w 78"/>
                <a:gd name="T35" fmla="*/ 2147483647 h 40"/>
                <a:gd name="T36" fmla="*/ 2147483647 w 78"/>
                <a:gd name="T37" fmla="*/ 2147483647 h 40"/>
                <a:gd name="T38" fmla="*/ 2147483647 w 78"/>
                <a:gd name="T39" fmla="*/ 2147483647 h 40"/>
                <a:gd name="T40" fmla="*/ 2147483647 w 78"/>
                <a:gd name="T41" fmla="*/ 2147483647 h 40"/>
                <a:gd name="T42" fmla="*/ 2147483647 w 78"/>
                <a:gd name="T43" fmla="*/ 2147483647 h 40"/>
                <a:gd name="T44" fmla="*/ 2147483647 w 78"/>
                <a:gd name="T45" fmla="*/ 2147483647 h 40"/>
                <a:gd name="T46" fmla="*/ 2147483647 w 78"/>
                <a:gd name="T47" fmla="*/ 2147483647 h 40"/>
                <a:gd name="T48" fmla="*/ 2147483647 w 78"/>
                <a:gd name="T49" fmla="*/ 2147483647 h 40"/>
                <a:gd name="T50" fmla="*/ 2147483647 w 78"/>
                <a:gd name="T51" fmla="*/ 2147483647 h 40"/>
                <a:gd name="T52" fmla="*/ 2147483647 w 78"/>
                <a:gd name="T53" fmla="*/ 2147483647 h 40"/>
                <a:gd name="T54" fmla="*/ 0 w 78"/>
                <a:gd name="T55" fmla="*/ 2147483647 h 40"/>
                <a:gd name="T56" fmla="*/ 2147483647 w 78"/>
                <a:gd name="T57" fmla="*/ 2147483647 h 40"/>
                <a:gd name="T58" fmla="*/ 2147483647 w 78"/>
                <a:gd name="T59" fmla="*/ 2147483647 h 40"/>
                <a:gd name="T60" fmla="*/ 2147483647 w 78"/>
                <a:gd name="T61" fmla="*/ 2147483647 h 40"/>
                <a:gd name="T62" fmla="*/ 2147483647 w 78"/>
                <a:gd name="T63" fmla="*/ 2147483647 h 40"/>
                <a:gd name="T64" fmla="*/ 2147483647 w 78"/>
                <a:gd name="T65" fmla="*/ 2147483647 h 40"/>
                <a:gd name="T66" fmla="*/ 2147483647 w 78"/>
                <a:gd name="T67" fmla="*/ 2147483647 h 40"/>
                <a:gd name="T68" fmla="*/ 2147483647 w 78"/>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40"/>
                <a:gd name="T107" fmla="*/ 78 w 78"/>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3" name="Freeform 192"/>
            <p:cNvSpPr>
              <a:spLocks/>
            </p:cNvSpPr>
            <p:nvPr/>
          </p:nvSpPr>
          <p:spPr bwMode="auto">
            <a:xfrm>
              <a:off x="4873056" y="3107454"/>
              <a:ext cx="131455" cy="62390"/>
            </a:xfrm>
            <a:custGeom>
              <a:avLst/>
              <a:gdLst>
                <a:gd name="T0" fmla="*/ 2147483647 w 89"/>
                <a:gd name="T1" fmla="*/ 2147483647 h 40"/>
                <a:gd name="T2" fmla="*/ 2147483647 w 89"/>
                <a:gd name="T3" fmla="*/ 2147483647 h 40"/>
                <a:gd name="T4" fmla="*/ 2147483647 w 89"/>
                <a:gd name="T5" fmla="*/ 2147483647 h 40"/>
                <a:gd name="T6" fmla="*/ 2147483647 w 89"/>
                <a:gd name="T7" fmla="*/ 2147483647 h 40"/>
                <a:gd name="T8" fmla="*/ 2147483647 w 89"/>
                <a:gd name="T9" fmla="*/ 2147483647 h 40"/>
                <a:gd name="T10" fmla="*/ 2147483647 w 89"/>
                <a:gd name="T11" fmla="*/ 2147483647 h 40"/>
                <a:gd name="T12" fmla="*/ 2147483647 w 89"/>
                <a:gd name="T13" fmla="*/ 2147483647 h 40"/>
                <a:gd name="T14" fmla="*/ 2147483647 w 89"/>
                <a:gd name="T15" fmla="*/ 2147483647 h 40"/>
                <a:gd name="T16" fmla="*/ 2147483647 w 89"/>
                <a:gd name="T17" fmla="*/ 2147483647 h 40"/>
                <a:gd name="T18" fmla="*/ 2147483647 w 89"/>
                <a:gd name="T19" fmla="*/ 0 h 40"/>
                <a:gd name="T20" fmla="*/ 2147483647 w 89"/>
                <a:gd name="T21" fmla="*/ 0 h 40"/>
                <a:gd name="T22" fmla="*/ 2147483647 w 89"/>
                <a:gd name="T23" fmla="*/ 0 h 40"/>
                <a:gd name="T24" fmla="*/ 0 w 89"/>
                <a:gd name="T25" fmla="*/ 2147483647 h 40"/>
                <a:gd name="T26" fmla="*/ 2147483647 w 89"/>
                <a:gd name="T27" fmla="*/ 2147483647 h 40"/>
                <a:gd name="T28" fmla="*/ 2147483647 w 89"/>
                <a:gd name="T29" fmla="*/ 2147483647 h 40"/>
                <a:gd name="T30" fmla="*/ 2147483647 w 89"/>
                <a:gd name="T31" fmla="*/ 2147483647 h 40"/>
                <a:gd name="T32" fmla="*/ 2147483647 w 89"/>
                <a:gd name="T33" fmla="*/ 2147483647 h 40"/>
                <a:gd name="T34" fmla="*/ 2147483647 w 89"/>
                <a:gd name="T35" fmla="*/ 2147483647 h 40"/>
                <a:gd name="T36" fmla="*/ 2147483647 w 89"/>
                <a:gd name="T37" fmla="*/ 2147483647 h 40"/>
                <a:gd name="T38" fmla="*/ 2147483647 w 89"/>
                <a:gd name="T39" fmla="*/ 2147483647 h 40"/>
                <a:gd name="T40" fmla="*/ 2147483647 w 89"/>
                <a:gd name="T41" fmla="*/ 2147483647 h 40"/>
                <a:gd name="T42" fmla="*/ 2147483647 w 89"/>
                <a:gd name="T43" fmla="*/ 2147483647 h 40"/>
                <a:gd name="T44" fmla="*/ 2147483647 w 89"/>
                <a:gd name="T45" fmla="*/ 2147483647 h 40"/>
                <a:gd name="T46" fmla="*/ 2147483647 w 89"/>
                <a:gd name="T47" fmla="*/ 2147483647 h 40"/>
                <a:gd name="T48" fmla="*/ 2147483647 w 89"/>
                <a:gd name="T49" fmla="*/ 2147483647 h 40"/>
                <a:gd name="T50" fmla="*/ 2147483647 w 89"/>
                <a:gd name="T51" fmla="*/ 2147483647 h 40"/>
                <a:gd name="T52" fmla="*/ 2147483647 w 89"/>
                <a:gd name="T53" fmla="*/ 2147483647 h 40"/>
                <a:gd name="T54" fmla="*/ 2147483647 w 89"/>
                <a:gd name="T55" fmla="*/ 2147483647 h 40"/>
                <a:gd name="T56" fmla="*/ 2147483647 w 89"/>
                <a:gd name="T57" fmla="*/ 2147483647 h 40"/>
                <a:gd name="T58" fmla="*/ 2147483647 w 89"/>
                <a:gd name="T59" fmla="*/ 2147483647 h 40"/>
                <a:gd name="T60" fmla="*/ 2147483647 w 89"/>
                <a:gd name="T61" fmla="*/ 2147483647 h 40"/>
                <a:gd name="T62" fmla="*/ 2147483647 w 89"/>
                <a:gd name="T63" fmla="*/ 2147483647 h 40"/>
                <a:gd name="T64" fmla="*/ 2147483647 w 89"/>
                <a:gd name="T65" fmla="*/ 2147483647 h 40"/>
                <a:gd name="T66" fmla="*/ 2147483647 w 89"/>
                <a:gd name="T67" fmla="*/ 2147483647 h 40"/>
                <a:gd name="T68" fmla="*/ 2147483647 w 89"/>
                <a:gd name="T69" fmla="*/ 2147483647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
                <a:gd name="T106" fmla="*/ 0 h 40"/>
                <a:gd name="T107" fmla="*/ 89 w 89"/>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4" name="Freeform 193"/>
            <p:cNvSpPr>
              <a:spLocks/>
            </p:cNvSpPr>
            <p:nvPr/>
          </p:nvSpPr>
          <p:spPr bwMode="auto">
            <a:xfrm>
              <a:off x="5179783" y="3165861"/>
              <a:ext cx="72646" cy="78319"/>
            </a:xfrm>
            <a:custGeom>
              <a:avLst/>
              <a:gdLst>
                <a:gd name="T0" fmla="*/ 2147483647 w 50"/>
                <a:gd name="T1" fmla="*/ 2147483647 h 50"/>
                <a:gd name="T2" fmla="*/ 2147483647 w 50"/>
                <a:gd name="T3" fmla="*/ 2147483647 h 50"/>
                <a:gd name="T4" fmla="*/ 2147483647 w 50"/>
                <a:gd name="T5" fmla="*/ 2147483647 h 50"/>
                <a:gd name="T6" fmla="*/ 2147483647 w 50"/>
                <a:gd name="T7" fmla="*/ 2147483647 h 50"/>
                <a:gd name="T8" fmla="*/ 2147483647 w 50"/>
                <a:gd name="T9" fmla="*/ 2147483647 h 50"/>
                <a:gd name="T10" fmla="*/ 0 w 50"/>
                <a:gd name="T11" fmla="*/ 2147483647 h 50"/>
                <a:gd name="T12" fmla="*/ 2147483647 w 50"/>
                <a:gd name="T13" fmla="*/ 0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2147483647 w 50"/>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50"/>
                <a:gd name="T50" fmla="*/ 50 w 50"/>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5" name="Freeform 194"/>
            <p:cNvSpPr>
              <a:spLocks/>
            </p:cNvSpPr>
            <p:nvPr/>
          </p:nvSpPr>
          <p:spPr bwMode="auto">
            <a:xfrm>
              <a:off x="4960693" y="3169843"/>
              <a:ext cx="140680" cy="79646"/>
            </a:xfrm>
            <a:custGeom>
              <a:avLst/>
              <a:gdLst>
                <a:gd name="T0" fmla="*/ 2147483647 w 96"/>
                <a:gd name="T1" fmla="*/ 2147483647 h 50"/>
                <a:gd name="T2" fmla="*/ 2147483647 w 96"/>
                <a:gd name="T3" fmla="*/ 2147483647 h 50"/>
                <a:gd name="T4" fmla="*/ 2147483647 w 96"/>
                <a:gd name="T5" fmla="*/ 2147483647 h 50"/>
                <a:gd name="T6" fmla="*/ 2147483647 w 96"/>
                <a:gd name="T7" fmla="*/ 2147483647 h 50"/>
                <a:gd name="T8" fmla="*/ 2147483647 w 96"/>
                <a:gd name="T9" fmla="*/ 2147483647 h 50"/>
                <a:gd name="T10" fmla="*/ 2147483647 w 96"/>
                <a:gd name="T11" fmla="*/ 2147483647 h 50"/>
                <a:gd name="T12" fmla="*/ 2147483647 w 96"/>
                <a:gd name="T13" fmla="*/ 2147483647 h 50"/>
                <a:gd name="T14" fmla="*/ 2147483647 w 96"/>
                <a:gd name="T15" fmla="*/ 2147483647 h 50"/>
                <a:gd name="T16" fmla="*/ 2147483647 w 96"/>
                <a:gd name="T17" fmla="*/ 2147483647 h 50"/>
                <a:gd name="T18" fmla="*/ 2147483647 w 96"/>
                <a:gd name="T19" fmla="*/ 2147483647 h 50"/>
                <a:gd name="T20" fmla="*/ 0 w 96"/>
                <a:gd name="T21" fmla="*/ 2147483647 h 50"/>
                <a:gd name="T22" fmla="*/ 2147483647 w 96"/>
                <a:gd name="T23" fmla="*/ 2147483647 h 50"/>
                <a:gd name="T24" fmla="*/ 2147483647 w 96"/>
                <a:gd name="T25" fmla="*/ 2147483647 h 50"/>
                <a:gd name="T26" fmla="*/ 2147483647 w 96"/>
                <a:gd name="T27" fmla="*/ 2147483647 h 50"/>
                <a:gd name="T28" fmla="*/ 2147483647 w 96"/>
                <a:gd name="T29" fmla="*/ 2147483647 h 50"/>
                <a:gd name="T30" fmla="*/ 2147483647 w 96"/>
                <a:gd name="T31" fmla="*/ 2147483647 h 50"/>
                <a:gd name="T32" fmla="*/ 2147483647 w 96"/>
                <a:gd name="T33" fmla="*/ 2147483647 h 50"/>
                <a:gd name="T34" fmla="*/ 2147483647 w 96"/>
                <a:gd name="T35" fmla="*/ 2147483647 h 50"/>
                <a:gd name="T36" fmla="*/ 2147483647 w 96"/>
                <a:gd name="T37" fmla="*/ 2147483647 h 50"/>
                <a:gd name="T38" fmla="*/ 2147483647 w 96"/>
                <a:gd name="T39" fmla="*/ 2147483647 h 50"/>
                <a:gd name="T40" fmla="*/ 2147483647 w 96"/>
                <a:gd name="T41" fmla="*/ 0 h 50"/>
                <a:gd name="T42" fmla="*/ 2147483647 w 96"/>
                <a:gd name="T43" fmla="*/ 0 h 50"/>
                <a:gd name="T44" fmla="*/ 2147483647 w 96"/>
                <a:gd name="T45" fmla="*/ 0 h 50"/>
                <a:gd name="T46" fmla="*/ 2147483647 w 96"/>
                <a:gd name="T47" fmla="*/ 2147483647 h 50"/>
                <a:gd name="T48" fmla="*/ 2147483647 w 96"/>
                <a:gd name="T49" fmla="*/ 2147483647 h 50"/>
                <a:gd name="T50" fmla="*/ 2147483647 w 96"/>
                <a:gd name="T51" fmla="*/ 2147483647 h 50"/>
                <a:gd name="T52" fmla="*/ 2147483647 w 96"/>
                <a:gd name="T53" fmla="*/ 2147483647 h 50"/>
                <a:gd name="T54" fmla="*/ 2147483647 w 96"/>
                <a:gd name="T55" fmla="*/ 2147483647 h 50"/>
                <a:gd name="T56" fmla="*/ 2147483647 w 96"/>
                <a:gd name="T57" fmla="*/ 2147483647 h 50"/>
                <a:gd name="T58" fmla="*/ 2147483647 w 96"/>
                <a:gd name="T59" fmla="*/ 2147483647 h 50"/>
                <a:gd name="T60" fmla="*/ 2147483647 w 96"/>
                <a:gd name="T61" fmla="*/ 2147483647 h 50"/>
                <a:gd name="T62" fmla="*/ 2147483647 w 96"/>
                <a:gd name="T63" fmla="*/ 2147483647 h 50"/>
                <a:gd name="T64" fmla="*/ 2147483647 w 96"/>
                <a:gd name="T65" fmla="*/ 2147483647 h 50"/>
                <a:gd name="T66" fmla="*/ 2147483647 w 96"/>
                <a:gd name="T67" fmla="*/ 2147483647 h 50"/>
                <a:gd name="T68" fmla="*/ 2147483647 w 96"/>
                <a:gd name="T69" fmla="*/ 2147483647 h 50"/>
                <a:gd name="T70" fmla="*/ 2147483647 w 96"/>
                <a:gd name="T71" fmla="*/ 2147483647 h 50"/>
                <a:gd name="T72" fmla="*/ 2147483647 w 96"/>
                <a:gd name="T73" fmla="*/ 2147483647 h 50"/>
                <a:gd name="T74" fmla="*/ 2147483647 w 96"/>
                <a:gd name="T75" fmla="*/ 2147483647 h 50"/>
                <a:gd name="T76" fmla="*/ 2147483647 w 96"/>
                <a:gd name="T77" fmla="*/ 2147483647 h 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50"/>
                <a:gd name="T119" fmla="*/ 96 w 96"/>
                <a:gd name="T120" fmla="*/ 50 h 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6" name="Freeform 195"/>
            <p:cNvSpPr>
              <a:spLocks/>
            </p:cNvSpPr>
            <p:nvPr/>
          </p:nvSpPr>
          <p:spPr bwMode="auto">
            <a:xfrm>
              <a:off x="5082923" y="3049046"/>
              <a:ext cx="380526" cy="234958"/>
            </a:xfrm>
            <a:custGeom>
              <a:avLst/>
              <a:gdLst>
                <a:gd name="T0" fmla="*/ 2147483647 w 260"/>
                <a:gd name="T1" fmla="*/ 2147483647 h 148"/>
                <a:gd name="T2" fmla="*/ 2147483647 w 260"/>
                <a:gd name="T3" fmla="*/ 2147483647 h 148"/>
                <a:gd name="T4" fmla="*/ 2147483647 w 260"/>
                <a:gd name="T5" fmla="*/ 2147483647 h 148"/>
                <a:gd name="T6" fmla="*/ 2147483647 w 260"/>
                <a:gd name="T7" fmla="*/ 2147483647 h 148"/>
                <a:gd name="T8" fmla="*/ 2147483647 w 260"/>
                <a:gd name="T9" fmla="*/ 2147483647 h 148"/>
                <a:gd name="T10" fmla="*/ 2147483647 w 260"/>
                <a:gd name="T11" fmla="*/ 2147483647 h 148"/>
                <a:gd name="T12" fmla="*/ 2147483647 w 260"/>
                <a:gd name="T13" fmla="*/ 2147483647 h 148"/>
                <a:gd name="T14" fmla="*/ 2147483647 w 260"/>
                <a:gd name="T15" fmla="*/ 2147483647 h 148"/>
                <a:gd name="T16" fmla="*/ 2147483647 w 260"/>
                <a:gd name="T17" fmla="*/ 2147483647 h 148"/>
                <a:gd name="T18" fmla="*/ 2147483647 w 260"/>
                <a:gd name="T19" fmla="*/ 2147483647 h 148"/>
                <a:gd name="T20" fmla="*/ 2147483647 w 260"/>
                <a:gd name="T21" fmla="*/ 2147483647 h 148"/>
                <a:gd name="T22" fmla="*/ 2147483647 w 260"/>
                <a:gd name="T23" fmla="*/ 2147483647 h 148"/>
                <a:gd name="T24" fmla="*/ 2147483647 w 260"/>
                <a:gd name="T25" fmla="*/ 2147483647 h 148"/>
                <a:gd name="T26" fmla="*/ 2147483647 w 260"/>
                <a:gd name="T27" fmla="*/ 2147483647 h 148"/>
                <a:gd name="T28" fmla="*/ 2147483647 w 260"/>
                <a:gd name="T29" fmla="*/ 2147483647 h 148"/>
                <a:gd name="T30" fmla="*/ 2147483647 w 260"/>
                <a:gd name="T31" fmla="*/ 2147483647 h 148"/>
                <a:gd name="T32" fmla="*/ 2147483647 w 260"/>
                <a:gd name="T33" fmla="*/ 2147483647 h 148"/>
                <a:gd name="T34" fmla="*/ 2147483647 w 260"/>
                <a:gd name="T35" fmla="*/ 2147483647 h 148"/>
                <a:gd name="T36" fmla="*/ 2147483647 w 260"/>
                <a:gd name="T37" fmla="*/ 2147483647 h 148"/>
                <a:gd name="T38" fmla="*/ 2147483647 w 260"/>
                <a:gd name="T39" fmla="*/ 2147483647 h 148"/>
                <a:gd name="T40" fmla="*/ 2147483647 w 260"/>
                <a:gd name="T41" fmla="*/ 2147483647 h 148"/>
                <a:gd name="T42" fmla="*/ 2147483647 w 260"/>
                <a:gd name="T43" fmla="*/ 2147483647 h 148"/>
                <a:gd name="T44" fmla="*/ 2147483647 w 260"/>
                <a:gd name="T45" fmla="*/ 2147483647 h 148"/>
                <a:gd name="T46" fmla="*/ 2147483647 w 260"/>
                <a:gd name="T47" fmla="*/ 2147483647 h 148"/>
                <a:gd name="T48" fmla="*/ 2147483647 w 260"/>
                <a:gd name="T49" fmla="*/ 2147483647 h 148"/>
                <a:gd name="T50" fmla="*/ 2147483647 w 260"/>
                <a:gd name="T51" fmla="*/ 2147483647 h 148"/>
                <a:gd name="T52" fmla="*/ 2147483647 w 260"/>
                <a:gd name="T53" fmla="*/ 2147483647 h 148"/>
                <a:gd name="T54" fmla="*/ 2147483647 w 260"/>
                <a:gd name="T55" fmla="*/ 2147483647 h 148"/>
                <a:gd name="T56" fmla="*/ 2147483647 w 260"/>
                <a:gd name="T57" fmla="*/ 2147483647 h 148"/>
                <a:gd name="T58" fmla="*/ 2147483647 w 260"/>
                <a:gd name="T59" fmla="*/ 2147483647 h 148"/>
                <a:gd name="T60" fmla="*/ 2147483647 w 260"/>
                <a:gd name="T61" fmla="*/ 2147483647 h 148"/>
                <a:gd name="T62" fmla="*/ 2147483647 w 260"/>
                <a:gd name="T63" fmla="*/ 2147483647 h 148"/>
                <a:gd name="T64" fmla="*/ 2147483647 w 260"/>
                <a:gd name="T65" fmla="*/ 2147483647 h 148"/>
                <a:gd name="T66" fmla="*/ 2147483647 w 260"/>
                <a:gd name="T67" fmla="*/ 2147483647 h 148"/>
                <a:gd name="T68" fmla="*/ 2147483647 w 260"/>
                <a:gd name="T69" fmla="*/ 2147483647 h 148"/>
                <a:gd name="T70" fmla="*/ 2147483647 w 260"/>
                <a:gd name="T71" fmla="*/ 2147483647 h 148"/>
                <a:gd name="T72" fmla="*/ 2147483647 w 260"/>
                <a:gd name="T73" fmla="*/ 2147483647 h 148"/>
                <a:gd name="T74" fmla="*/ 2147483647 w 260"/>
                <a:gd name="T75" fmla="*/ 2147483647 h 148"/>
                <a:gd name="T76" fmla="*/ 2147483647 w 260"/>
                <a:gd name="T77" fmla="*/ 2147483647 h 148"/>
                <a:gd name="T78" fmla="*/ 2147483647 w 260"/>
                <a:gd name="T79" fmla="*/ 2147483647 h 148"/>
                <a:gd name="T80" fmla="*/ 2147483647 w 260"/>
                <a:gd name="T81" fmla="*/ 2147483647 h 148"/>
                <a:gd name="T82" fmla="*/ 2147483647 w 260"/>
                <a:gd name="T83" fmla="*/ 2147483647 h 148"/>
                <a:gd name="T84" fmla="*/ 2147483647 w 260"/>
                <a:gd name="T85" fmla="*/ 2147483647 h 148"/>
                <a:gd name="T86" fmla="*/ 2147483647 w 260"/>
                <a:gd name="T87" fmla="*/ 2147483647 h 148"/>
                <a:gd name="T88" fmla="*/ 2147483647 w 260"/>
                <a:gd name="T89" fmla="*/ 2147483647 h 148"/>
                <a:gd name="T90" fmla="*/ 2147483647 w 260"/>
                <a:gd name="T91" fmla="*/ 2147483647 h 148"/>
                <a:gd name="T92" fmla="*/ 2147483647 w 260"/>
                <a:gd name="T93" fmla="*/ 2147483647 h 148"/>
                <a:gd name="T94" fmla="*/ 2147483647 w 260"/>
                <a:gd name="T95" fmla="*/ 2147483647 h 148"/>
                <a:gd name="T96" fmla="*/ 2147483647 w 260"/>
                <a:gd name="T97" fmla="*/ 2147483647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0"/>
                <a:gd name="T148" fmla="*/ 0 h 148"/>
                <a:gd name="T149" fmla="*/ 260 w 260"/>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7" name="Freeform 196"/>
            <p:cNvSpPr>
              <a:spLocks/>
            </p:cNvSpPr>
            <p:nvPr/>
          </p:nvSpPr>
          <p:spPr bwMode="auto">
            <a:xfrm>
              <a:off x="5092147" y="2945506"/>
              <a:ext cx="193722" cy="128763"/>
            </a:xfrm>
            <a:custGeom>
              <a:avLst/>
              <a:gdLst>
                <a:gd name="T0" fmla="*/ 2147483647 w 132"/>
                <a:gd name="T1" fmla="*/ 2147483647 h 82"/>
                <a:gd name="T2" fmla="*/ 2147483647 w 132"/>
                <a:gd name="T3" fmla="*/ 2147483647 h 82"/>
                <a:gd name="T4" fmla="*/ 2147483647 w 132"/>
                <a:gd name="T5" fmla="*/ 2147483647 h 82"/>
                <a:gd name="T6" fmla="*/ 2147483647 w 132"/>
                <a:gd name="T7" fmla="*/ 2147483647 h 82"/>
                <a:gd name="T8" fmla="*/ 2147483647 w 132"/>
                <a:gd name="T9" fmla="*/ 2147483647 h 82"/>
                <a:gd name="T10" fmla="*/ 2147483647 w 132"/>
                <a:gd name="T11" fmla="*/ 2147483647 h 82"/>
                <a:gd name="T12" fmla="*/ 2147483647 w 132"/>
                <a:gd name="T13" fmla="*/ 2147483647 h 82"/>
                <a:gd name="T14" fmla="*/ 2147483647 w 132"/>
                <a:gd name="T15" fmla="*/ 2147483647 h 82"/>
                <a:gd name="T16" fmla="*/ 2147483647 w 132"/>
                <a:gd name="T17" fmla="*/ 2147483647 h 82"/>
                <a:gd name="T18" fmla="*/ 2147483647 w 132"/>
                <a:gd name="T19" fmla="*/ 2147483647 h 82"/>
                <a:gd name="T20" fmla="*/ 2147483647 w 132"/>
                <a:gd name="T21" fmla="*/ 2147483647 h 82"/>
                <a:gd name="T22" fmla="*/ 2147483647 w 132"/>
                <a:gd name="T23" fmla="*/ 2147483647 h 82"/>
                <a:gd name="T24" fmla="*/ 2147483647 w 132"/>
                <a:gd name="T25" fmla="*/ 2147483647 h 82"/>
                <a:gd name="T26" fmla="*/ 0 w 132"/>
                <a:gd name="T27" fmla="*/ 2147483647 h 82"/>
                <a:gd name="T28" fmla="*/ 0 w 132"/>
                <a:gd name="T29" fmla="*/ 2147483647 h 82"/>
                <a:gd name="T30" fmla="*/ 2147483647 w 132"/>
                <a:gd name="T31" fmla="*/ 2147483647 h 82"/>
                <a:gd name="T32" fmla="*/ 2147483647 w 132"/>
                <a:gd name="T33" fmla="*/ 2147483647 h 82"/>
                <a:gd name="T34" fmla="*/ 2147483647 w 132"/>
                <a:gd name="T35" fmla="*/ 2147483647 h 82"/>
                <a:gd name="T36" fmla="*/ 2147483647 w 132"/>
                <a:gd name="T37" fmla="*/ 2147483647 h 82"/>
                <a:gd name="T38" fmla="*/ 2147483647 w 132"/>
                <a:gd name="T39" fmla="*/ 2147483647 h 82"/>
                <a:gd name="T40" fmla="*/ 2147483647 w 132"/>
                <a:gd name="T41" fmla="*/ 2147483647 h 82"/>
                <a:gd name="T42" fmla="*/ 2147483647 w 132"/>
                <a:gd name="T43" fmla="*/ 2147483647 h 82"/>
                <a:gd name="T44" fmla="*/ 2147483647 w 132"/>
                <a:gd name="T45" fmla="*/ 2147483647 h 82"/>
                <a:gd name="T46" fmla="*/ 2147483647 w 132"/>
                <a:gd name="T47" fmla="*/ 2147483647 h 82"/>
                <a:gd name="T48" fmla="*/ 2147483647 w 132"/>
                <a:gd name="T49" fmla="*/ 2147483647 h 82"/>
                <a:gd name="T50" fmla="*/ 2147483647 w 132"/>
                <a:gd name="T51" fmla="*/ 2147483647 h 82"/>
                <a:gd name="T52" fmla="*/ 2147483647 w 132"/>
                <a:gd name="T53" fmla="*/ 2147483647 h 82"/>
                <a:gd name="T54" fmla="*/ 2147483647 w 132"/>
                <a:gd name="T55" fmla="*/ 2147483647 h 82"/>
                <a:gd name="T56" fmla="*/ 2147483647 w 132"/>
                <a:gd name="T57" fmla="*/ 0 h 82"/>
                <a:gd name="T58" fmla="*/ 2147483647 w 132"/>
                <a:gd name="T59" fmla="*/ 2147483647 h 82"/>
                <a:gd name="T60" fmla="*/ 2147483647 w 132"/>
                <a:gd name="T61" fmla="*/ 2147483647 h 82"/>
                <a:gd name="T62" fmla="*/ 2147483647 w 132"/>
                <a:gd name="T63" fmla="*/ 2147483647 h 82"/>
                <a:gd name="T64" fmla="*/ 2147483647 w 132"/>
                <a:gd name="T65" fmla="*/ 2147483647 h 82"/>
                <a:gd name="T66" fmla="*/ 2147483647 w 132"/>
                <a:gd name="T67" fmla="*/ 2147483647 h 82"/>
                <a:gd name="T68" fmla="*/ 2147483647 w 132"/>
                <a:gd name="T69" fmla="*/ 2147483647 h 82"/>
                <a:gd name="T70" fmla="*/ 2147483647 w 132"/>
                <a:gd name="T71" fmla="*/ 2147483647 h 82"/>
                <a:gd name="T72" fmla="*/ 2147483647 w 132"/>
                <a:gd name="T73" fmla="*/ 2147483647 h 82"/>
                <a:gd name="T74" fmla="*/ 2147483647 w 132"/>
                <a:gd name="T75" fmla="*/ 2147483647 h 82"/>
                <a:gd name="T76" fmla="*/ 2147483647 w 132"/>
                <a:gd name="T77" fmla="*/ 2147483647 h 82"/>
                <a:gd name="T78" fmla="*/ 2147483647 w 132"/>
                <a:gd name="T79" fmla="*/ 2147483647 h 82"/>
                <a:gd name="T80" fmla="*/ 2147483647 w 132"/>
                <a:gd name="T81" fmla="*/ 2147483647 h 82"/>
                <a:gd name="T82" fmla="*/ 2147483647 w 132"/>
                <a:gd name="T83" fmla="*/ 2147483647 h 82"/>
                <a:gd name="T84" fmla="*/ 2147483647 w 132"/>
                <a:gd name="T85" fmla="*/ 2147483647 h 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2"/>
                <a:gd name="T131" fmla="*/ 132 w 132"/>
                <a:gd name="T132" fmla="*/ 82 h 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8" name="Freeform 197"/>
            <p:cNvSpPr>
              <a:spLocks/>
            </p:cNvSpPr>
            <p:nvPr/>
          </p:nvSpPr>
          <p:spPr bwMode="auto">
            <a:xfrm>
              <a:off x="4904191" y="3218959"/>
              <a:ext cx="71493" cy="58407"/>
            </a:xfrm>
            <a:custGeom>
              <a:avLst/>
              <a:gdLst>
                <a:gd name="T0" fmla="*/ 0 w 49"/>
                <a:gd name="T1" fmla="*/ 2147483647 h 36"/>
                <a:gd name="T2" fmla="*/ 2147483647 w 49"/>
                <a:gd name="T3" fmla="*/ 2147483647 h 36"/>
                <a:gd name="T4" fmla="*/ 2147483647 w 49"/>
                <a:gd name="T5" fmla="*/ 2147483647 h 36"/>
                <a:gd name="T6" fmla="*/ 2147483647 w 49"/>
                <a:gd name="T7" fmla="*/ 2147483647 h 36"/>
                <a:gd name="T8" fmla="*/ 2147483647 w 49"/>
                <a:gd name="T9" fmla="*/ 0 h 36"/>
                <a:gd name="T10" fmla="*/ 2147483647 w 49"/>
                <a:gd name="T11" fmla="*/ 2147483647 h 36"/>
                <a:gd name="T12" fmla="*/ 2147483647 w 49"/>
                <a:gd name="T13" fmla="*/ 2147483647 h 36"/>
                <a:gd name="T14" fmla="*/ 2147483647 w 49"/>
                <a:gd name="T15" fmla="*/ 2147483647 h 36"/>
                <a:gd name="T16" fmla="*/ 2147483647 w 49"/>
                <a:gd name="T17" fmla="*/ 2147483647 h 36"/>
                <a:gd name="T18" fmla="*/ 2147483647 w 49"/>
                <a:gd name="T19" fmla="*/ 2147483647 h 36"/>
                <a:gd name="T20" fmla="*/ 2147483647 w 49"/>
                <a:gd name="T21" fmla="*/ 2147483647 h 36"/>
                <a:gd name="T22" fmla="*/ 2147483647 w 49"/>
                <a:gd name="T23" fmla="*/ 2147483647 h 36"/>
                <a:gd name="T24" fmla="*/ 2147483647 w 49"/>
                <a:gd name="T25" fmla="*/ 2147483647 h 36"/>
                <a:gd name="T26" fmla="*/ 2147483647 w 49"/>
                <a:gd name="T27" fmla="*/ 2147483647 h 36"/>
                <a:gd name="T28" fmla="*/ 2147483647 w 49"/>
                <a:gd name="T29" fmla="*/ 2147483647 h 36"/>
                <a:gd name="T30" fmla="*/ 0 w 49"/>
                <a:gd name="T31" fmla="*/ 2147483647 h 36"/>
                <a:gd name="T32" fmla="*/ 0 w 4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36"/>
                <a:gd name="T53" fmla="*/ 49 w 4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89" name="Freeform 198"/>
            <p:cNvSpPr>
              <a:spLocks/>
            </p:cNvSpPr>
            <p:nvPr/>
          </p:nvSpPr>
          <p:spPr bwMode="auto">
            <a:xfrm>
              <a:off x="5065626" y="3349048"/>
              <a:ext cx="51890" cy="37169"/>
            </a:xfrm>
            <a:custGeom>
              <a:avLst/>
              <a:gdLst>
                <a:gd name="T0" fmla="*/ 2147483647 w 36"/>
                <a:gd name="T1" fmla="*/ 0 h 24"/>
                <a:gd name="T2" fmla="*/ 2147483647 w 36"/>
                <a:gd name="T3" fmla="*/ 2147483647 h 24"/>
                <a:gd name="T4" fmla="*/ 2147483647 w 36"/>
                <a:gd name="T5" fmla="*/ 2147483647 h 24"/>
                <a:gd name="T6" fmla="*/ 2147483647 w 36"/>
                <a:gd name="T7" fmla="*/ 2147483647 h 24"/>
                <a:gd name="T8" fmla="*/ 2147483647 w 36"/>
                <a:gd name="T9" fmla="*/ 2147483647 h 24"/>
                <a:gd name="T10" fmla="*/ 2147483647 w 36"/>
                <a:gd name="T11" fmla="*/ 2147483647 h 24"/>
                <a:gd name="T12" fmla="*/ 2147483647 w 36"/>
                <a:gd name="T13" fmla="*/ 2147483647 h 24"/>
                <a:gd name="T14" fmla="*/ 0 w 36"/>
                <a:gd name="T15" fmla="*/ 2147483647 h 24"/>
                <a:gd name="T16" fmla="*/ 0 w 36"/>
                <a:gd name="T17" fmla="*/ 2147483647 h 24"/>
                <a:gd name="T18" fmla="*/ 2147483647 w 36"/>
                <a:gd name="T19" fmla="*/ 2147483647 h 24"/>
                <a:gd name="T20" fmla="*/ 2147483647 w 36"/>
                <a:gd name="T21" fmla="*/ 0 h 24"/>
                <a:gd name="T22" fmla="*/ 2147483647 w 3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24"/>
                <a:gd name="T38" fmla="*/ 36 w 3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0" name="Freeform 199"/>
            <p:cNvSpPr>
              <a:spLocks/>
            </p:cNvSpPr>
            <p:nvPr/>
          </p:nvSpPr>
          <p:spPr bwMode="auto">
            <a:xfrm>
              <a:off x="5044870" y="3179136"/>
              <a:ext cx="207559" cy="126107"/>
            </a:xfrm>
            <a:custGeom>
              <a:avLst/>
              <a:gdLst>
                <a:gd name="T0" fmla="*/ 2147483647 w 142"/>
                <a:gd name="T1" fmla="*/ 2147483647 h 80"/>
                <a:gd name="T2" fmla="*/ 2147483647 w 142"/>
                <a:gd name="T3" fmla="*/ 2147483647 h 80"/>
                <a:gd name="T4" fmla="*/ 2147483647 w 142"/>
                <a:gd name="T5" fmla="*/ 2147483647 h 80"/>
                <a:gd name="T6" fmla="*/ 2147483647 w 142"/>
                <a:gd name="T7" fmla="*/ 2147483647 h 80"/>
                <a:gd name="T8" fmla="*/ 2147483647 w 142"/>
                <a:gd name="T9" fmla="*/ 2147483647 h 80"/>
                <a:gd name="T10" fmla="*/ 2147483647 w 142"/>
                <a:gd name="T11" fmla="*/ 2147483647 h 80"/>
                <a:gd name="T12" fmla="*/ 2147483647 w 142"/>
                <a:gd name="T13" fmla="*/ 2147483647 h 80"/>
                <a:gd name="T14" fmla="*/ 2147483647 w 142"/>
                <a:gd name="T15" fmla="*/ 2147483647 h 80"/>
                <a:gd name="T16" fmla="*/ 2147483647 w 142"/>
                <a:gd name="T17" fmla="*/ 2147483647 h 80"/>
                <a:gd name="T18" fmla="*/ 2147483647 w 142"/>
                <a:gd name="T19" fmla="*/ 2147483647 h 80"/>
                <a:gd name="T20" fmla="*/ 2147483647 w 142"/>
                <a:gd name="T21" fmla="*/ 2147483647 h 80"/>
                <a:gd name="T22" fmla="*/ 0 w 142"/>
                <a:gd name="T23" fmla="*/ 2147483647 h 80"/>
                <a:gd name="T24" fmla="*/ 2147483647 w 142"/>
                <a:gd name="T25" fmla="*/ 2147483647 h 80"/>
                <a:gd name="T26" fmla="*/ 2147483647 w 142"/>
                <a:gd name="T27" fmla="*/ 2147483647 h 80"/>
                <a:gd name="T28" fmla="*/ 2147483647 w 142"/>
                <a:gd name="T29" fmla="*/ 2147483647 h 80"/>
                <a:gd name="T30" fmla="*/ 2147483647 w 142"/>
                <a:gd name="T31" fmla="*/ 2147483647 h 80"/>
                <a:gd name="T32" fmla="*/ 2147483647 w 142"/>
                <a:gd name="T33" fmla="*/ 2147483647 h 80"/>
                <a:gd name="T34" fmla="*/ 2147483647 w 142"/>
                <a:gd name="T35" fmla="*/ 2147483647 h 80"/>
                <a:gd name="T36" fmla="*/ 2147483647 w 142"/>
                <a:gd name="T37" fmla="*/ 2147483647 h 80"/>
                <a:gd name="T38" fmla="*/ 2147483647 w 142"/>
                <a:gd name="T39" fmla="*/ 2147483647 h 80"/>
                <a:gd name="T40" fmla="*/ 2147483647 w 142"/>
                <a:gd name="T41" fmla="*/ 2147483647 h 80"/>
                <a:gd name="T42" fmla="*/ 2147483647 w 142"/>
                <a:gd name="T43" fmla="*/ 2147483647 h 80"/>
                <a:gd name="T44" fmla="*/ 2147483647 w 142"/>
                <a:gd name="T45" fmla="*/ 2147483647 h 80"/>
                <a:gd name="T46" fmla="*/ 2147483647 w 142"/>
                <a:gd name="T47" fmla="*/ 2147483647 h 80"/>
                <a:gd name="T48" fmla="*/ 2147483647 w 142"/>
                <a:gd name="T49" fmla="*/ 2147483647 h 80"/>
                <a:gd name="T50" fmla="*/ 2147483647 w 142"/>
                <a:gd name="T51" fmla="*/ 2147483647 h 80"/>
                <a:gd name="T52" fmla="*/ 2147483647 w 142"/>
                <a:gd name="T53" fmla="*/ 2147483647 h 80"/>
                <a:gd name="T54" fmla="*/ 2147483647 w 142"/>
                <a:gd name="T55" fmla="*/ 2147483647 h 80"/>
                <a:gd name="T56" fmla="*/ 2147483647 w 142"/>
                <a:gd name="T57" fmla="*/ 0 h 80"/>
                <a:gd name="T58" fmla="*/ 2147483647 w 142"/>
                <a:gd name="T59" fmla="*/ 2147483647 h 80"/>
                <a:gd name="T60" fmla="*/ 2147483647 w 142"/>
                <a:gd name="T61" fmla="*/ 2147483647 h 80"/>
                <a:gd name="T62" fmla="*/ 2147483647 w 142"/>
                <a:gd name="T63" fmla="*/ 2147483647 h 80"/>
                <a:gd name="T64" fmla="*/ 2147483647 w 142"/>
                <a:gd name="T65" fmla="*/ 2147483647 h 80"/>
                <a:gd name="T66" fmla="*/ 2147483647 w 142"/>
                <a:gd name="T67" fmla="*/ 2147483647 h 80"/>
                <a:gd name="T68" fmla="*/ 2147483647 w 142"/>
                <a:gd name="T69" fmla="*/ 2147483647 h 80"/>
                <a:gd name="T70" fmla="*/ 2147483647 w 142"/>
                <a:gd name="T71" fmla="*/ 2147483647 h 80"/>
                <a:gd name="T72" fmla="*/ 2147483647 w 142"/>
                <a:gd name="T73" fmla="*/ 2147483647 h 80"/>
                <a:gd name="T74" fmla="*/ 2147483647 w 142"/>
                <a:gd name="T75" fmla="*/ 2147483647 h 80"/>
                <a:gd name="T76" fmla="*/ 2147483647 w 142"/>
                <a:gd name="T77" fmla="*/ 2147483647 h 80"/>
                <a:gd name="T78" fmla="*/ 2147483647 w 142"/>
                <a:gd name="T79" fmla="*/ 2147483647 h 80"/>
                <a:gd name="T80" fmla="*/ 2147483647 w 142"/>
                <a:gd name="T81" fmla="*/ 2147483647 h 80"/>
                <a:gd name="T82" fmla="*/ 2147483647 w 142"/>
                <a:gd name="T83" fmla="*/ 2147483647 h 80"/>
                <a:gd name="T84" fmla="*/ 2147483647 w 142"/>
                <a:gd name="T85" fmla="*/ 2147483647 h 80"/>
                <a:gd name="T86" fmla="*/ 2147483647 w 142"/>
                <a:gd name="T87" fmla="*/ 2147483647 h 80"/>
                <a:gd name="T88" fmla="*/ 2147483647 w 142"/>
                <a:gd name="T89" fmla="*/ 2147483647 h 80"/>
                <a:gd name="T90" fmla="*/ 2147483647 w 142"/>
                <a:gd name="T91" fmla="*/ 2147483647 h 80"/>
                <a:gd name="T92" fmla="*/ 2147483647 w 142"/>
                <a:gd name="T93" fmla="*/ 2147483647 h 80"/>
                <a:gd name="T94" fmla="*/ 2147483647 w 142"/>
                <a:gd name="T95" fmla="*/ 2147483647 h 80"/>
                <a:gd name="T96" fmla="*/ 2147483647 w 142"/>
                <a:gd name="T97" fmla="*/ 2147483647 h 80"/>
                <a:gd name="T98" fmla="*/ 2147483647 w 142"/>
                <a:gd name="T99" fmla="*/ 2147483647 h 80"/>
                <a:gd name="T100" fmla="*/ 2147483647 w 142"/>
                <a:gd name="T101" fmla="*/ 2147483647 h 80"/>
                <a:gd name="T102" fmla="*/ 2147483647 w 142"/>
                <a:gd name="T103" fmla="*/ 2147483647 h 80"/>
                <a:gd name="T104" fmla="*/ 2147483647 w 142"/>
                <a:gd name="T105" fmla="*/ 2147483647 h 80"/>
                <a:gd name="T106" fmla="*/ 2147483647 w 142"/>
                <a:gd name="T107" fmla="*/ 2147483647 h 80"/>
                <a:gd name="T108" fmla="*/ 2147483647 w 142"/>
                <a:gd name="T109" fmla="*/ 2147483647 h 80"/>
                <a:gd name="T110" fmla="*/ 2147483647 w 142"/>
                <a:gd name="T111" fmla="*/ 2147483647 h 80"/>
                <a:gd name="T112" fmla="*/ 2147483647 w 142"/>
                <a:gd name="T113" fmla="*/ 2147483647 h 80"/>
                <a:gd name="T114" fmla="*/ 2147483647 w 142"/>
                <a:gd name="T115" fmla="*/ 2147483647 h 80"/>
                <a:gd name="T116" fmla="*/ 2147483647 w 142"/>
                <a:gd name="T117" fmla="*/ 2147483647 h 80"/>
                <a:gd name="T118" fmla="*/ 2147483647 w 142"/>
                <a:gd name="T119" fmla="*/ 2147483647 h 80"/>
                <a:gd name="T120" fmla="*/ 2147483647 w 142"/>
                <a:gd name="T121" fmla="*/ 2147483647 h 80"/>
                <a:gd name="T122" fmla="*/ 2147483647 w 142"/>
                <a:gd name="T123" fmla="*/ 2147483647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
                <a:gd name="T187" fmla="*/ 0 h 80"/>
                <a:gd name="T188" fmla="*/ 142 w 142"/>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1" name="Freeform 200"/>
            <p:cNvSpPr>
              <a:spLocks/>
            </p:cNvSpPr>
            <p:nvPr/>
          </p:nvSpPr>
          <p:spPr bwMode="auto">
            <a:xfrm>
              <a:off x="5016043" y="3232233"/>
              <a:ext cx="99168" cy="122125"/>
            </a:xfrm>
            <a:custGeom>
              <a:avLst/>
              <a:gdLst>
                <a:gd name="T0" fmla="*/ 2147483647 w 68"/>
                <a:gd name="T1" fmla="*/ 2147483647 h 76"/>
                <a:gd name="T2" fmla="*/ 2147483647 w 68"/>
                <a:gd name="T3" fmla="*/ 2147483647 h 76"/>
                <a:gd name="T4" fmla="*/ 2147483647 w 68"/>
                <a:gd name="T5" fmla="*/ 0 h 76"/>
                <a:gd name="T6" fmla="*/ 2147483647 w 68"/>
                <a:gd name="T7" fmla="*/ 2147483647 h 76"/>
                <a:gd name="T8" fmla="*/ 2147483647 w 68"/>
                <a:gd name="T9" fmla="*/ 2147483647 h 76"/>
                <a:gd name="T10" fmla="*/ 2147483647 w 68"/>
                <a:gd name="T11" fmla="*/ 2147483647 h 76"/>
                <a:gd name="T12" fmla="*/ 2147483647 w 68"/>
                <a:gd name="T13" fmla="*/ 2147483647 h 76"/>
                <a:gd name="T14" fmla="*/ 2147483647 w 68"/>
                <a:gd name="T15" fmla="*/ 2147483647 h 76"/>
                <a:gd name="T16" fmla="*/ 2147483647 w 68"/>
                <a:gd name="T17" fmla="*/ 2147483647 h 76"/>
                <a:gd name="T18" fmla="*/ 2147483647 w 68"/>
                <a:gd name="T19" fmla="*/ 2147483647 h 76"/>
                <a:gd name="T20" fmla="*/ 2147483647 w 68"/>
                <a:gd name="T21" fmla="*/ 2147483647 h 76"/>
                <a:gd name="T22" fmla="*/ 2147483647 w 68"/>
                <a:gd name="T23" fmla="*/ 2147483647 h 76"/>
                <a:gd name="T24" fmla="*/ 2147483647 w 68"/>
                <a:gd name="T25" fmla="*/ 2147483647 h 76"/>
                <a:gd name="T26" fmla="*/ 2147483647 w 68"/>
                <a:gd name="T27" fmla="*/ 2147483647 h 76"/>
                <a:gd name="T28" fmla="*/ 2147483647 w 68"/>
                <a:gd name="T29" fmla="*/ 2147483647 h 76"/>
                <a:gd name="T30" fmla="*/ 2147483647 w 68"/>
                <a:gd name="T31" fmla="*/ 2147483647 h 76"/>
                <a:gd name="T32" fmla="*/ 2147483647 w 68"/>
                <a:gd name="T33" fmla="*/ 2147483647 h 76"/>
                <a:gd name="T34" fmla="*/ 2147483647 w 68"/>
                <a:gd name="T35" fmla="*/ 2147483647 h 76"/>
                <a:gd name="T36" fmla="*/ 2147483647 w 68"/>
                <a:gd name="T37" fmla="*/ 2147483647 h 76"/>
                <a:gd name="T38" fmla="*/ 2147483647 w 68"/>
                <a:gd name="T39" fmla="*/ 2147483647 h 76"/>
                <a:gd name="T40" fmla="*/ 2147483647 w 68"/>
                <a:gd name="T41" fmla="*/ 2147483647 h 76"/>
                <a:gd name="T42" fmla="*/ 2147483647 w 68"/>
                <a:gd name="T43" fmla="*/ 2147483647 h 76"/>
                <a:gd name="T44" fmla="*/ 2147483647 w 68"/>
                <a:gd name="T45" fmla="*/ 2147483647 h 76"/>
                <a:gd name="T46" fmla="*/ 2147483647 w 68"/>
                <a:gd name="T47" fmla="*/ 2147483647 h 76"/>
                <a:gd name="T48" fmla="*/ 2147483647 w 68"/>
                <a:gd name="T49" fmla="*/ 2147483647 h 76"/>
                <a:gd name="T50" fmla="*/ 2147483647 w 68"/>
                <a:gd name="T51" fmla="*/ 2147483647 h 76"/>
                <a:gd name="T52" fmla="*/ 2147483647 w 68"/>
                <a:gd name="T53" fmla="*/ 2147483647 h 76"/>
                <a:gd name="T54" fmla="*/ 2147483647 w 68"/>
                <a:gd name="T55" fmla="*/ 2147483647 h 76"/>
                <a:gd name="T56" fmla="*/ 2147483647 w 68"/>
                <a:gd name="T57" fmla="*/ 2147483647 h 76"/>
                <a:gd name="T58" fmla="*/ 0 w 68"/>
                <a:gd name="T59" fmla="*/ 2147483647 h 76"/>
                <a:gd name="T60" fmla="*/ 2147483647 w 68"/>
                <a:gd name="T61" fmla="*/ 2147483647 h 76"/>
                <a:gd name="T62" fmla="*/ 2147483647 w 68"/>
                <a:gd name="T63" fmla="*/ 2147483647 h 76"/>
                <a:gd name="T64" fmla="*/ 2147483647 w 68"/>
                <a:gd name="T65" fmla="*/ 2147483647 h 76"/>
                <a:gd name="T66" fmla="*/ 2147483647 w 68"/>
                <a:gd name="T67" fmla="*/ 2147483647 h 76"/>
                <a:gd name="T68" fmla="*/ 2147483647 w 68"/>
                <a:gd name="T69" fmla="*/ 2147483647 h 76"/>
                <a:gd name="T70" fmla="*/ 2147483647 w 68"/>
                <a:gd name="T71" fmla="*/ 2147483647 h 76"/>
                <a:gd name="T72" fmla="*/ 2147483647 w 68"/>
                <a:gd name="T73" fmla="*/ 2147483647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76"/>
                <a:gd name="T113" fmla="*/ 68 w 68"/>
                <a:gd name="T114" fmla="*/ 76 h 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2" name="Freeform 201"/>
            <p:cNvSpPr>
              <a:spLocks/>
            </p:cNvSpPr>
            <p:nvPr/>
          </p:nvSpPr>
          <p:spPr bwMode="auto">
            <a:xfrm>
              <a:off x="5103679" y="3291968"/>
              <a:ext cx="127995" cy="80974"/>
            </a:xfrm>
            <a:custGeom>
              <a:avLst/>
              <a:gdLst>
                <a:gd name="T0" fmla="*/ 2147483647 w 88"/>
                <a:gd name="T1" fmla="*/ 2147483647 h 52"/>
                <a:gd name="T2" fmla="*/ 2147483647 w 88"/>
                <a:gd name="T3" fmla="*/ 2147483647 h 52"/>
                <a:gd name="T4" fmla="*/ 2147483647 w 88"/>
                <a:gd name="T5" fmla="*/ 2147483647 h 52"/>
                <a:gd name="T6" fmla="*/ 0 w 88"/>
                <a:gd name="T7" fmla="*/ 2147483647 h 52"/>
                <a:gd name="T8" fmla="*/ 2147483647 w 88"/>
                <a:gd name="T9" fmla="*/ 2147483647 h 52"/>
                <a:gd name="T10" fmla="*/ 2147483647 w 88"/>
                <a:gd name="T11" fmla="*/ 2147483647 h 52"/>
                <a:gd name="T12" fmla="*/ 2147483647 w 88"/>
                <a:gd name="T13" fmla="*/ 2147483647 h 52"/>
                <a:gd name="T14" fmla="*/ 2147483647 w 88"/>
                <a:gd name="T15" fmla="*/ 2147483647 h 52"/>
                <a:gd name="T16" fmla="*/ 2147483647 w 88"/>
                <a:gd name="T17" fmla="*/ 2147483647 h 52"/>
                <a:gd name="T18" fmla="*/ 2147483647 w 88"/>
                <a:gd name="T19" fmla="*/ 2147483647 h 52"/>
                <a:gd name="T20" fmla="*/ 2147483647 w 88"/>
                <a:gd name="T21" fmla="*/ 2147483647 h 52"/>
                <a:gd name="T22" fmla="*/ 2147483647 w 88"/>
                <a:gd name="T23" fmla="*/ 2147483647 h 52"/>
                <a:gd name="T24" fmla="*/ 2147483647 w 88"/>
                <a:gd name="T25" fmla="*/ 2147483647 h 52"/>
                <a:gd name="T26" fmla="*/ 2147483647 w 88"/>
                <a:gd name="T27" fmla="*/ 2147483647 h 52"/>
                <a:gd name="T28" fmla="*/ 2147483647 w 88"/>
                <a:gd name="T29" fmla="*/ 2147483647 h 52"/>
                <a:gd name="T30" fmla="*/ 2147483647 w 88"/>
                <a:gd name="T31" fmla="*/ 2147483647 h 52"/>
                <a:gd name="T32" fmla="*/ 2147483647 w 88"/>
                <a:gd name="T33" fmla="*/ 2147483647 h 52"/>
                <a:gd name="T34" fmla="*/ 2147483647 w 88"/>
                <a:gd name="T35" fmla="*/ 2147483647 h 52"/>
                <a:gd name="T36" fmla="*/ 2147483647 w 88"/>
                <a:gd name="T37" fmla="*/ 2147483647 h 52"/>
                <a:gd name="T38" fmla="*/ 2147483647 w 88"/>
                <a:gd name="T39" fmla="*/ 2147483647 h 52"/>
                <a:gd name="T40" fmla="*/ 2147483647 w 88"/>
                <a:gd name="T41" fmla="*/ 2147483647 h 52"/>
                <a:gd name="T42" fmla="*/ 2147483647 w 88"/>
                <a:gd name="T43" fmla="*/ 0 h 52"/>
                <a:gd name="T44" fmla="*/ 2147483647 w 88"/>
                <a:gd name="T45" fmla="*/ 0 h 52"/>
                <a:gd name="T46" fmla="*/ 2147483647 w 88"/>
                <a:gd name="T47" fmla="*/ 2147483647 h 52"/>
                <a:gd name="T48" fmla="*/ 2147483647 w 88"/>
                <a:gd name="T49" fmla="*/ 2147483647 h 52"/>
                <a:gd name="T50" fmla="*/ 2147483647 w 88"/>
                <a:gd name="T51" fmla="*/ 2147483647 h 52"/>
                <a:gd name="T52" fmla="*/ 2147483647 w 88"/>
                <a:gd name="T53" fmla="*/ 2147483647 h 52"/>
                <a:gd name="T54" fmla="*/ 2147483647 w 88"/>
                <a:gd name="T55" fmla="*/ 2147483647 h 52"/>
                <a:gd name="T56" fmla="*/ 2147483647 w 88"/>
                <a:gd name="T57" fmla="*/ 2147483647 h 52"/>
                <a:gd name="T58" fmla="*/ 2147483647 w 88"/>
                <a:gd name="T59" fmla="*/ 2147483647 h 52"/>
                <a:gd name="T60" fmla="*/ 2147483647 w 88"/>
                <a:gd name="T61" fmla="*/ 2147483647 h 52"/>
                <a:gd name="T62" fmla="*/ 2147483647 w 88"/>
                <a:gd name="T63" fmla="*/ 2147483647 h 52"/>
                <a:gd name="T64" fmla="*/ 2147483647 w 88"/>
                <a:gd name="T65" fmla="*/ 2147483647 h 52"/>
                <a:gd name="T66" fmla="*/ 2147483647 w 88"/>
                <a:gd name="T67" fmla="*/ 2147483647 h 52"/>
                <a:gd name="T68" fmla="*/ 2147483647 w 88"/>
                <a:gd name="T69" fmla="*/ 2147483647 h 52"/>
                <a:gd name="T70" fmla="*/ 2147483647 w 88"/>
                <a:gd name="T71" fmla="*/ 2147483647 h 52"/>
                <a:gd name="T72" fmla="*/ 2147483647 w 88"/>
                <a:gd name="T73" fmla="*/ 2147483647 h 52"/>
                <a:gd name="T74" fmla="*/ 2147483647 w 88"/>
                <a:gd name="T75" fmla="*/ 2147483647 h 52"/>
                <a:gd name="T76" fmla="*/ 2147483647 w 88"/>
                <a:gd name="T77" fmla="*/ 2147483647 h 52"/>
                <a:gd name="T78" fmla="*/ 2147483647 w 88"/>
                <a:gd name="T79" fmla="*/ 2147483647 h 52"/>
                <a:gd name="T80" fmla="*/ 2147483647 w 88"/>
                <a:gd name="T81" fmla="*/ 2147483647 h 52"/>
                <a:gd name="T82" fmla="*/ 2147483647 w 88"/>
                <a:gd name="T83" fmla="*/ 2147483647 h 52"/>
                <a:gd name="T84" fmla="*/ 2147483647 w 88"/>
                <a:gd name="T85" fmla="*/ 2147483647 h 52"/>
                <a:gd name="T86" fmla="*/ 2147483647 w 88"/>
                <a:gd name="T87" fmla="*/ 2147483647 h 52"/>
                <a:gd name="T88" fmla="*/ 2147483647 w 88"/>
                <a:gd name="T89" fmla="*/ 2147483647 h 52"/>
                <a:gd name="T90" fmla="*/ 2147483647 w 88"/>
                <a:gd name="T91" fmla="*/ 2147483647 h 52"/>
                <a:gd name="T92" fmla="*/ 2147483647 w 88"/>
                <a:gd name="T93" fmla="*/ 2147483647 h 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52"/>
                <a:gd name="T143" fmla="*/ 88 w 88"/>
                <a:gd name="T144" fmla="*/ 52 h 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3" name="Freeform 202"/>
            <p:cNvSpPr>
              <a:spLocks/>
            </p:cNvSpPr>
            <p:nvPr/>
          </p:nvSpPr>
          <p:spPr bwMode="auto">
            <a:xfrm>
              <a:off x="4828085" y="2986656"/>
              <a:ext cx="18450" cy="5310"/>
            </a:xfrm>
            <a:custGeom>
              <a:avLst/>
              <a:gdLst>
                <a:gd name="T0" fmla="*/ 0 w 14"/>
                <a:gd name="T1" fmla="*/ 2147483647 h 4"/>
                <a:gd name="T2" fmla="*/ 2147483647 w 14"/>
                <a:gd name="T3" fmla="*/ 2147483647 h 4"/>
                <a:gd name="T4" fmla="*/ 2147483647 w 14"/>
                <a:gd name="T5" fmla="*/ 2147483647 h 4"/>
                <a:gd name="T6" fmla="*/ 2147483647 w 14"/>
                <a:gd name="T7" fmla="*/ 2147483647 h 4"/>
                <a:gd name="T8" fmla="*/ 2147483647 w 14"/>
                <a:gd name="T9" fmla="*/ 0 h 4"/>
                <a:gd name="T10" fmla="*/ 2147483647 w 14"/>
                <a:gd name="T11" fmla="*/ 0 h 4"/>
                <a:gd name="T12" fmla="*/ 0 w 14"/>
                <a:gd name="T13" fmla="*/ 2147483647 h 4"/>
                <a:gd name="T14" fmla="*/ 0 60000 65536"/>
                <a:gd name="T15" fmla="*/ 0 60000 65536"/>
                <a:gd name="T16" fmla="*/ 0 60000 65536"/>
                <a:gd name="T17" fmla="*/ 0 60000 65536"/>
                <a:gd name="T18" fmla="*/ 0 60000 65536"/>
                <a:gd name="T19" fmla="*/ 0 60000 65536"/>
                <a:gd name="T20" fmla="*/ 0 60000 65536"/>
                <a:gd name="T21" fmla="*/ 0 w 14"/>
                <a:gd name="T22" fmla="*/ 0 h 4"/>
                <a:gd name="T23" fmla="*/ 14 w 1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4">
                  <a:moveTo>
                    <a:pt x="0" y="2"/>
                  </a:moveTo>
                  <a:lnTo>
                    <a:pt x="6" y="4"/>
                  </a:lnTo>
                  <a:lnTo>
                    <a:pt x="8" y="4"/>
                  </a:lnTo>
                  <a:lnTo>
                    <a:pt x="14" y="2"/>
                  </a:lnTo>
                  <a:lnTo>
                    <a:pt x="8" y="0"/>
                  </a:lnTo>
                  <a:lnTo>
                    <a:pt x="4" y="0"/>
                  </a:lnTo>
                  <a:lnTo>
                    <a:pt x="0"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4" name="Freeform 203"/>
            <p:cNvSpPr>
              <a:spLocks/>
            </p:cNvSpPr>
            <p:nvPr/>
          </p:nvSpPr>
          <p:spPr bwMode="auto">
            <a:xfrm>
              <a:off x="4649354" y="3337101"/>
              <a:ext cx="21909" cy="11947"/>
            </a:xfrm>
            <a:custGeom>
              <a:avLst/>
              <a:gdLst>
                <a:gd name="T0" fmla="*/ 2147483647 w 16"/>
                <a:gd name="T1" fmla="*/ 2147483647 h 8"/>
                <a:gd name="T2" fmla="*/ 2147483647 w 16"/>
                <a:gd name="T3" fmla="*/ 2147483647 h 8"/>
                <a:gd name="T4" fmla="*/ 2147483647 w 16"/>
                <a:gd name="T5" fmla="*/ 2147483647 h 8"/>
                <a:gd name="T6" fmla="*/ 2147483647 w 16"/>
                <a:gd name="T7" fmla="*/ 2147483647 h 8"/>
                <a:gd name="T8" fmla="*/ 0 w 16"/>
                <a:gd name="T9" fmla="*/ 2147483647 h 8"/>
                <a:gd name="T10" fmla="*/ 0 w 16"/>
                <a:gd name="T11" fmla="*/ 2147483647 h 8"/>
                <a:gd name="T12" fmla="*/ 2147483647 w 16"/>
                <a:gd name="T13" fmla="*/ 0 h 8"/>
                <a:gd name="T14" fmla="*/ 2147483647 w 16"/>
                <a:gd name="T15" fmla="*/ 0 h 8"/>
                <a:gd name="T16" fmla="*/ 2147483647 w 16"/>
                <a:gd name="T17" fmla="*/ 0 h 8"/>
                <a:gd name="T18" fmla="*/ 2147483647 w 16"/>
                <a:gd name="T19" fmla="*/ 2147483647 h 8"/>
                <a:gd name="T20" fmla="*/ 2147483647 w 16"/>
                <a:gd name="T21" fmla="*/ 2147483647 h 8"/>
                <a:gd name="T22" fmla="*/ 2147483647 w 16"/>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8"/>
                <a:gd name="T38" fmla="*/ 16 w 16"/>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5" name="Freeform 204"/>
            <p:cNvSpPr>
              <a:spLocks/>
            </p:cNvSpPr>
            <p:nvPr/>
          </p:nvSpPr>
          <p:spPr bwMode="auto">
            <a:xfrm>
              <a:off x="4739296" y="3122056"/>
              <a:ext cx="17296" cy="25221"/>
            </a:xfrm>
            <a:custGeom>
              <a:avLst/>
              <a:gdLst>
                <a:gd name="T0" fmla="*/ 2147483647 w 12"/>
                <a:gd name="T1" fmla="*/ 0 h 16"/>
                <a:gd name="T2" fmla="*/ 2147483647 w 12"/>
                <a:gd name="T3" fmla="*/ 2147483647 h 16"/>
                <a:gd name="T4" fmla="*/ 2147483647 w 12"/>
                <a:gd name="T5" fmla="*/ 2147483647 h 16"/>
                <a:gd name="T6" fmla="*/ 2147483647 w 12"/>
                <a:gd name="T7" fmla="*/ 2147483647 h 16"/>
                <a:gd name="T8" fmla="*/ 0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2147483647 w 12"/>
                <a:gd name="T21" fmla="*/ 2147483647 h 16"/>
                <a:gd name="T22" fmla="*/ 2147483647 w 12"/>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6"/>
                <a:gd name="T38" fmla="*/ 12 w 1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6" name="Freeform 206"/>
            <p:cNvSpPr>
              <a:spLocks/>
            </p:cNvSpPr>
            <p:nvPr/>
          </p:nvSpPr>
          <p:spPr bwMode="auto">
            <a:xfrm>
              <a:off x="5416170" y="3641085"/>
              <a:ext cx="485460" cy="471243"/>
            </a:xfrm>
            <a:custGeom>
              <a:avLst/>
              <a:gdLst>
                <a:gd name="T0" fmla="*/ 2147483647 w 332"/>
                <a:gd name="T1" fmla="*/ 2147483647 h 298"/>
                <a:gd name="T2" fmla="*/ 2147483647 w 332"/>
                <a:gd name="T3" fmla="*/ 2147483647 h 298"/>
                <a:gd name="T4" fmla="*/ 2147483647 w 332"/>
                <a:gd name="T5" fmla="*/ 2147483647 h 298"/>
                <a:gd name="T6" fmla="*/ 2147483647 w 332"/>
                <a:gd name="T7" fmla="*/ 2147483647 h 298"/>
                <a:gd name="T8" fmla="*/ 2147483647 w 332"/>
                <a:gd name="T9" fmla="*/ 2147483647 h 298"/>
                <a:gd name="T10" fmla="*/ 2147483647 w 332"/>
                <a:gd name="T11" fmla="*/ 2147483647 h 298"/>
                <a:gd name="T12" fmla="*/ 2147483647 w 332"/>
                <a:gd name="T13" fmla="*/ 2147483647 h 298"/>
                <a:gd name="T14" fmla="*/ 2147483647 w 332"/>
                <a:gd name="T15" fmla="*/ 2147483647 h 298"/>
                <a:gd name="T16" fmla="*/ 2147483647 w 332"/>
                <a:gd name="T17" fmla="*/ 2147483647 h 298"/>
                <a:gd name="T18" fmla="*/ 2147483647 w 332"/>
                <a:gd name="T19" fmla="*/ 2147483647 h 298"/>
                <a:gd name="T20" fmla="*/ 2147483647 w 332"/>
                <a:gd name="T21" fmla="*/ 2147483647 h 298"/>
                <a:gd name="T22" fmla="*/ 2147483647 w 332"/>
                <a:gd name="T23" fmla="*/ 2147483647 h 298"/>
                <a:gd name="T24" fmla="*/ 2147483647 w 332"/>
                <a:gd name="T25" fmla="*/ 2147483647 h 298"/>
                <a:gd name="T26" fmla="*/ 2147483647 w 332"/>
                <a:gd name="T27" fmla="*/ 2147483647 h 298"/>
                <a:gd name="T28" fmla="*/ 2147483647 w 332"/>
                <a:gd name="T29" fmla="*/ 2147483647 h 298"/>
                <a:gd name="T30" fmla="*/ 2147483647 w 332"/>
                <a:gd name="T31" fmla="*/ 2147483647 h 298"/>
                <a:gd name="T32" fmla="*/ 2147483647 w 332"/>
                <a:gd name="T33" fmla="*/ 2147483647 h 298"/>
                <a:gd name="T34" fmla="*/ 2147483647 w 332"/>
                <a:gd name="T35" fmla="*/ 2147483647 h 298"/>
                <a:gd name="T36" fmla="*/ 2147483647 w 332"/>
                <a:gd name="T37" fmla="*/ 2147483647 h 298"/>
                <a:gd name="T38" fmla="*/ 2147483647 w 332"/>
                <a:gd name="T39" fmla="*/ 2147483647 h 298"/>
                <a:gd name="T40" fmla="*/ 2147483647 w 332"/>
                <a:gd name="T41" fmla="*/ 2147483647 h 298"/>
                <a:gd name="T42" fmla="*/ 2147483647 w 332"/>
                <a:gd name="T43" fmla="*/ 2147483647 h 298"/>
                <a:gd name="T44" fmla="*/ 2147483647 w 332"/>
                <a:gd name="T45" fmla="*/ 2147483647 h 298"/>
                <a:gd name="T46" fmla="*/ 2147483647 w 332"/>
                <a:gd name="T47" fmla="*/ 2147483647 h 298"/>
                <a:gd name="T48" fmla="*/ 2147483647 w 332"/>
                <a:gd name="T49" fmla="*/ 2147483647 h 298"/>
                <a:gd name="T50" fmla="*/ 2147483647 w 332"/>
                <a:gd name="T51" fmla="*/ 2147483647 h 298"/>
                <a:gd name="T52" fmla="*/ 2147483647 w 332"/>
                <a:gd name="T53" fmla="*/ 2147483647 h 298"/>
                <a:gd name="T54" fmla="*/ 2147483647 w 332"/>
                <a:gd name="T55" fmla="*/ 2147483647 h 298"/>
                <a:gd name="T56" fmla="*/ 2147483647 w 332"/>
                <a:gd name="T57" fmla="*/ 2147483647 h 298"/>
                <a:gd name="T58" fmla="*/ 2147483647 w 332"/>
                <a:gd name="T59" fmla="*/ 2147483647 h 298"/>
                <a:gd name="T60" fmla="*/ 2147483647 w 332"/>
                <a:gd name="T61" fmla="*/ 2147483647 h 298"/>
                <a:gd name="T62" fmla="*/ 2147483647 w 332"/>
                <a:gd name="T63" fmla="*/ 0 h 298"/>
                <a:gd name="T64" fmla="*/ 2147483647 w 332"/>
                <a:gd name="T65" fmla="*/ 2147483647 h 298"/>
                <a:gd name="T66" fmla="*/ 2147483647 w 332"/>
                <a:gd name="T67" fmla="*/ 2147483647 h 298"/>
                <a:gd name="T68" fmla="*/ 2147483647 w 332"/>
                <a:gd name="T69" fmla="*/ 2147483647 h 298"/>
                <a:gd name="T70" fmla="*/ 2147483647 w 332"/>
                <a:gd name="T71" fmla="*/ 2147483647 h 298"/>
                <a:gd name="T72" fmla="*/ 2147483647 w 332"/>
                <a:gd name="T73" fmla="*/ 2147483647 h 298"/>
                <a:gd name="T74" fmla="*/ 2147483647 w 332"/>
                <a:gd name="T75" fmla="*/ 2147483647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2"/>
                <a:gd name="T115" fmla="*/ 0 h 298"/>
                <a:gd name="T116" fmla="*/ 332 w 332"/>
                <a:gd name="T117" fmla="*/ 298 h 29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7" name="Freeform 207"/>
            <p:cNvSpPr>
              <a:spLocks/>
            </p:cNvSpPr>
            <p:nvPr/>
          </p:nvSpPr>
          <p:spPr bwMode="auto">
            <a:xfrm>
              <a:off x="5351596" y="3533563"/>
              <a:ext cx="29981" cy="18584"/>
            </a:xfrm>
            <a:custGeom>
              <a:avLst/>
              <a:gdLst>
                <a:gd name="T0" fmla="*/ 2147483647 w 20"/>
                <a:gd name="T1" fmla="*/ 2147483647 h 12"/>
                <a:gd name="T2" fmla="*/ 0 w 20"/>
                <a:gd name="T3" fmla="*/ 2147483647 h 12"/>
                <a:gd name="T4" fmla="*/ 0 w 20"/>
                <a:gd name="T5" fmla="*/ 2147483647 h 12"/>
                <a:gd name="T6" fmla="*/ 2147483647 w 20"/>
                <a:gd name="T7" fmla="*/ 2147483647 h 12"/>
                <a:gd name="T8" fmla="*/ 2147483647 w 20"/>
                <a:gd name="T9" fmla="*/ 2147483647 h 12"/>
                <a:gd name="T10" fmla="*/ 2147483647 w 20"/>
                <a:gd name="T11" fmla="*/ 0 h 12"/>
                <a:gd name="T12" fmla="*/ 2147483647 w 20"/>
                <a:gd name="T13" fmla="*/ 2147483647 h 12"/>
                <a:gd name="T14" fmla="*/ 2147483647 w 20"/>
                <a:gd name="T15" fmla="*/ 2147483647 h 12"/>
                <a:gd name="T16" fmla="*/ 2147483647 w 20"/>
                <a:gd name="T17" fmla="*/ 0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8" name="Freeform 208"/>
            <p:cNvSpPr>
              <a:spLocks/>
            </p:cNvSpPr>
            <p:nvPr/>
          </p:nvSpPr>
          <p:spPr bwMode="auto">
            <a:xfrm>
              <a:off x="5191314" y="3354358"/>
              <a:ext cx="47278" cy="37169"/>
            </a:xfrm>
            <a:custGeom>
              <a:avLst/>
              <a:gdLst>
                <a:gd name="T0" fmla="*/ 2147483647 w 32"/>
                <a:gd name="T1" fmla="*/ 0 h 24"/>
                <a:gd name="T2" fmla="*/ 2147483647 w 32"/>
                <a:gd name="T3" fmla="*/ 2147483647 h 24"/>
                <a:gd name="T4" fmla="*/ 2147483647 w 32"/>
                <a:gd name="T5" fmla="*/ 2147483647 h 24"/>
                <a:gd name="T6" fmla="*/ 2147483647 w 32"/>
                <a:gd name="T7" fmla="*/ 2147483647 h 24"/>
                <a:gd name="T8" fmla="*/ 0 w 32"/>
                <a:gd name="T9" fmla="*/ 2147483647 h 24"/>
                <a:gd name="T10" fmla="*/ 2147483647 w 32"/>
                <a:gd name="T11" fmla="*/ 2147483647 h 24"/>
                <a:gd name="T12" fmla="*/ 2147483647 w 32"/>
                <a:gd name="T13" fmla="*/ 2147483647 h 24"/>
                <a:gd name="T14" fmla="*/ 2147483647 w 32"/>
                <a:gd name="T15" fmla="*/ 2147483647 h 24"/>
                <a:gd name="T16" fmla="*/ 2147483647 w 32"/>
                <a:gd name="T17" fmla="*/ 2147483647 h 24"/>
                <a:gd name="T18" fmla="*/ 2147483647 w 32"/>
                <a:gd name="T19" fmla="*/ 2147483647 h 24"/>
                <a:gd name="T20" fmla="*/ 2147483647 w 32"/>
                <a:gd name="T21" fmla="*/ 2147483647 h 24"/>
                <a:gd name="T22" fmla="*/ 2147483647 w 32"/>
                <a:gd name="T23" fmla="*/ 2147483647 h 24"/>
                <a:gd name="T24" fmla="*/ 2147483647 w 32"/>
                <a:gd name="T25" fmla="*/ 2147483647 h 24"/>
                <a:gd name="T26" fmla="*/ 2147483647 w 32"/>
                <a:gd name="T27" fmla="*/ 0 h 24"/>
                <a:gd name="T28" fmla="*/ 2147483647 w 32"/>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4"/>
                <a:gd name="T47" fmla="*/ 32 w 32"/>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199" name="Freeform 209"/>
            <p:cNvSpPr>
              <a:spLocks/>
            </p:cNvSpPr>
            <p:nvPr/>
          </p:nvSpPr>
          <p:spPr bwMode="auto">
            <a:xfrm>
              <a:off x="5393108" y="3611882"/>
              <a:ext cx="32287" cy="100886"/>
            </a:xfrm>
            <a:custGeom>
              <a:avLst/>
              <a:gdLst>
                <a:gd name="T0" fmla="*/ 2147483647 w 22"/>
                <a:gd name="T1" fmla="*/ 0 h 64"/>
                <a:gd name="T2" fmla="*/ 2147483647 w 22"/>
                <a:gd name="T3" fmla="*/ 0 h 64"/>
                <a:gd name="T4" fmla="*/ 2147483647 w 22"/>
                <a:gd name="T5" fmla="*/ 2147483647 h 64"/>
                <a:gd name="T6" fmla="*/ 2147483647 w 22"/>
                <a:gd name="T7" fmla="*/ 2147483647 h 64"/>
                <a:gd name="T8" fmla="*/ 2147483647 w 22"/>
                <a:gd name="T9" fmla="*/ 2147483647 h 64"/>
                <a:gd name="T10" fmla="*/ 2147483647 w 22"/>
                <a:gd name="T11" fmla="*/ 2147483647 h 64"/>
                <a:gd name="T12" fmla="*/ 2147483647 w 22"/>
                <a:gd name="T13" fmla="*/ 2147483647 h 64"/>
                <a:gd name="T14" fmla="*/ 2147483647 w 22"/>
                <a:gd name="T15" fmla="*/ 2147483647 h 64"/>
                <a:gd name="T16" fmla="*/ 2147483647 w 22"/>
                <a:gd name="T17" fmla="*/ 2147483647 h 64"/>
                <a:gd name="T18" fmla="*/ 2147483647 w 22"/>
                <a:gd name="T19" fmla="*/ 2147483647 h 64"/>
                <a:gd name="T20" fmla="*/ 0 w 22"/>
                <a:gd name="T21" fmla="*/ 2147483647 h 64"/>
                <a:gd name="T22" fmla="*/ 2147483647 w 22"/>
                <a:gd name="T23" fmla="*/ 2147483647 h 64"/>
                <a:gd name="T24" fmla="*/ 2147483647 w 22"/>
                <a:gd name="T25" fmla="*/ 2147483647 h 64"/>
                <a:gd name="T26" fmla="*/ 2147483647 w 22"/>
                <a:gd name="T27" fmla="*/ 2147483647 h 64"/>
                <a:gd name="T28" fmla="*/ 2147483647 w 22"/>
                <a:gd name="T29" fmla="*/ 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64"/>
                <a:gd name="T47" fmla="*/ 22 w 22"/>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0" name="Freeform 210"/>
            <p:cNvSpPr>
              <a:spLocks/>
            </p:cNvSpPr>
            <p:nvPr/>
          </p:nvSpPr>
          <p:spPr bwMode="auto">
            <a:xfrm>
              <a:off x="5421936" y="3491085"/>
              <a:ext cx="138373" cy="140709"/>
            </a:xfrm>
            <a:custGeom>
              <a:avLst/>
              <a:gdLst>
                <a:gd name="T0" fmla="*/ 0 w 94"/>
                <a:gd name="T1" fmla="*/ 2147483647 h 88"/>
                <a:gd name="T2" fmla="*/ 2147483647 w 94"/>
                <a:gd name="T3" fmla="*/ 2147483647 h 88"/>
                <a:gd name="T4" fmla="*/ 2147483647 w 94"/>
                <a:gd name="T5" fmla="*/ 2147483647 h 88"/>
                <a:gd name="T6" fmla="*/ 2147483647 w 94"/>
                <a:gd name="T7" fmla="*/ 2147483647 h 88"/>
                <a:gd name="T8" fmla="*/ 2147483647 w 94"/>
                <a:gd name="T9" fmla="*/ 2147483647 h 88"/>
                <a:gd name="T10" fmla="*/ 2147483647 w 94"/>
                <a:gd name="T11" fmla="*/ 2147483647 h 88"/>
                <a:gd name="T12" fmla="*/ 2147483647 w 94"/>
                <a:gd name="T13" fmla="*/ 2147483647 h 88"/>
                <a:gd name="T14" fmla="*/ 2147483647 w 94"/>
                <a:gd name="T15" fmla="*/ 2147483647 h 88"/>
                <a:gd name="T16" fmla="*/ 2147483647 w 94"/>
                <a:gd name="T17" fmla="*/ 2147483647 h 88"/>
                <a:gd name="T18" fmla="*/ 2147483647 w 94"/>
                <a:gd name="T19" fmla="*/ 2147483647 h 88"/>
                <a:gd name="T20" fmla="*/ 2147483647 w 94"/>
                <a:gd name="T21" fmla="*/ 2147483647 h 88"/>
                <a:gd name="T22" fmla="*/ 2147483647 w 94"/>
                <a:gd name="T23" fmla="*/ 2147483647 h 88"/>
                <a:gd name="T24" fmla="*/ 2147483647 w 94"/>
                <a:gd name="T25" fmla="*/ 2147483647 h 88"/>
                <a:gd name="T26" fmla="*/ 2147483647 w 94"/>
                <a:gd name="T27" fmla="*/ 2147483647 h 88"/>
                <a:gd name="T28" fmla="*/ 2147483647 w 94"/>
                <a:gd name="T29" fmla="*/ 2147483647 h 88"/>
                <a:gd name="T30" fmla="*/ 2147483647 w 94"/>
                <a:gd name="T31" fmla="*/ 2147483647 h 88"/>
                <a:gd name="T32" fmla="*/ 2147483647 w 94"/>
                <a:gd name="T33" fmla="*/ 0 h 88"/>
                <a:gd name="T34" fmla="*/ 2147483647 w 94"/>
                <a:gd name="T35" fmla="*/ 2147483647 h 88"/>
                <a:gd name="T36" fmla="*/ 2147483647 w 94"/>
                <a:gd name="T37" fmla="*/ 2147483647 h 88"/>
                <a:gd name="T38" fmla="*/ 2147483647 w 94"/>
                <a:gd name="T39" fmla="*/ 2147483647 h 88"/>
                <a:gd name="T40" fmla="*/ 2147483647 w 94"/>
                <a:gd name="T41" fmla="*/ 2147483647 h 88"/>
                <a:gd name="T42" fmla="*/ 2147483647 w 94"/>
                <a:gd name="T43" fmla="*/ 2147483647 h 88"/>
                <a:gd name="T44" fmla="*/ 2147483647 w 94"/>
                <a:gd name="T45" fmla="*/ 2147483647 h 88"/>
                <a:gd name="T46" fmla="*/ 2147483647 w 94"/>
                <a:gd name="T47" fmla="*/ 2147483647 h 88"/>
                <a:gd name="T48" fmla="*/ 2147483647 w 94"/>
                <a:gd name="T49" fmla="*/ 2147483647 h 88"/>
                <a:gd name="T50" fmla="*/ 2147483647 w 94"/>
                <a:gd name="T51" fmla="*/ 2147483647 h 88"/>
                <a:gd name="T52" fmla="*/ 2147483647 w 94"/>
                <a:gd name="T53" fmla="*/ 2147483647 h 88"/>
                <a:gd name="T54" fmla="*/ 2147483647 w 94"/>
                <a:gd name="T55" fmla="*/ 2147483647 h 88"/>
                <a:gd name="T56" fmla="*/ 2147483647 w 94"/>
                <a:gd name="T57" fmla="*/ 2147483647 h 88"/>
                <a:gd name="T58" fmla="*/ 2147483647 w 94"/>
                <a:gd name="T59" fmla="*/ 2147483647 h 88"/>
                <a:gd name="T60" fmla="*/ 2147483647 w 94"/>
                <a:gd name="T61" fmla="*/ 2147483647 h 88"/>
                <a:gd name="T62" fmla="*/ 2147483647 w 94"/>
                <a:gd name="T63" fmla="*/ 2147483647 h 88"/>
                <a:gd name="T64" fmla="*/ 2147483647 w 94"/>
                <a:gd name="T65" fmla="*/ 2147483647 h 88"/>
                <a:gd name="T66" fmla="*/ 2147483647 w 94"/>
                <a:gd name="T67" fmla="*/ 2147483647 h 88"/>
                <a:gd name="T68" fmla="*/ 2147483647 w 94"/>
                <a:gd name="T69" fmla="*/ 2147483647 h 88"/>
                <a:gd name="T70" fmla="*/ 2147483647 w 94"/>
                <a:gd name="T71" fmla="*/ 2147483647 h 88"/>
                <a:gd name="T72" fmla="*/ 2147483647 w 94"/>
                <a:gd name="T73" fmla="*/ 2147483647 h 88"/>
                <a:gd name="T74" fmla="*/ 2147483647 w 94"/>
                <a:gd name="T75" fmla="*/ 2147483647 h 88"/>
                <a:gd name="T76" fmla="*/ 2147483647 w 94"/>
                <a:gd name="T77" fmla="*/ 2147483647 h 88"/>
                <a:gd name="T78" fmla="*/ 2147483647 w 94"/>
                <a:gd name="T79" fmla="*/ 2147483647 h 88"/>
                <a:gd name="T80" fmla="*/ 2147483647 w 94"/>
                <a:gd name="T81" fmla="*/ 2147483647 h 88"/>
                <a:gd name="T82" fmla="*/ 2147483647 w 94"/>
                <a:gd name="T83" fmla="*/ 2147483647 h 88"/>
                <a:gd name="T84" fmla="*/ 2147483647 w 94"/>
                <a:gd name="T85" fmla="*/ 2147483647 h 88"/>
                <a:gd name="T86" fmla="*/ 2147483647 w 94"/>
                <a:gd name="T87" fmla="*/ 2147483647 h 88"/>
                <a:gd name="T88" fmla="*/ 0 w 94"/>
                <a:gd name="T89" fmla="*/ 2147483647 h 88"/>
                <a:gd name="T90" fmla="*/ 0 w 94"/>
                <a:gd name="T91" fmla="*/ 2147483647 h 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88"/>
                <a:gd name="T140" fmla="*/ 94 w 94"/>
                <a:gd name="T141" fmla="*/ 88 h 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1" name="Freeform 211"/>
            <p:cNvSpPr>
              <a:spLocks/>
            </p:cNvSpPr>
            <p:nvPr/>
          </p:nvSpPr>
          <p:spPr bwMode="auto">
            <a:xfrm>
              <a:off x="5495735" y="3489757"/>
              <a:ext cx="224857" cy="234958"/>
            </a:xfrm>
            <a:custGeom>
              <a:avLst/>
              <a:gdLst>
                <a:gd name="T0" fmla="*/ 2147483647 w 154"/>
                <a:gd name="T1" fmla="*/ 2147483647 h 150"/>
                <a:gd name="T2" fmla="*/ 2147483647 w 154"/>
                <a:gd name="T3" fmla="*/ 2147483647 h 150"/>
                <a:gd name="T4" fmla="*/ 2147483647 w 154"/>
                <a:gd name="T5" fmla="*/ 0 h 150"/>
                <a:gd name="T6" fmla="*/ 2147483647 w 154"/>
                <a:gd name="T7" fmla="*/ 2147483647 h 150"/>
                <a:gd name="T8" fmla="*/ 2147483647 w 154"/>
                <a:gd name="T9" fmla="*/ 2147483647 h 150"/>
                <a:gd name="T10" fmla="*/ 2147483647 w 154"/>
                <a:gd name="T11" fmla="*/ 2147483647 h 150"/>
                <a:gd name="T12" fmla="*/ 2147483647 w 154"/>
                <a:gd name="T13" fmla="*/ 2147483647 h 150"/>
                <a:gd name="T14" fmla="*/ 2147483647 w 154"/>
                <a:gd name="T15" fmla="*/ 2147483647 h 150"/>
                <a:gd name="T16" fmla="*/ 2147483647 w 154"/>
                <a:gd name="T17" fmla="*/ 2147483647 h 150"/>
                <a:gd name="T18" fmla="*/ 2147483647 w 154"/>
                <a:gd name="T19" fmla="*/ 2147483647 h 150"/>
                <a:gd name="T20" fmla="*/ 2147483647 w 154"/>
                <a:gd name="T21" fmla="*/ 2147483647 h 150"/>
                <a:gd name="T22" fmla="*/ 2147483647 w 154"/>
                <a:gd name="T23" fmla="*/ 2147483647 h 150"/>
                <a:gd name="T24" fmla="*/ 2147483647 w 154"/>
                <a:gd name="T25" fmla="*/ 2147483647 h 150"/>
                <a:gd name="T26" fmla="*/ 2147483647 w 154"/>
                <a:gd name="T27" fmla="*/ 2147483647 h 150"/>
                <a:gd name="T28" fmla="*/ 2147483647 w 154"/>
                <a:gd name="T29" fmla="*/ 2147483647 h 150"/>
                <a:gd name="T30" fmla="*/ 2147483647 w 154"/>
                <a:gd name="T31" fmla="*/ 2147483647 h 150"/>
                <a:gd name="T32" fmla="*/ 2147483647 w 154"/>
                <a:gd name="T33" fmla="*/ 2147483647 h 150"/>
                <a:gd name="T34" fmla="*/ 2147483647 w 154"/>
                <a:gd name="T35" fmla="*/ 2147483647 h 150"/>
                <a:gd name="T36" fmla="*/ 2147483647 w 154"/>
                <a:gd name="T37" fmla="*/ 2147483647 h 150"/>
                <a:gd name="T38" fmla="*/ 2147483647 w 154"/>
                <a:gd name="T39" fmla="*/ 2147483647 h 150"/>
                <a:gd name="T40" fmla="*/ 2147483647 w 154"/>
                <a:gd name="T41" fmla="*/ 2147483647 h 150"/>
                <a:gd name="T42" fmla="*/ 2147483647 w 154"/>
                <a:gd name="T43" fmla="*/ 2147483647 h 150"/>
                <a:gd name="T44" fmla="*/ 2147483647 w 154"/>
                <a:gd name="T45" fmla="*/ 2147483647 h 150"/>
                <a:gd name="T46" fmla="*/ 2147483647 w 154"/>
                <a:gd name="T47" fmla="*/ 2147483647 h 150"/>
                <a:gd name="T48" fmla="*/ 2147483647 w 154"/>
                <a:gd name="T49" fmla="*/ 2147483647 h 150"/>
                <a:gd name="T50" fmla="*/ 2147483647 w 154"/>
                <a:gd name="T51" fmla="*/ 2147483647 h 150"/>
                <a:gd name="T52" fmla="*/ 2147483647 w 154"/>
                <a:gd name="T53" fmla="*/ 2147483647 h 150"/>
                <a:gd name="T54" fmla="*/ 2147483647 w 154"/>
                <a:gd name="T55" fmla="*/ 2147483647 h 150"/>
                <a:gd name="T56" fmla="*/ 2147483647 w 154"/>
                <a:gd name="T57" fmla="*/ 2147483647 h 150"/>
                <a:gd name="T58" fmla="*/ 2147483647 w 154"/>
                <a:gd name="T59" fmla="*/ 2147483647 h 150"/>
                <a:gd name="T60" fmla="*/ 2147483647 w 154"/>
                <a:gd name="T61" fmla="*/ 2147483647 h 150"/>
                <a:gd name="T62" fmla="*/ 2147483647 w 154"/>
                <a:gd name="T63" fmla="*/ 2147483647 h 150"/>
                <a:gd name="T64" fmla="*/ 2147483647 w 154"/>
                <a:gd name="T65" fmla="*/ 2147483647 h 150"/>
                <a:gd name="T66" fmla="*/ 2147483647 w 154"/>
                <a:gd name="T67" fmla="*/ 2147483647 h 150"/>
                <a:gd name="T68" fmla="*/ 2147483647 w 154"/>
                <a:gd name="T69" fmla="*/ 2147483647 h 150"/>
                <a:gd name="T70" fmla="*/ 2147483647 w 154"/>
                <a:gd name="T71" fmla="*/ 2147483647 h 150"/>
                <a:gd name="T72" fmla="*/ 2147483647 w 154"/>
                <a:gd name="T73" fmla="*/ 2147483647 h 150"/>
                <a:gd name="T74" fmla="*/ 2147483647 w 154"/>
                <a:gd name="T75" fmla="*/ 2147483647 h 150"/>
                <a:gd name="T76" fmla="*/ 2147483647 w 154"/>
                <a:gd name="T77" fmla="*/ 2147483647 h 150"/>
                <a:gd name="T78" fmla="*/ 2147483647 w 154"/>
                <a:gd name="T79" fmla="*/ 2147483647 h 150"/>
                <a:gd name="T80" fmla="*/ 0 w 154"/>
                <a:gd name="T81" fmla="*/ 2147483647 h 150"/>
                <a:gd name="T82" fmla="*/ 2147483647 w 154"/>
                <a:gd name="T83" fmla="*/ 2147483647 h 150"/>
                <a:gd name="T84" fmla="*/ 2147483647 w 154"/>
                <a:gd name="T85" fmla="*/ 2147483647 h 150"/>
                <a:gd name="T86" fmla="*/ 2147483647 w 154"/>
                <a:gd name="T87" fmla="*/ 2147483647 h 150"/>
                <a:gd name="T88" fmla="*/ 2147483647 w 154"/>
                <a:gd name="T89" fmla="*/ 2147483647 h 150"/>
                <a:gd name="T90" fmla="*/ 2147483647 w 154"/>
                <a:gd name="T91" fmla="*/ 2147483647 h 150"/>
                <a:gd name="T92" fmla="*/ 2147483647 w 154"/>
                <a:gd name="T93" fmla="*/ 2147483647 h 150"/>
                <a:gd name="T94" fmla="*/ 2147483647 w 154"/>
                <a:gd name="T95" fmla="*/ 2147483647 h 150"/>
                <a:gd name="T96" fmla="*/ 2147483647 w 154"/>
                <a:gd name="T97" fmla="*/ 2147483647 h 150"/>
                <a:gd name="T98" fmla="*/ 2147483647 w 154"/>
                <a:gd name="T99" fmla="*/ 2147483647 h 150"/>
                <a:gd name="T100" fmla="*/ 2147483647 w 154"/>
                <a:gd name="T101" fmla="*/ 2147483647 h 150"/>
                <a:gd name="T102" fmla="*/ 2147483647 w 154"/>
                <a:gd name="T103" fmla="*/ 2147483647 h 150"/>
                <a:gd name="T104" fmla="*/ 2147483647 w 154"/>
                <a:gd name="T105" fmla="*/ 2147483647 h 150"/>
                <a:gd name="T106" fmla="*/ 2147483647 w 154"/>
                <a:gd name="T107" fmla="*/ 2147483647 h 1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4"/>
                <a:gd name="T163" fmla="*/ 0 h 150"/>
                <a:gd name="T164" fmla="*/ 154 w 154"/>
                <a:gd name="T165" fmla="*/ 150 h 1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2" name="Freeform 212"/>
            <p:cNvSpPr>
              <a:spLocks/>
            </p:cNvSpPr>
            <p:nvPr/>
          </p:nvSpPr>
          <p:spPr bwMode="auto">
            <a:xfrm>
              <a:off x="5191314" y="3346394"/>
              <a:ext cx="407047" cy="183187"/>
            </a:xfrm>
            <a:custGeom>
              <a:avLst/>
              <a:gdLst>
                <a:gd name="T0" fmla="*/ 2147483647 w 278"/>
                <a:gd name="T1" fmla="*/ 2147483647 h 116"/>
                <a:gd name="T2" fmla="*/ 2147483647 w 278"/>
                <a:gd name="T3" fmla="*/ 2147483647 h 116"/>
                <a:gd name="T4" fmla="*/ 2147483647 w 278"/>
                <a:gd name="T5" fmla="*/ 2147483647 h 116"/>
                <a:gd name="T6" fmla="*/ 2147483647 w 278"/>
                <a:gd name="T7" fmla="*/ 2147483647 h 116"/>
                <a:gd name="T8" fmla="*/ 2147483647 w 278"/>
                <a:gd name="T9" fmla="*/ 2147483647 h 116"/>
                <a:gd name="T10" fmla="*/ 2147483647 w 278"/>
                <a:gd name="T11" fmla="*/ 2147483647 h 116"/>
                <a:gd name="T12" fmla="*/ 2147483647 w 278"/>
                <a:gd name="T13" fmla="*/ 2147483647 h 116"/>
                <a:gd name="T14" fmla="*/ 2147483647 w 278"/>
                <a:gd name="T15" fmla="*/ 2147483647 h 116"/>
                <a:gd name="T16" fmla="*/ 2147483647 w 278"/>
                <a:gd name="T17" fmla="*/ 2147483647 h 116"/>
                <a:gd name="T18" fmla="*/ 2147483647 w 278"/>
                <a:gd name="T19" fmla="*/ 2147483647 h 116"/>
                <a:gd name="T20" fmla="*/ 2147483647 w 278"/>
                <a:gd name="T21" fmla="*/ 2147483647 h 116"/>
                <a:gd name="T22" fmla="*/ 2147483647 w 278"/>
                <a:gd name="T23" fmla="*/ 2147483647 h 116"/>
                <a:gd name="T24" fmla="*/ 2147483647 w 278"/>
                <a:gd name="T25" fmla="*/ 2147483647 h 116"/>
                <a:gd name="T26" fmla="*/ 2147483647 w 278"/>
                <a:gd name="T27" fmla="*/ 2147483647 h 116"/>
                <a:gd name="T28" fmla="*/ 2147483647 w 278"/>
                <a:gd name="T29" fmla="*/ 2147483647 h 116"/>
                <a:gd name="T30" fmla="*/ 2147483647 w 278"/>
                <a:gd name="T31" fmla="*/ 2147483647 h 116"/>
                <a:gd name="T32" fmla="*/ 2147483647 w 278"/>
                <a:gd name="T33" fmla="*/ 2147483647 h 116"/>
                <a:gd name="T34" fmla="*/ 2147483647 w 278"/>
                <a:gd name="T35" fmla="*/ 2147483647 h 116"/>
                <a:gd name="T36" fmla="*/ 2147483647 w 278"/>
                <a:gd name="T37" fmla="*/ 2147483647 h 116"/>
                <a:gd name="T38" fmla="*/ 2147483647 w 278"/>
                <a:gd name="T39" fmla="*/ 2147483647 h 116"/>
                <a:gd name="T40" fmla="*/ 2147483647 w 278"/>
                <a:gd name="T41" fmla="*/ 2147483647 h 116"/>
                <a:gd name="T42" fmla="*/ 2147483647 w 278"/>
                <a:gd name="T43" fmla="*/ 2147483647 h 116"/>
                <a:gd name="T44" fmla="*/ 2147483647 w 278"/>
                <a:gd name="T45" fmla="*/ 0 h 116"/>
                <a:gd name="T46" fmla="*/ 2147483647 w 278"/>
                <a:gd name="T47" fmla="*/ 2147483647 h 116"/>
                <a:gd name="T48" fmla="*/ 2147483647 w 278"/>
                <a:gd name="T49" fmla="*/ 2147483647 h 116"/>
                <a:gd name="T50" fmla="*/ 2147483647 w 278"/>
                <a:gd name="T51" fmla="*/ 2147483647 h 116"/>
                <a:gd name="T52" fmla="*/ 2147483647 w 278"/>
                <a:gd name="T53" fmla="*/ 2147483647 h 116"/>
                <a:gd name="T54" fmla="*/ 2147483647 w 278"/>
                <a:gd name="T55" fmla="*/ 2147483647 h 116"/>
                <a:gd name="T56" fmla="*/ 2147483647 w 278"/>
                <a:gd name="T57" fmla="*/ 2147483647 h 116"/>
                <a:gd name="T58" fmla="*/ 2147483647 w 278"/>
                <a:gd name="T59" fmla="*/ 2147483647 h 116"/>
                <a:gd name="T60" fmla="*/ 2147483647 w 278"/>
                <a:gd name="T61" fmla="*/ 2147483647 h 116"/>
                <a:gd name="T62" fmla="*/ 0 w 278"/>
                <a:gd name="T63" fmla="*/ 2147483647 h 116"/>
                <a:gd name="T64" fmla="*/ 2147483647 w 278"/>
                <a:gd name="T65" fmla="*/ 2147483647 h 116"/>
                <a:gd name="T66" fmla="*/ 2147483647 w 278"/>
                <a:gd name="T67" fmla="*/ 2147483647 h 116"/>
                <a:gd name="T68" fmla="*/ 2147483647 w 278"/>
                <a:gd name="T69" fmla="*/ 2147483647 h 116"/>
                <a:gd name="T70" fmla="*/ 2147483647 w 278"/>
                <a:gd name="T71" fmla="*/ 2147483647 h 116"/>
                <a:gd name="T72" fmla="*/ 2147483647 w 278"/>
                <a:gd name="T73" fmla="*/ 2147483647 h 116"/>
                <a:gd name="T74" fmla="*/ 2147483647 w 278"/>
                <a:gd name="T75" fmla="*/ 2147483647 h 116"/>
                <a:gd name="T76" fmla="*/ 2147483647 w 278"/>
                <a:gd name="T77" fmla="*/ 2147483647 h 116"/>
                <a:gd name="T78" fmla="*/ 2147483647 w 278"/>
                <a:gd name="T79" fmla="*/ 2147483647 h 116"/>
                <a:gd name="T80" fmla="*/ 2147483647 w 278"/>
                <a:gd name="T81" fmla="*/ 2147483647 h 116"/>
                <a:gd name="T82" fmla="*/ 2147483647 w 278"/>
                <a:gd name="T83" fmla="*/ 2147483647 h 116"/>
                <a:gd name="T84" fmla="*/ 2147483647 w 278"/>
                <a:gd name="T85" fmla="*/ 2147483647 h 116"/>
                <a:gd name="T86" fmla="*/ 2147483647 w 278"/>
                <a:gd name="T87" fmla="*/ 2147483647 h 116"/>
                <a:gd name="T88" fmla="*/ 2147483647 w 278"/>
                <a:gd name="T89" fmla="*/ 2147483647 h 116"/>
                <a:gd name="T90" fmla="*/ 2147483647 w 278"/>
                <a:gd name="T91" fmla="*/ 2147483647 h 116"/>
                <a:gd name="T92" fmla="*/ 2147483647 w 278"/>
                <a:gd name="T93" fmla="*/ 2147483647 h 116"/>
                <a:gd name="T94" fmla="*/ 2147483647 w 278"/>
                <a:gd name="T95" fmla="*/ 2147483647 h 116"/>
                <a:gd name="T96" fmla="*/ 2147483647 w 278"/>
                <a:gd name="T97" fmla="*/ 2147483647 h 116"/>
                <a:gd name="T98" fmla="*/ 2147483647 w 278"/>
                <a:gd name="T99" fmla="*/ 2147483647 h 116"/>
                <a:gd name="T100" fmla="*/ 2147483647 w 278"/>
                <a:gd name="T101" fmla="*/ 2147483647 h 116"/>
                <a:gd name="T102" fmla="*/ 2147483647 w 278"/>
                <a:gd name="T103" fmla="*/ 2147483647 h 116"/>
                <a:gd name="T104" fmla="*/ 2147483647 w 278"/>
                <a:gd name="T105" fmla="*/ 2147483647 h 116"/>
                <a:gd name="T106" fmla="*/ 2147483647 w 278"/>
                <a:gd name="T107" fmla="*/ 2147483647 h 116"/>
                <a:gd name="T108" fmla="*/ 2147483647 w 278"/>
                <a:gd name="T109" fmla="*/ 2147483647 h 116"/>
                <a:gd name="T110" fmla="*/ 2147483647 w 278"/>
                <a:gd name="T111" fmla="*/ 2147483647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8"/>
                <a:gd name="T169" fmla="*/ 0 h 116"/>
                <a:gd name="T170" fmla="*/ 278 w 278"/>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3" name="Freeform 213"/>
            <p:cNvSpPr>
              <a:spLocks/>
            </p:cNvSpPr>
            <p:nvPr/>
          </p:nvSpPr>
          <p:spPr bwMode="auto">
            <a:xfrm>
              <a:off x="5788625" y="3809671"/>
              <a:ext cx="21909" cy="37169"/>
            </a:xfrm>
            <a:custGeom>
              <a:avLst/>
              <a:gdLst>
                <a:gd name="T0" fmla="*/ 0 w 16"/>
                <a:gd name="T1" fmla="*/ 2147483647 h 24"/>
                <a:gd name="T2" fmla="*/ 2147483647 w 16"/>
                <a:gd name="T3" fmla="*/ 2147483647 h 24"/>
                <a:gd name="T4" fmla="*/ 2147483647 w 16"/>
                <a:gd name="T5" fmla="*/ 2147483647 h 24"/>
                <a:gd name="T6" fmla="*/ 2147483647 w 16"/>
                <a:gd name="T7" fmla="*/ 0 h 24"/>
                <a:gd name="T8" fmla="*/ 2147483647 w 16"/>
                <a:gd name="T9" fmla="*/ 0 h 24"/>
                <a:gd name="T10" fmla="*/ 2147483647 w 16"/>
                <a:gd name="T11" fmla="*/ 2147483647 h 24"/>
                <a:gd name="T12" fmla="*/ 2147483647 w 16"/>
                <a:gd name="T13" fmla="*/ 2147483647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0 w 16"/>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4"/>
                <a:gd name="T41" fmla="*/ 16 w 16"/>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4" name="Freeform 214"/>
            <p:cNvSpPr>
              <a:spLocks/>
            </p:cNvSpPr>
            <p:nvPr/>
          </p:nvSpPr>
          <p:spPr bwMode="auto">
            <a:xfrm>
              <a:off x="5828984" y="3836220"/>
              <a:ext cx="175272" cy="237612"/>
            </a:xfrm>
            <a:custGeom>
              <a:avLst/>
              <a:gdLst>
                <a:gd name="T0" fmla="*/ 2147483647 w 120"/>
                <a:gd name="T1" fmla="*/ 2147483647 h 150"/>
                <a:gd name="T2" fmla="*/ 2147483647 w 120"/>
                <a:gd name="T3" fmla="*/ 2147483647 h 150"/>
                <a:gd name="T4" fmla="*/ 2147483647 w 120"/>
                <a:gd name="T5" fmla="*/ 2147483647 h 150"/>
                <a:gd name="T6" fmla="*/ 2147483647 w 120"/>
                <a:gd name="T7" fmla="*/ 2147483647 h 150"/>
                <a:gd name="T8" fmla="*/ 2147483647 w 120"/>
                <a:gd name="T9" fmla="*/ 2147483647 h 150"/>
                <a:gd name="T10" fmla="*/ 2147483647 w 120"/>
                <a:gd name="T11" fmla="*/ 2147483647 h 150"/>
                <a:gd name="T12" fmla="*/ 2147483647 w 120"/>
                <a:gd name="T13" fmla="*/ 2147483647 h 150"/>
                <a:gd name="T14" fmla="*/ 2147483647 w 120"/>
                <a:gd name="T15" fmla="*/ 2147483647 h 150"/>
                <a:gd name="T16" fmla="*/ 2147483647 w 120"/>
                <a:gd name="T17" fmla="*/ 2147483647 h 150"/>
                <a:gd name="T18" fmla="*/ 2147483647 w 120"/>
                <a:gd name="T19" fmla="*/ 2147483647 h 150"/>
                <a:gd name="T20" fmla="*/ 2147483647 w 120"/>
                <a:gd name="T21" fmla="*/ 2147483647 h 150"/>
                <a:gd name="T22" fmla="*/ 2147483647 w 120"/>
                <a:gd name="T23" fmla="*/ 2147483647 h 150"/>
                <a:gd name="T24" fmla="*/ 2147483647 w 120"/>
                <a:gd name="T25" fmla="*/ 2147483647 h 150"/>
                <a:gd name="T26" fmla="*/ 2147483647 w 120"/>
                <a:gd name="T27" fmla="*/ 2147483647 h 150"/>
                <a:gd name="T28" fmla="*/ 2147483647 w 120"/>
                <a:gd name="T29" fmla="*/ 2147483647 h 150"/>
                <a:gd name="T30" fmla="*/ 2147483647 w 120"/>
                <a:gd name="T31" fmla="*/ 2147483647 h 150"/>
                <a:gd name="T32" fmla="*/ 2147483647 w 120"/>
                <a:gd name="T33" fmla="*/ 2147483647 h 150"/>
                <a:gd name="T34" fmla="*/ 2147483647 w 120"/>
                <a:gd name="T35" fmla="*/ 2147483647 h 150"/>
                <a:gd name="T36" fmla="*/ 2147483647 w 120"/>
                <a:gd name="T37" fmla="*/ 2147483647 h 150"/>
                <a:gd name="T38" fmla="*/ 2147483647 w 120"/>
                <a:gd name="T39" fmla="*/ 2147483647 h 150"/>
                <a:gd name="T40" fmla="*/ 2147483647 w 120"/>
                <a:gd name="T41" fmla="*/ 2147483647 h 150"/>
                <a:gd name="T42" fmla="*/ 2147483647 w 120"/>
                <a:gd name="T43" fmla="*/ 2147483647 h 150"/>
                <a:gd name="T44" fmla="*/ 2147483647 w 120"/>
                <a:gd name="T45" fmla="*/ 2147483647 h 150"/>
                <a:gd name="T46" fmla="*/ 2147483647 w 120"/>
                <a:gd name="T47" fmla="*/ 2147483647 h 150"/>
                <a:gd name="T48" fmla="*/ 2147483647 w 120"/>
                <a:gd name="T49" fmla="*/ 2147483647 h 150"/>
                <a:gd name="T50" fmla="*/ 2147483647 w 120"/>
                <a:gd name="T51" fmla="*/ 2147483647 h 150"/>
                <a:gd name="T52" fmla="*/ 2147483647 w 120"/>
                <a:gd name="T53" fmla="*/ 2147483647 h 150"/>
                <a:gd name="T54" fmla="*/ 2147483647 w 120"/>
                <a:gd name="T55" fmla="*/ 2147483647 h 150"/>
                <a:gd name="T56" fmla="*/ 2147483647 w 120"/>
                <a:gd name="T57" fmla="*/ 2147483647 h 150"/>
                <a:gd name="T58" fmla="*/ 2147483647 w 120"/>
                <a:gd name="T59" fmla="*/ 2147483647 h 150"/>
                <a:gd name="T60" fmla="*/ 2147483647 w 120"/>
                <a:gd name="T61" fmla="*/ 2147483647 h 150"/>
                <a:gd name="T62" fmla="*/ 2147483647 w 120"/>
                <a:gd name="T63" fmla="*/ 2147483647 h 150"/>
                <a:gd name="T64" fmla="*/ 2147483647 w 120"/>
                <a:gd name="T65" fmla="*/ 2147483647 h 150"/>
                <a:gd name="T66" fmla="*/ 0 w 120"/>
                <a:gd name="T67" fmla="*/ 2147483647 h 150"/>
                <a:gd name="T68" fmla="*/ 0 w 120"/>
                <a:gd name="T69" fmla="*/ 2147483647 h 150"/>
                <a:gd name="T70" fmla="*/ 2147483647 w 120"/>
                <a:gd name="T71" fmla="*/ 2147483647 h 150"/>
                <a:gd name="T72" fmla="*/ 2147483647 w 120"/>
                <a:gd name="T73" fmla="*/ 2147483647 h 150"/>
                <a:gd name="T74" fmla="*/ 2147483647 w 120"/>
                <a:gd name="T75" fmla="*/ 2147483647 h 150"/>
                <a:gd name="T76" fmla="*/ 2147483647 w 120"/>
                <a:gd name="T77" fmla="*/ 0 h 150"/>
                <a:gd name="T78" fmla="*/ 2147483647 w 120"/>
                <a:gd name="T79" fmla="*/ 2147483647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50"/>
                <a:gd name="T122" fmla="*/ 120 w 12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5" name="Freeform 215"/>
            <p:cNvSpPr>
              <a:spLocks/>
            </p:cNvSpPr>
            <p:nvPr/>
          </p:nvSpPr>
          <p:spPr bwMode="auto">
            <a:xfrm>
              <a:off x="5905089" y="3799051"/>
              <a:ext cx="13837" cy="27876"/>
            </a:xfrm>
            <a:custGeom>
              <a:avLst/>
              <a:gdLst>
                <a:gd name="T0" fmla="*/ 0 w 10"/>
                <a:gd name="T1" fmla="*/ 2147483647 h 18"/>
                <a:gd name="T2" fmla="*/ 2147483647 w 10"/>
                <a:gd name="T3" fmla="*/ 0 h 18"/>
                <a:gd name="T4" fmla="*/ 2147483647 w 10"/>
                <a:gd name="T5" fmla="*/ 2147483647 h 18"/>
                <a:gd name="T6" fmla="*/ 2147483647 w 10"/>
                <a:gd name="T7" fmla="*/ 2147483647 h 18"/>
                <a:gd name="T8" fmla="*/ 2147483647 w 10"/>
                <a:gd name="T9" fmla="*/ 2147483647 h 18"/>
                <a:gd name="T10" fmla="*/ 2147483647 w 10"/>
                <a:gd name="T11" fmla="*/ 2147483647 h 18"/>
                <a:gd name="T12" fmla="*/ 2147483647 w 10"/>
                <a:gd name="T13" fmla="*/ 2147483647 h 18"/>
                <a:gd name="T14" fmla="*/ 0 w 10"/>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8"/>
                <a:gd name="T26" fmla="*/ 10 w 1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8">
                  <a:moveTo>
                    <a:pt x="0" y="8"/>
                  </a:moveTo>
                  <a:lnTo>
                    <a:pt x="6" y="0"/>
                  </a:lnTo>
                  <a:lnTo>
                    <a:pt x="10" y="6"/>
                  </a:lnTo>
                  <a:lnTo>
                    <a:pt x="10" y="14"/>
                  </a:lnTo>
                  <a:lnTo>
                    <a:pt x="6" y="18"/>
                  </a:lnTo>
                  <a:lnTo>
                    <a:pt x="4" y="16"/>
                  </a:lnTo>
                  <a:lnTo>
                    <a:pt x="2" y="12"/>
                  </a:lnTo>
                  <a:lnTo>
                    <a:pt x="0"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6" name="Freeform 216"/>
            <p:cNvSpPr>
              <a:spLocks/>
            </p:cNvSpPr>
            <p:nvPr/>
          </p:nvSpPr>
          <p:spPr bwMode="auto">
            <a:xfrm>
              <a:off x="5794390" y="3812326"/>
              <a:ext cx="130301" cy="76991"/>
            </a:xfrm>
            <a:custGeom>
              <a:avLst/>
              <a:gdLst>
                <a:gd name="T0" fmla="*/ 2147483647 w 90"/>
                <a:gd name="T1" fmla="*/ 2147483647 h 50"/>
                <a:gd name="T2" fmla="*/ 2147483647 w 90"/>
                <a:gd name="T3" fmla="*/ 2147483647 h 50"/>
                <a:gd name="T4" fmla="*/ 2147483647 w 90"/>
                <a:gd name="T5" fmla="*/ 2147483647 h 50"/>
                <a:gd name="T6" fmla="*/ 2147483647 w 90"/>
                <a:gd name="T7" fmla="*/ 2147483647 h 50"/>
                <a:gd name="T8" fmla="*/ 2147483647 w 90"/>
                <a:gd name="T9" fmla="*/ 2147483647 h 50"/>
                <a:gd name="T10" fmla="*/ 2147483647 w 90"/>
                <a:gd name="T11" fmla="*/ 2147483647 h 50"/>
                <a:gd name="T12" fmla="*/ 2147483647 w 90"/>
                <a:gd name="T13" fmla="*/ 0 h 50"/>
                <a:gd name="T14" fmla="*/ 2147483647 w 90"/>
                <a:gd name="T15" fmla="*/ 2147483647 h 50"/>
                <a:gd name="T16" fmla="*/ 2147483647 w 90"/>
                <a:gd name="T17" fmla="*/ 2147483647 h 50"/>
                <a:gd name="T18" fmla="*/ 2147483647 w 90"/>
                <a:gd name="T19" fmla="*/ 2147483647 h 50"/>
                <a:gd name="T20" fmla="*/ 2147483647 w 90"/>
                <a:gd name="T21" fmla="*/ 2147483647 h 50"/>
                <a:gd name="T22" fmla="*/ 2147483647 w 90"/>
                <a:gd name="T23" fmla="*/ 2147483647 h 50"/>
                <a:gd name="T24" fmla="*/ 2147483647 w 90"/>
                <a:gd name="T25" fmla="*/ 2147483647 h 50"/>
                <a:gd name="T26" fmla="*/ 2147483647 w 90"/>
                <a:gd name="T27" fmla="*/ 2147483647 h 50"/>
                <a:gd name="T28" fmla="*/ 2147483647 w 90"/>
                <a:gd name="T29" fmla="*/ 2147483647 h 50"/>
                <a:gd name="T30" fmla="*/ 2147483647 w 90"/>
                <a:gd name="T31" fmla="*/ 2147483647 h 50"/>
                <a:gd name="T32" fmla="*/ 0 w 90"/>
                <a:gd name="T33" fmla="*/ 2147483647 h 50"/>
                <a:gd name="T34" fmla="*/ 2147483647 w 90"/>
                <a:gd name="T35" fmla="*/ 2147483647 h 50"/>
                <a:gd name="T36" fmla="*/ 2147483647 w 90"/>
                <a:gd name="T37" fmla="*/ 2147483647 h 50"/>
                <a:gd name="T38" fmla="*/ 2147483647 w 90"/>
                <a:gd name="T39" fmla="*/ 2147483647 h 50"/>
                <a:gd name="T40" fmla="*/ 2147483647 w 90"/>
                <a:gd name="T41" fmla="*/ 2147483647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50"/>
                <a:gd name="T65" fmla="*/ 90 w 9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7" name="Freeform 217"/>
            <p:cNvSpPr>
              <a:spLocks/>
            </p:cNvSpPr>
            <p:nvPr/>
          </p:nvSpPr>
          <p:spPr bwMode="auto">
            <a:xfrm>
              <a:off x="5619118" y="4023389"/>
              <a:ext cx="239846" cy="167258"/>
            </a:xfrm>
            <a:custGeom>
              <a:avLst/>
              <a:gdLst>
                <a:gd name="T0" fmla="*/ 2147483647 w 164"/>
                <a:gd name="T1" fmla="*/ 2147483647 h 106"/>
                <a:gd name="T2" fmla="*/ 2147483647 w 164"/>
                <a:gd name="T3" fmla="*/ 2147483647 h 106"/>
                <a:gd name="T4" fmla="*/ 2147483647 w 164"/>
                <a:gd name="T5" fmla="*/ 0 h 106"/>
                <a:gd name="T6" fmla="*/ 2147483647 w 164"/>
                <a:gd name="T7" fmla="*/ 2147483647 h 106"/>
                <a:gd name="T8" fmla="*/ 2147483647 w 164"/>
                <a:gd name="T9" fmla="*/ 2147483647 h 106"/>
                <a:gd name="T10" fmla="*/ 2147483647 w 164"/>
                <a:gd name="T11" fmla="*/ 2147483647 h 106"/>
                <a:gd name="T12" fmla="*/ 2147483647 w 164"/>
                <a:gd name="T13" fmla="*/ 2147483647 h 106"/>
                <a:gd name="T14" fmla="*/ 2147483647 w 164"/>
                <a:gd name="T15" fmla="*/ 2147483647 h 106"/>
                <a:gd name="T16" fmla="*/ 2147483647 w 164"/>
                <a:gd name="T17" fmla="*/ 2147483647 h 106"/>
                <a:gd name="T18" fmla="*/ 2147483647 w 164"/>
                <a:gd name="T19" fmla="*/ 2147483647 h 106"/>
                <a:gd name="T20" fmla="*/ 2147483647 w 164"/>
                <a:gd name="T21" fmla="*/ 2147483647 h 106"/>
                <a:gd name="T22" fmla="*/ 2147483647 w 164"/>
                <a:gd name="T23" fmla="*/ 2147483647 h 106"/>
                <a:gd name="T24" fmla="*/ 2147483647 w 164"/>
                <a:gd name="T25" fmla="*/ 2147483647 h 106"/>
                <a:gd name="T26" fmla="*/ 2147483647 w 164"/>
                <a:gd name="T27" fmla="*/ 2147483647 h 106"/>
                <a:gd name="T28" fmla="*/ 2147483647 w 164"/>
                <a:gd name="T29" fmla="*/ 2147483647 h 106"/>
                <a:gd name="T30" fmla="*/ 2147483647 w 164"/>
                <a:gd name="T31" fmla="*/ 2147483647 h 106"/>
                <a:gd name="T32" fmla="*/ 0 w 164"/>
                <a:gd name="T33" fmla="*/ 2147483647 h 106"/>
                <a:gd name="T34" fmla="*/ 2147483647 w 164"/>
                <a:gd name="T35" fmla="*/ 2147483647 h 106"/>
                <a:gd name="T36" fmla="*/ 2147483647 w 164"/>
                <a:gd name="T37" fmla="*/ 2147483647 h 106"/>
                <a:gd name="T38" fmla="*/ 2147483647 w 164"/>
                <a:gd name="T39" fmla="*/ 2147483647 h 106"/>
                <a:gd name="T40" fmla="*/ 2147483647 w 164"/>
                <a:gd name="T41" fmla="*/ 2147483647 h 106"/>
                <a:gd name="T42" fmla="*/ 2147483647 w 164"/>
                <a:gd name="T43" fmla="*/ 2147483647 h 106"/>
                <a:gd name="T44" fmla="*/ 2147483647 w 164"/>
                <a:gd name="T45" fmla="*/ 2147483647 h 106"/>
                <a:gd name="T46" fmla="*/ 2147483647 w 164"/>
                <a:gd name="T47" fmla="*/ 2147483647 h 106"/>
                <a:gd name="T48" fmla="*/ 2147483647 w 164"/>
                <a:gd name="T49" fmla="*/ 2147483647 h 106"/>
                <a:gd name="T50" fmla="*/ 2147483647 w 164"/>
                <a:gd name="T51" fmla="*/ 2147483647 h 106"/>
                <a:gd name="T52" fmla="*/ 2147483647 w 164"/>
                <a:gd name="T53" fmla="*/ 2147483647 h 106"/>
                <a:gd name="T54" fmla="*/ 2147483647 w 164"/>
                <a:gd name="T55" fmla="*/ 2147483647 h 106"/>
                <a:gd name="T56" fmla="*/ 2147483647 w 164"/>
                <a:gd name="T57" fmla="*/ 2147483647 h 106"/>
                <a:gd name="T58" fmla="*/ 2147483647 w 164"/>
                <a:gd name="T59" fmla="*/ 2147483647 h 106"/>
                <a:gd name="T60" fmla="*/ 2147483647 w 164"/>
                <a:gd name="T61" fmla="*/ 2147483647 h 106"/>
                <a:gd name="T62" fmla="*/ 2147483647 w 164"/>
                <a:gd name="T63" fmla="*/ 2147483647 h 106"/>
                <a:gd name="T64" fmla="*/ 2147483647 w 164"/>
                <a:gd name="T65" fmla="*/ 2147483647 h 106"/>
                <a:gd name="T66" fmla="*/ 2147483647 w 164"/>
                <a:gd name="T67" fmla="*/ 2147483647 h 106"/>
                <a:gd name="T68" fmla="*/ 2147483647 w 164"/>
                <a:gd name="T69" fmla="*/ 2147483647 h 106"/>
                <a:gd name="T70" fmla="*/ 2147483647 w 164"/>
                <a:gd name="T71" fmla="*/ 2147483647 h 106"/>
                <a:gd name="T72" fmla="*/ 2147483647 w 164"/>
                <a:gd name="T73" fmla="*/ 2147483647 h 106"/>
                <a:gd name="T74" fmla="*/ 2147483647 w 164"/>
                <a:gd name="T75" fmla="*/ 2147483647 h 106"/>
                <a:gd name="T76" fmla="*/ 2147483647 w 164"/>
                <a:gd name="T77" fmla="*/ 2147483647 h 106"/>
                <a:gd name="T78" fmla="*/ 2147483647 w 164"/>
                <a:gd name="T79" fmla="*/ 2147483647 h 106"/>
                <a:gd name="T80" fmla="*/ 2147483647 w 164"/>
                <a:gd name="T81" fmla="*/ 2147483647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106"/>
                <a:gd name="T125" fmla="*/ 164 w 164"/>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8" name="Freeform 218"/>
            <p:cNvSpPr>
              <a:spLocks/>
            </p:cNvSpPr>
            <p:nvPr/>
          </p:nvSpPr>
          <p:spPr bwMode="auto">
            <a:xfrm>
              <a:off x="5679080" y="3696838"/>
              <a:ext cx="61115" cy="43805"/>
            </a:xfrm>
            <a:custGeom>
              <a:avLst/>
              <a:gdLst>
                <a:gd name="T0" fmla="*/ 2147483647 w 42"/>
                <a:gd name="T1" fmla="*/ 2147483647 h 28"/>
                <a:gd name="T2" fmla="*/ 2147483647 w 42"/>
                <a:gd name="T3" fmla="*/ 2147483647 h 28"/>
                <a:gd name="T4" fmla="*/ 2147483647 w 42"/>
                <a:gd name="T5" fmla="*/ 2147483647 h 28"/>
                <a:gd name="T6" fmla="*/ 2147483647 w 42"/>
                <a:gd name="T7" fmla="*/ 2147483647 h 28"/>
                <a:gd name="T8" fmla="*/ 0 w 42"/>
                <a:gd name="T9" fmla="*/ 2147483647 h 28"/>
                <a:gd name="T10" fmla="*/ 2147483647 w 42"/>
                <a:gd name="T11" fmla="*/ 2147483647 h 28"/>
                <a:gd name="T12" fmla="*/ 2147483647 w 42"/>
                <a:gd name="T13" fmla="*/ 2147483647 h 28"/>
                <a:gd name="T14" fmla="*/ 2147483647 w 42"/>
                <a:gd name="T15" fmla="*/ 0 h 28"/>
                <a:gd name="T16" fmla="*/ 2147483647 w 42"/>
                <a:gd name="T17" fmla="*/ 0 h 28"/>
                <a:gd name="T18" fmla="*/ 2147483647 w 42"/>
                <a:gd name="T19" fmla="*/ 0 h 28"/>
                <a:gd name="T20" fmla="*/ 2147483647 w 42"/>
                <a:gd name="T21" fmla="*/ 2147483647 h 28"/>
                <a:gd name="T22" fmla="*/ 2147483647 w 42"/>
                <a:gd name="T23" fmla="*/ 0 h 28"/>
                <a:gd name="T24" fmla="*/ 2147483647 w 42"/>
                <a:gd name="T25" fmla="*/ 2147483647 h 28"/>
                <a:gd name="T26" fmla="*/ 2147483647 w 42"/>
                <a:gd name="T27" fmla="*/ 2147483647 h 28"/>
                <a:gd name="T28" fmla="*/ 2147483647 w 42"/>
                <a:gd name="T29" fmla="*/ 2147483647 h 28"/>
                <a:gd name="T30" fmla="*/ 2147483647 w 42"/>
                <a:gd name="T31" fmla="*/ 2147483647 h 28"/>
                <a:gd name="T32" fmla="*/ 2147483647 w 42"/>
                <a:gd name="T33" fmla="*/ 2147483647 h 28"/>
                <a:gd name="T34" fmla="*/ 2147483647 w 42"/>
                <a:gd name="T35" fmla="*/ 2147483647 h 28"/>
                <a:gd name="T36" fmla="*/ 2147483647 w 42"/>
                <a:gd name="T37" fmla="*/ 2147483647 h 28"/>
                <a:gd name="T38" fmla="*/ 2147483647 w 42"/>
                <a:gd name="T39" fmla="*/ 2147483647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28"/>
                <a:gd name="T62" fmla="*/ 42 w 42"/>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09" name="Freeform 219"/>
            <p:cNvSpPr>
              <a:spLocks/>
            </p:cNvSpPr>
            <p:nvPr/>
          </p:nvSpPr>
          <p:spPr bwMode="auto">
            <a:xfrm>
              <a:off x="5586831" y="3410111"/>
              <a:ext cx="485460" cy="418144"/>
            </a:xfrm>
            <a:custGeom>
              <a:avLst/>
              <a:gdLst>
                <a:gd name="T0" fmla="*/ 2147483647 w 332"/>
                <a:gd name="T1" fmla="*/ 2147483647 h 266"/>
                <a:gd name="T2" fmla="*/ 2147483647 w 332"/>
                <a:gd name="T3" fmla="*/ 2147483647 h 266"/>
                <a:gd name="T4" fmla="*/ 2147483647 w 332"/>
                <a:gd name="T5" fmla="*/ 2147483647 h 266"/>
                <a:gd name="T6" fmla="*/ 2147483647 w 332"/>
                <a:gd name="T7" fmla="*/ 2147483647 h 266"/>
                <a:gd name="T8" fmla="*/ 2147483647 w 332"/>
                <a:gd name="T9" fmla="*/ 2147483647 h 266"/>
                <a:gd name="T10" fmla="*/ 2147483647 w 332"/>
                <a:gd name="T11" fmla="*/ 2147483647 h 266"/>
                <a:gd name="T12" fmla="*/ 2147483647 w 332"/>
                <a:gd name="T13" fmla="*/ 2147483647 h 266"/>
                <a:gd name="T14" fmla="*/ 2147483647 w 332"/>
                <a:gd name="T15" fmla="*/ 2147483647 h 266"/>
                <a:gd name="T16" fmla="*/ 2147483647 w 332"/>
                <a:gd name="T17" fmla="*/ 2147483647 h 266"/>
                <a:gd name="T18" fmla="*/ 2147483647 w 332"/>
                <a:gd name="T19" fmla="*/ 2147483647 h 266"/>
                <a:gd name="T20" fmla="*/ 2147483647 w 332"/>
                <a:gd name="T21" fmla="*/ 2147483647 h 266"/>
                <a:gd name="T22" fmla="*/ 2147483647 w 332"/>
                <a:gd name="T23" fmla="*/ 2147483647 h 266"/>
                <a:gd name="T24" fmla="*/ 2147483647 w 332"/>
                <a:gd name="T25" fmla="*/ 2147483647 h 266"/>
                <a:gd name="T26" fmla="*/ 2147483647 w 332"/>
                <a:gd name="T27" fmla="*/ 2147483647 h 266"/>
                <a:gd name="T28" fmla="*/ 2147483647 w 332"/>
                <a:gd name="T29" fmla="*/ 2147483647 h 266"/>
                <a:gd name="T30" fmla="*/ 2147483647 w 332"/>
                <a:gd name="T31" fmla="*/ 2147483647 h 266"/>
                <a:gd name="T32" fmla="*/ 2147483647 w 332"/>
                <a:gd name="T33" fmla="*/ 2147483647 h 266"/>
                <a:gd name="T34" fmla="*/ 2147483647 w 332"/>
                <a:gd name="T35" fmla="*/ 2147483647 h 266"/>
                <a:gd name="T36" fmla="*/ 2147483647 w 332"/>
                <a:gd name="T37" fmla="*/ 2147483647 h 266"/>
                <a:gd name="T38" fmla="*/ 2147483647 w 332"/>
                <a:gd name="T39" fmla="*/ 2147483647 h 266"/>
                <a:gd name="T40" fmla="*/ 2147483647 w 332"/>
                <a:gd name="T41" fmla="*/ 2147483647 h 266"/>
                <a:gd name="T42" fmla="*/ 2147483647 w 332"/>
                <a:gd name="T43" fmla="*/ 2147483647 h 266"/>
                <a:gd name="T44" fmla="*/ 2147483647 w 332"/>
                <a:gd name="T45" fmla="*/ 2147483647 h 266"/>
                <a:gd name="T46" fmla="*/ 2147483647 w 332"/>
                <a:gd name="T47" fmla="*/ 2147483647 h 266"/>
                <a:gd name="T48" fmla="*/ 2147483647 w 332"/>
                <a:gd name="T49" fmla="*/ 2147483647 h 266"/>
                <a:gd name="T50" fmla="*/ 2147483647 w 332"/>
                <a:gd name="T51" fmla="*/ 2147483647 h 266"/>
                <a:gd name="T52" fmla="*/ 2147483647 w 332"/>
                <a:gd name="T53" fmla="*/ 2147483647 h 266"/>
                <a:gd name="T54" fmla="*/ 2147483647 w 332"/>
                <a:gd name="T55" fmla="*/ 2147483647 h 266"/>
                <a:gd name="T56" fmla="*/ 2147483647 w 332"/>
                <a:gd name="T57" fmla="*/ 2147483647 h 266"/>
                <a:gd name="T58" fmla="*/ 2147483647 w 332"/>
                <a:gd name="T59" fmla="*/ 2147483647 h 266"/>
                <a:gd name="T60" fmla="*/ 2147483647 w 332"/>
                <a:gd name="T61" fmla="*/ 2147483647 h 266"/>
                <a:gd name="T62" fmla="*/ 2147483647 w 332"/>
                <a:gd name="T63" fmla="*/ 2147483647 h 266"/>
                <a:gd name="T64" fmla="*/ 2147483647 w 332"/>
                <a:gd name="T65" fmla="*/ 0 h 266"/>
                <a:gd name="T66" fmla="*/ 0 w 332"/>
                <a:gd name="T67" fmla="*/ 2147483647 h 266"/>
                <a:gd name="T68" fmla="*/ 2147483647 w 332"/>
                <a:gd name="T69" fmla="*/ 2147483647 h 266"/>
                <a:gd name="T70" fmla="*/ 2147483647 w 332"/>
                <a:gd name="T71" fmla="*/ 2147483647 h 266"/>
                <a:gd name="T72" fmla="*/ 2147483647 w 332"/>
                <a:gd name="T73" fmla="*/ 2147483647 h 266"/>
                <a:gd name="T74" fmla="*/ 2147483647 w 332"/>
                <a:gd name="T75" fmla="*/ 2147483647 h 266"/>
                <a:gd name="T76" fmla="*/ 2147483647 w 332"/>
                <a:gd name="T77" fmla="*/ 2147483647 h 266"/>
                <a:gd name="T78" fmla="*/ 2147483647 w 332"/>
                <a:gd name="T79" fmla="*/ 2147483647 h 266"/>
                <a:gd name="T80" fmla="*/ 2147483647 w 332"/>
                <a:gd name="T81" fmla="*/ 2147483647 h 266"/>
                <a:gd name="T82" fmla="*/ 2147483647 w 332"/>
                <a:gd name="T83" fmla="*/ 2147483647 h 2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2"/>
                <a:gd name="T127" fmla="*/ 0 h 266"/>
                <a:gd name="T128" fmla="*/ 332 w 332"/>
                <a:gd name="T129" fmla="*/ 266 h 2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0" name="Freeform 220"/>
            <p:cNvSpPr>
              <a:spLocks/>
            </p:cNvSpPr>
            <p:nvPr/>
          </p:nvSpPr>
          <p:spPr bwMode="auto">
            <a:xfrm>
              <a:off x="5416170" y="3605245"/>
              <a:ext cx="89943" cy="124780"/>
            </a:xfrm>
            <a:custGeom>
              <a:avLst/>
              <a:gdLst>
                <a:gd name="T0" fmla="*/ 0 w 62"/>
                <a:gd name="T1" fmla="*/ 2147483647 h 78"/>
                <a:gd name="T2" fmla="*/ 2147483647 w 62"/>
                <a:gd name="T3" fmla="*/ 2147483647 h 78"/>
                <a:gd name="T4" fmla="*/ 2147483647 w 62"/>
                <a:gd name="T5" fmla="*/ 2147483647 h 78"/>
                <a:gd name="T6" fmla="*/ 2147483647 w 62"/>
                <a:gd name="T7" fmla="*/ 2147483647 h 78"/>
                <a:gd name="T8" fmla="*/ 2147483647 w 62"/>
                <a:gd name="T9" fmla="*/ 2147483647 h 78"/>
                <a:gd name="T10" fmla="*/ 2147483647 w 62"/>
                <a:gd name="T11" fmla="*/ 2147483647 h 78"/>
                <a:gd name="T12" fmla="*/ 2147483647 w 62"/>
                <a:gd name="T13" fmla="*/ 2147483647 h 78"/>
                <a:gd name="T14" fmla="*/ 2147483647 w 62"/>
                <a:gd name="T15" fmla="*/ 2147483647 h 78"/>
                <a:gd name="T16" fmla="*/ 2147483647 w 62"/>
                <a:gd name="T17" fmla="*/ 2147483647 h 78"/>
                <a:gd name="T18" fmla="*/ 2147483647 w 62"/>
                <a:gd name="T19" fmla="*/ 2147483647 h 78"/>
                <a:gd name="T20" fmla="*/ 2147483647 w 62"/>
                <a:gd name="T21" fmla="*/ 0 h 78"/>
                <a:gd name="T22" fmla="*/ 2147483647 w 62"/>
                <a:gd name="T23" fmla="*/ 2147483647 h 78"/>
                <a:gd name="T24" fmla="*/ 2147483647 w 62"/>
                <a:gd name="T25" fmla="*/ 2147483647 h 78"/>
                <a:gd name="T26" fmla="*/ 2147483647 w 62"/>
                <a:gd name="T27" fmla="*/ 2147483647 h 78"/>
                <a:gd name="T28" fmla="*/ 2147483647 w 62"/>
                <a:gd name="T29" fmla="*/ 2147483647 h 78"/>
                <a:gd name="T30" fmla="*/ 2147483647 w 62"/>
                <a:gd name="T31" fmla="*/ 2147483647 h 78"/>
                <a:gd name="T32" fmla="*/ 2147483647 w 62"/>
                <a:gd name="T33" fmla="*/ 2147483647 h 78"/>
                <a:gd name="T34" fmla="*/ 2147483647 w 62"/>
                <a:gd name="T35" fmla="*/ 2147483647 h 78"/>
                <a:gd name="T36" fmla="*/ 2147483647 w 62"/>
                <a:gd name="T37" fmla="*/ 2147483647 h 78"/>
                <a:gd name="T38" fmla="*/ 0 w 62"/>
                <a:gd name="T39" fmla="*/ 2147483647 h 78"/>
                <a:gd name="T40" fmla="*/ 0 w 62"/>
                <a:gd name="T41" fmla="*/ 2147483647 h 78"/>
                <a:gd name="T42" fmla="*/ 0 w 62"/>
                <a:gd name="T43" fmla="*/ 2147483647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78"/>
                <a:gd name="T68" fmla="*/ 62 w 62"/>
                <a:gd name="T69" fmla="*/ 78 h 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1" name="Freeform 221"/>
            <p:cNvSpPr>
              <a:spLocks/>
            </p:cNvSpPr>
            <p:nvPr/>
          </p:nvSpPr>
          <p:spPr bwMode="auto">
            <a:xfrm>
              <a:off x="5413864" y="3564094"/>
              <a:ext cx="25369" cy="47788"/>
            </a:xfrm>
            <a:custGeom>
              <a:avLst/>
              <a:gdLst>
                <a:gd name="T0" fmla="*/ 0 w 18"/>
                <a:gd name="T1" fmla="*/ 2147483647 h 30"/>
                <a:gd name="T2" fmla="*/ 2147483647 w 18"/>
                <a:gd name="T3" fmla="*/ 0 h 30"/>
                <a:gd name="T4" fmla="*/ 2147483647 w 18"/>
                <a:gd name="T5" fmla="*/ 2147483647 h 30"/>
                <a:gd name="T6" fmla="*/ 2147483647 w 18"/>
                <a:gd name="T7" fmla="*/ 2147483647 h 30"/>
                <a:gd name="T8" fmla="*/ 2147483647 w 18"/>
                <a:gd name="T9" fmla="*/ 2147483647 h 30"/>
                <a:gd name="T10" fmla="*/ 2147483647 w 18"/>
                <a:gd name="T11" fmla="*/ 2147483647 h 30"/>
                <a:gd name="T12" fmla="*/ 2147483647 w 18"/>
                <a:gd name="T13" fmla="*/ 2147483647 h 30"/>
                <a:gd name="T14" fmla="*/ 2147483647 w 18"/>
                <a:gd name="T15" fmla="*/ 2147483647 h 30"/>
                <a:gd name="T16" fmla="*/ 2147483647 w 18"/>
                <a:gd name="T17" fmla="*/ 2147483647 h 30"/>
                <a:gd name="T18" fmla="*/ 2147483647 w 18"/>
                <a:gd name="T19" fmla="*/ 2147483647 h 30"/>
                <a:gd name="T20" fmla="*/ 0 w 18"/>
                <a:gd name="T21" fmla="*/ 2147483647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0"/>
                <a:gd name="T35" fmla="*/ 18 w 1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2" name="Freeform 222"/>
            <p:cNvSpPr>
              <a:spLocks/>
            </p:cNvSpPr>
            <p:nvPr/>
          </p:nvSpPr>
          <p:spPr bwMode="auto">
            <a:xfrm>
              <a:off x="5411558" y="3625157"/>
              <a:ext cx="13837" cy="31859"/>
            </a:xfrm>
            <a:custGeom>
              <a:avLst/>
              <a:gdLst>
                <a:gd name="T0" fmla="*/ 2147483647 w 10"/>
                <a:gd name="T1" fmla="*/ 2147483647 h 20"/>
                <a:gd name="T2" fmla="*/ 2147483647 w 10"/>
                <a:gd name="T3" fmla="*/ 0 h 20"/>
                <a:gd name="T4" fmla="*/ 2147483647 w 10"/>
                <a:gd name="T5" fmla="*/ 0 h 20"/>
                <a:gd name="T6" fmla="*/ 0 w 10"/>
                <a:gd name="T7" fmla="*/ 2147483647 h 20"/>
                <a:gd name="T8" fmla="*/ 2147483647 w 10"/>
                <a:gd name="T9" fmla="*/ 2147483647 h 20"/>
                <a:gd name="T10" fmla="*/ 2147483647 w 10"/>
                <a:gd name="T11" fmla="*/ 2147483647 h 20"/>
                <a:gd name="T12" fmla="*/ 0 60000 65536"/>
                <a:gd name="T13" fmla="*/ 0 60000 65536"/>
                <a:gd name="T14" fmla="*/ 0 60000 65536"/>
                <a:gd name="T15" fmla="*/ 0 60000 65536"/>
                <a:gd name="T16" fmla="*/ 0 60000 65536"/>
                <a:gd name="T17" fmla="*/ 0 60000 65536"/>
                <a:gd name="T18" fmla="*/ 0 w 10"/>
                <a:gd name="T19" fmla="*/ 0 h 20"/>
                <a:gd name="T20" fmla="*/ 10 w 10"/>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0" h="20">
                  <a:moveTo>
                    <a:pt x="8" y="20"/>
                  </a:moveTo>
                  <a:lnTo>
                    <a:pt x="8" y="0"/>
                  </a:lnTo>
                  <a:lnTo>
                    <a:pt x="4" y="0"/>
                  </a:lnTo>
                  <a:lnTo>
                    <a:pt x="0" y="20"/>
                  </a:lnTo>
                  <a:lnTo>
                    <a:pt x="10" y="20"/>
                  </a:lnTo>
                  <a:lnTo>
                    <a:pt x="8"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3" name="Freeform 224"/>
            <p:cNvSpPr>
              <a:spLocks/>
            </p:cNvSpPr>
            <p:nvPr/>
          </p:nvSpPr>
          <p:spPr bwMode="auto">
            <a:xfrm>
              <a:off x="5448458" y="2604352"/>
              <a:ext cx="39206" cy="23894"/>
            </a:xfrm>
            <a:custGeom>
              <a:avLst/>
              <a:gdLst>
                <a:gd name="T0" fmla="*/ 2147483647 w 26"/>
                <a:gd name="T1" fmla="*/ 2147483647 h 16"/>
                <a:gd name="T2" fmla="*/ 2147483647 w 26"/>
                <a:gd name="T3" fmla="*/ 2147483647 h 16"/>
                <a:gd name="T4" fmla="*/ 2147483647 w 26"/>
                <a:gd name="T5" fmla="*/ 2147483647 h 16"/>
                <a:gd name="T6" fmla="*/ 2147483647 w 26"/>
                <a:gd name="T7" fmla="*/ 2147483647 h 16"/>
                <a:gd name="T8" fmla="*/ 2147483647 w 26"/>
                <a:gd name="T9" fmla="*/ 2147483647 h 16"/>
                <a:gd name="T10" fmla="*/ 2147483647 w 26"/>
                <a:gd name="T11" fmla="*/ 2147483647 h 16"/>
                <a:gd name="T12" fmla="*/ 0 w 26"/>
                <a:gd name="T13" fmla="*/ 2147483647 h 16"/>
                <a:gd name="T14" fmla="*/ 2147483647 w 26"/>
                <a:gd name="T15" fmla="*/ 0 h 16"/>
                <a:gd name="T16" fmla="*/ 2147483647 w 26"/>
                <a:gd name="T17" fmla="*/ 2147483647 h 16"/>
                <a:gd name="T18" fmla="*/ 2147483647 w 26"/>
                <a:gd name="T19" fmla="*/ 2147483647 h 16"/>
                <a:gd name="T20" fmla="*/ 2147483647 w 26"/>
                <a:gd name="T21" fmla="*/ 2147483647 h 16"/>
                <a:gd name="T22" fmla="*/ 2147483647 w 26"/>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6"/>
                <a:gd name="T38" fmla="*/ 26 w 2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4" name="Freeform 225"/>
            <p:cNvSpPr>
              <a:spLocks/>
            </p:cNvSpPr>
            <p:nvPr/>
          </p:nvSpPr>
          <p:spPr bwMode="auto">
            <a:xfrm>
              <a:off x="5478438" y="2433112"/>
              <a:ext cx="213325" cy="147346"/>
            </a:xfrm>
            <a:custGeom>
              <a:avLst/>
              <a:gdLst>
                <a:gd name="T0" fmla="*/ 2147483647 w 146"/>
                <a:gd name="T1" fmla="*/ 2147483647 h 94"/>
                <a:gd name="T2" fmla="*/ 2147483647 w 146"/>
                <a:gd name="T3" fmla="*/ 2147483647 h 94"/>
                <a:gd name="T4" fmla="*/ 2147483647 w 146"/>
                <a:gd name="T5" fmla="*/ 2147483647 h 94"/>
                <a:gd name="T6" fmla="*/ 2147483647 w 146"/>
                <a:gd name="T7" fmla="*/ 2147483647 h 94"/>
                <a:gd name="T8" fmla="*/ 2147483647 w 146"/>
                <a:gd name="T9" fmla="*/ 2147483647 h 94"/>
                <a:gd name="T10" fmla="*/ 2147483647 w 146"/>
                <a:gd name="T11" fmla="*/ 2147483647 h 94"/>
                <a:gd name="T12" fmla="*/ 2147483647 w 146"/>
                <a:gd name="T13" fmla="*/ 2147483647 h 94"/>
                <a:gd name="T14" fmla="*/ 0 w 146"/>
                <a:gd name="T15" fmla="*/ 2147483647 h 94"/>
                <a:gd name="T16" fmla="*/ 0 w 146"/>
                <a:gd name="T17" fmla="*/ 2147483647 h 94"/>
                <a:gd name="T18" fmla="*/ 2147483647 w 146"/>
                <a:gd name="T19" fmla="*/ 2147483647 h 94"/>
                <a:gd name="T20" fmla="*/ 2147483647 w 146"/>
                <a:gd name="T21" fmla="*/ 2147483647 h 94"/>
                <a:gd name="T22" fmla="*/ 2147483647 w 146"/>
                <a:gd name="T23" fmla="*/ 2147483647 h 94"/>
                <a:gd name="T24" fmla="*/ 2147483647 w 146"/>
                <a:gd name="T25" fmla="*/ 2147483647 h 94"/>
                <a:gd name="T26" fmla="*/ 2147483647 w 146"/>
                <a:gd name="T27" fmla="*/ 2147483647 h 94"/>
                <a:gd name="T28" fmla="*/ 2147483647 w 146"/>
                <a:gd name="T29" fmla="*/ 2147483647 h 94"/>
                <a:gd name="T30" fmla="*/ 2147483647 w 146"/>
                <a:gd name="T31" fmla="*/ 2147483647 h 94"/>
                <a:gd name="T32" fmla="*/ 2147483647 w 146"/>
                <a:gd name="T33" fmla="*/ 2147483647 h 94"/>
                <a:gd name="T34" fmla="*/ 2147483647 w 146"/>
                <a:gd name="T35" fmla="*/ 2147483647 h 94"/>
                <a:gd name="T36" fmla="*/ 2147483647 w 146"/>
                <a:gd name="T37" fmla="*/ 2147483647 h 94"/>
                <a:gd name="T38" fmla="*/ 2147483647 w 146"/>
                <a:gd name="T39" fmla="*/ 2147483647 h 94"/>
                <a:gd name="T40" fmla="*/ 2147483647 w 146"/>
                <a:gd name="T41" fmla="*/ 2147483647 h 94"/>
                <a:gd name="T42" fmla="*/ 2147483647 w 146"/>
                <a:gd name="T43" fmla="*/ 2147483647 h 94"/>
                <a:gd name="T44" fmla="*/ 2147483647 w 146"/>
                <a:gd name="T45" fmla="*/ 2147483647 h 94"/>
                <a:gd name="T46" fmla="*/ 2147483647 w 146"/>
                <a:gd name="T47" fmla="*/ 0 h 94"/>
                <a:gd name="T48" fmla="*/ 2147483647 w 146"/>
                <a:gd name="T49" fmla="*/ 0 h 94"/>
                <a:gd name="T50" fmla="*/ 2147483647 w 146"/>
                <a:gd name="T51" fmla="*/ 0 h 94"/>
                <a:gd name="T52" fmla="*/ 2147483647 w 146"/>
                <a:gd name="T53" fmla="*/ 2147483647 h 94"/>
                <a:gd name="T54" fmla="*/ 2147483647 w 146"/>
                <a:gd name="T55" fmla="*/ 2147483647 h 94"/>
                <a:gd name="T56" fmla="*/ 2147483647 w 146"/>
                <a:gd name="T57" fmla="*/ 2147483647 h 94"/>
                <a:gd name="T58" fmla="*/ 2147483647 w 146"/>
                <a:gd name="T59" fmla="*/ 2147483647 h 94"/>
                <a:gd name="T60" fmla="*/ 2147483647 w 146"/>
                <a:gd name="T61" fmla="*/ 2147483647 h 94"/>
                <a:gd name="T62" fmla="*/ 2147483647 w 146"/>
                <a:gd name="T63" fmla="*/ 2147483647 h 94"/>
                <a:gd name="T64" fmla="*/ 2147483647 w 146"/>
                <a:gd name="T65" fmla="*/ 2147483647 h 94"/>
                <a:gd name="T66" fmla="*/ 2147483647 w 146"/>
                <a:gd name="T67" fmla="*/ 2147483647 h 94"/>
                <a:gd name="T68" fmla="*/ 2147483647 w 146"/>
                <a:gd name="T69" fmla="*/ 2147483647 h 94"/>
                <a:gd name="T70" fmla="*/ 2147483647 w 146"/>
                <a:gd name="T71" fmla="*/ 2147483647 h 94"/>
                <a:gd name="T72" fmla="*/ 2147483647 w 146"/>
                <a:gd name="T73" fmla="*/ 2147483647 h 94"/>
                <a:gd name="T74" fmla="*/ 2147483647 w 146"/>
                <a:gd name="T75" fmla="*/ 2147483647 h 94"/>
                <a:gd name="T76" fmla="*/ 2147483647 w 146"/>
                <a:gd name="T77" fmla="*/ 2147483647 h 94"/>
                <a:gd name="T78" fmla="*/ 2147483647 w 146"/>
                <a:gd name="T79" fmla="*/ 2147483647 h 94"/>
                <a:gd name="T80" fmla="*/ 2147483647 w 146"/>
                <a:gd name="T81" fmla="*/ 2147483647 h 94"/>
                <a:gd name="T82" fmla="*/ 2147483647 w 146"/>
                <a:gd name="T83" fmla="*/ 2147483647 h 94"/>
                <a:gd name="T84" fmla="*/ 2147483647 w 146"/>
                <a:gd name="T85" fmla="*/ 2147483647 h 94"/>
                <a:gd name="T86" fmla="*/ 2147483647 w 146"/>
                <a:gd name="T87" fmla="*/ 2147483647 h 94"/>
                <a:gd name="T88" fmla="*/ 2147483647 w 146"/>
                <a:gd name="T89" fmla="*/ 2147483647 h 94"/>
                <a:gd name="T90" fmla="*/ 2147483647 w 146"/>
                <a:gd name="T91" fmla="*/ 2147483647 h 94"/>
                <a:gd name="T92" fmla="*/ 2147483647 w 146"/>
                <a:gd name="T93" fmla="*/ 2147483647 h 94"/>
                <a:gd name="T94" fmla="*/ 2147483647 w 146"/>
                <a:gd name="T95" fmla="*/ 2147483647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6"/>
                <a:gd name="T145" fmla="*/ 0 h 94"/>
                <a:gd name="T146" fmla="*/ 146 w 146"/>
                <a:gd name="T147" fmla="*/ 94 h 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5" name="Freeform 226"/>
            <p:cNvSpPr>
              <a:spLocks/>
            </p:cNvSpPr>
            <p:nvPr/>
          </p:nvSpPr>
          <p:spPr bwMode="auto">
            <a:xfrm>
              <a:off x="5963898" y="2350811"/>
              <a:ext cx="154517" cy="46460"/>
            </a:xfrm>
            <a:custGeom>
              <a:avLst/>
              <a:gdLst>
                <a:gd name="T0" fmla="*/ 2147483647 w 106"/>
                <a:gd name="T1" fmla="*/ 2147483647 h 30"/>
                <a:gd name="T2" fmla="*/ 2147483647 w 106"/>
                <a:gd name="T3" fmla="*/ 2147483647 h 30"/>
                <a:gd name="T4" fmla="*/ 2147483647 w 106"/>
                <a:gd name="T5" fmla="*/ 2147483647 h 30"/>
                <a:gd name="T6" fmla="*/ 2147483647 w 106"/>
                <a:gd name="T7" fmla="*/ 2147483647 h 30"/>
                <a:gd name="T8" fmla="*/ 2147483647 w 106"/>
                <a:gd name="T9" fmla="*/ 2147483647 h 30"/>
                <a:gd name="T10" fmla="*/ 2147483647 w 106"/>
                <a:gd name="T11" fmla="*/ 2147483647 h 30"/>
                <a:gd name="T12" fmla="*/ 2147483647 w 106"/>
                <a:gd name="T13" fmla="*/ 2147483647 h 30"/>
                <a:gd name="T14" fmla="*/ 2147483647 w 106"/>
                <a:gd name="T15" fmla="*/ 2147483647 h 30"/>
                <a:gd name="T16" fmla="*/ 2147483647 w 106"/>
                <a:gd name="T17" fmla="*/ 2147483647 h 30"/>
                <a:gd name="T18" fmla="*/ 2147483647 w 106"/>
                <a:gd name="T19" fmla="*/ 2147483647 h 30"/>
                <a:gd name="T20" fmla="*/ 2147483647 w 106"/>
                <a:gd name="T21" fmla="*/ 2147483647 h 30"/>
                <a:gd name="T22" fmla="*/ 2147483647 w 106"/>
                <a:gd name="T23" fmla="*/ 2147483647 h 30"/>
                <a:gd name="T24" fmla="*/ 2147483647 w 106"/>
                <a:gd name="T25" fmla="*/ 2147483647 h 30"/>
                <a:gd name="T26" fmla="*/ 2147483647 w 106"/>
                <a:gd name="T27" fmla="*/ 2147483647 h 30"/>
                <a:gd name="T28" fmla="*/ 2147483647 w 106"/>
                <a:gd name="T29" fmla="*/ 2147483647 h 30"/>
                <a:gd name="T30" fmla="*/ 2147483647 w 106"/>
                <a:gd name="T31" fmla="*/ 2147483647 h 30"/>
                <a:gd name="T32" fmla="*/ 0 w 106"/>
                <a:gd name="T33" fmla="*/ 2147483647 h 30"/>
                <a:gd name="T34" fmla="*/ 2147483647 w 106"/>
                <a:gd name="T35" fmla="*/ 2147483647 h 30"/>
                <a:gd name="T36" fmla="*/ 2147483647 w 106"/>
                <a:gd name="T37" fmla="*/ 2147483647 h 30"/>
                <a:gd name="T38" fmla="*/ 2147483647 w 106"/>
                <a:gd name="T39" fmla="*/ 0 h 30"/>
                <a:gd name="T40" fmla="*/ 2147483647 w 106"/>
                <a:gd name="T41" fmla="*/ 0 h 30"/>
                <a:gd name="T42" fmla="*/ 2147483647 w 106"/>
                <a:gd name="T43" fmla="*/ 0 h 30"/>
                <a:gd name="T44" fmla="*/ 2147483647 w 106"/>
                <a:gd name="T45" fmla="*/ 2147483647 h 30"/>
                <a:gd name="T46" fmla="*/ 2147483647 w 106"/>
                <a:gd name="T47" fmla="*/ 2147483647 h 30"/>
                <a:gd name="T48" fmla="*/ 2147483647 w 106"/>
                <a:gd name="T49" fmla="*/ 2147483647 h 30"/>
                <a:gd name="T50" fmla="*/ 2147483647 w 106"/>
                <a:gd name="T51" fmla="*/ 2147483647 h 30"/>
                <a:gd name="T52" fmla="*/ 2147483647 w 106"/>
                <a:gd name="T53" fmla="*/ 2147483647 h 30"/>
                <a:gd name="T54" fmla="*/ 2147483647 w 106"/>
                <a:gd name="T55" fmla="*/ 2147483647 h 30"/>
                <a:gd name="T56" fmla="*/ 2147483647 w 106"/>
                <a:gd name="T57" fmla="*/ 2147483647 h 30"/>
                <a:gd name="T58" fmla="*/ 2147483647 w 106"/>
                <a:gd name="T59" fmla="*/ 2147483647 h 30"/>
                <a:gd name="T60" fmla="*/ 2147483647 w 106"/>
                <a:gd name="T61" fmla="*/ 2147483647 h 30"/>
                <a:gd name="T62" fmla="*/ 2147483647 w 106"/>
                <a:gd name="T63" fmla="*/ 2147483647 h 30"/>
                <a:gd name="T64" fmla="*/ 2147483647 w 106"/>
                <a:gd name="T65" fmla="*/ 2147483647 h 30"/>
                <a:gd name="T66" fmla="*/ 2147483647 w 106"/>
                <a:gd name="T67" fmla="*/ 2147483647 h 30"/>
                <a:gd name="T68" fmla="*/ 2147483647 w 106"/>
                <a:gd name="T69" fmla="*/ 2147483647 h 30"/>
                <a:gd name="T70" fmla="*/ 2147483647 w 106"/>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30"/>
                <a:gd name="T110" fmla="*/ 106 w 106"/>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6" name="Freeform 227"/>
            <p:cNvSpPr>
              <a:spLocks/>
            </p:cNvSpPr>
            <p:nvPr/>
          </p:nvSpPr>
          <p:spPr bwMode="auto">
            <a:xfrm>
              <a:off x="6132251" y="2382670"/>
              <a:ext cx="77258" cy="34513"/>
            </a:xfrm>
            <a:custGeom>
              <a:avLst/>
              <a:gdLst>
                <a:gd name="T0" fmla="*/ 2147483647 w 52"/>
                <a:gd name="T1" fmla="*/ 2147483647 h 22"/>
                <a:gd name="T2" fmla="*/ 2147483647 w 52"/>
                <a:gd name="T3" fmla="*/ 2147483647 h 22"/>
                <a:gd name="T4" fmla="*/ 2147483647 w 52"/>
                <a:gd name="T5" fmla="*/ 2147483647 h 22"/>
                <a:gd name="T6" fmla="*/ 0 w 52"/>
                <a:gd name="T7" fmla="*/ 2147483647 h 22"/>
                <a:gd name="T8" fmla="*/ 0 w 52"/>
                <a:gd name="T9" fmla="*/ 2147483647 h 22"/>
                <a:gd name="T10" fmla="*/ 2147483647 w 52"/>
                <a:gd name="T11" fmla="*/ 2147483647 h 22"/>
                <a:gd name="T12" fmla="*/ 2147483647 w 52"/>
                <a:gd name="T13" fmla="*/ 0 h 22"/>
                <a:gd name="T14" fmla="*/ 2147483647 w 52"/>
                <a:gd name="T15" fmla="*/ 0 h 22"/>
                <a:gd name="T16" fmla="*/ 2147483647 w 52"/>
                <a:gd name="T17" fmla="*/ 2147483647 h 22"/>
                <a:gd name="T18" fmla="*/ 2147483647 w 52"/>
                <a:gd name="T19" fmla="*/ 2147483647 h 22"/>
                <a:gd name="T20" fmla="*/ 2147483647 w 52"/>
                <a:gd name="T21" fmla="*/ 2147483647 h 22"/>
                <a:gd name="T22" fmla="*/ 2147483647 w 52"/>
                <a:gd name="T23" fmla="*/ 2147483647 h 22"/>
                <a:gd name="T24" fmla="*/ 2147483647 w 52"/>
                <a:gd name="T25" fmla="*/ 2147483647 h 22"/>
                <a:gd name="T26" fmla="*/ 2147483647 w 52"/>
                <a:gd name="T27" fmla="*/ 2147483647 h 22"/>
                <a:gd name="T28" fmla="*/ 2147483647 w 52"/>
                <a:gd name="T29" fmla="*/ 2147483647 h 22"/>
                <a:gd name="T30" fmla="*/ 2147483647 w 52"/>
                <a:gd name="T31" fmla="*/ 2147483647 h 22"/>
                <a:gd name="T32" fmla="*/ 2147483647 w 52"/>
                <a:gd name="T33" fmla="*/ 2147483647 h 22"/>
                <a:gd name="T34" fmla="*/ 2147483647 w 52"/>
                <a:gd name="T35" fmla="*/ 2147483647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22"/>
                <a:gd name="T56" fmla="*/ 52 w 52"/>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7" name="Freeform 228"/>
            <p:cNvSpPr>
              <a:spLocks/>
            </p:cNvSpPr>
            <p:nvPr/>
          </p:nvSpPr>
          <p:spPr bwMode="auto">
            <a:xfrm>
              <a:off x="6781453" y="2449043"/>
              <a:ext cx="136067" cy="26549"/>
            </a:xfrm>
            <a:custGeom>
              <a:avLst/>
              <a:gdLst>
                <a:gd name="T0" fmla="*/ 2147483647 w 92"/>
                <a:gd name="T1" fmla="*/ 2147483647 h 18"/>
                <a:gd name="T2" fmla="*/ 2147483647 w 92"/>
                <a:gd name="T3" fmla="*/ 2147483647 h 18"/>
                <a:gd name="T4" fmla="*/ 2147483647 w 92"/>
                <a:gd name="T5" fmla="*/ 2147483647 h 18"/>
                <a:gd name="T6" fmla="*/ 2147483647 w 92"/>
                <a:gd name="T7" fmla="*/ 2147483647 h 18"/>
                <a:gd name="T8" fmla="*/ 2147483647 w 92"/>
                <a:gd name="T9" fmla="*/ 2147483647 h 18"/>
                <a:gd name="T10" fmla="*/ 2147483647 w 92"/>
                <a:gd name="T11" fmla="*/ 2147483647 h 18"/>
                <a:gd name="T12" fmla="*/ 2147483647 w 92"/>
                <a:gd name="T13" fmla="*/ 2147483647 h 18"/>
                <a:gd name="T14" fmla="*/ 0 w 92"/>
                <a:gd name="T15" fmla="*/ 2147483647 h 18"/>
                <a:gd name="T16" fmla="*/ 0 w 92"/>
                <a:gd name="T17" fmla="*/ 2147483647 h 18"/>
                <a:gd name="T18" fmla="*/ 0 w 92"/>
                <a:gd name="T19" fmla="*/ 2147483647 h 18"/>
                <a:gd name="T20" fmla="*/ 2147483647 w 92"/>
                <a:gd name="T21" fmla="*/ 2147483647 h 18"/>
                <a:gd name="T22" fmla="*/ 2147483647 w 92"/>
                <a:gd name="T23" fmla="*/ 0 h 18"/>
                <a:gd name="T24" fmla="*/ 2147483647 w 92"/>
                <a:gd name="T25" fmla="*/ 0 h 18"/>
                <a:gd name="T26" fmla="*/ 2147483647 w 92"/>
                <a:gd name="T27" fmla="*/ 2147483647 h 18"/>
                <a:gd name="T28" fmla="*/ 2147483647 w 92"/>
                <a:gd name="T29" fmla="*/ 2147483647 h 18"/>
                <a:gd name="T30" fmla="*/ 2147483647 w 92"/>
                <a:gd name="T31" fmla="*/ 2147483647 h 18"/>
                <a:gd name="T32" fmla="*/ 2147483647 w 92"/>
                <a:gd name="T33" fmla="*/ 2147483647 h 18"/>
                <a:gd name="T34" fmla="*/ 2147483647 w 92"/>
                <a:gd name="T35" fmla="*/ 2147483647 h 18"/>
                <a:gd name="T36" fmla="*/ 2147483647 w 92"/>
                <a:gd name="T37" fmla="*/ 2147483647 h 18"/>
                <a:gd name="T38" fmla="*/ 2147483647 w 92"/>
                <a:gd name="T39" fmla="*/ 2147483647 h 18"/>
                <a:gd name="T40" fmla="*/ 2147483647 w 92"/>
                <a:gd name="T41" fmla="*/ 2147483647 h 18"/>
                <a:gd name="T42" fmla="*/ 2147483647 w 92"/>
                <a:gd name="T43" fmla="*/ 2147483647 h 18"/>
                <a:gd name="T44" fmla="*/ 2147483647 w 92"/>
                <a:gd name="T45" fmla="*/ 2147483647 h 18"/>
                <a:gd name="T46" fmla="*/ 2147483647 w 92"/>
                <a:gd name="T47" fmla="*/ 2147483647 h 18"/>
                <a:gd name="T48" fmla="*/ 2147483647 w 92"/>
                <a:gd name="T49" fmla="*/ 2147483647 h 18"/>
                <a:gd name="T50" fmla="*/ 2147483647 w 92"/>
                <a:gd name="T51" fmla="*/ 2147483647 h 18"/>
                <a:gd name="T52" fmla="*/ 2147483647 w 92"/>
                <a:gd name="T53" fmla="*/ 2147483647 h 18"/>
                <a:gd name="T54" fmla="*/ 2147483647 w 92"/>
                <a:gd name="T55" fmla="*/ 2147483647 h 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18"/>
                <a:gd name="T86" fmla="*/ 92 w 92"/>
                <a:gd name="T87" fmla="*/ 18 h 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8" name="Freeform 229"/>
            <p:cNvSpPr>
              <a:spLocks/>
            </p:cNvSpPr>
            <p:nvPr/>
          </p:nvSpPr>
          <p:spPr bwMode="auto">
            <a:xfrm>
              <a:off x="6938275" y="2459662"/>
              <a:ext cx="76106" cy="23894"/>
            </a:xfrm>
            <a:custGeom>
              <a:avLst/>
              <a:gdLst>
                <a:gd name="T0" fmla="*/ 2147483647 w 52"/>
                <a:gd name="T1" fmla="*/ 2147483647 h 16"/>
                <a:gd name="T2" fmla="*/ 2147483647 w 52"/>
                <a:gd name="T3" fmla="*/ 2147483647 h 16"/>
                <a:gd name="T4" fmla="*/ 2147483647 w 52"/>
                <a:gd name="T5" fmla="*/ 2147483647 h 16"/>
                <a:gd name="T6" fmla="*/ 2147483647 w 52"/>
                <a:gd name="T7" fmla="*/ 2147483647 h 16"/>
                <a:gd name="T8" fmla="*/ 2147483647 w 52"/>
                <a:gd name="T9" fmla="*/ 2147483647 h 16"/>
                <a:gd name="T10" fmla="*/ 0 w 52"/>
                <a:gd name="T11" fmla="*/ 0 h 16"/>
                <a:gd name="T12" fmla="*/ 2147483647 w 52"/>
                <a:gd name="T13" fmla="*/ 0 h 16"/>
                <a:gd name="T14" fmla="*/ 2147483647 w 52"/>
                <a:gd name="T15" fmla="*/ 2147483647 h 16"/>
                <a:gd name="T16" fmla="*/ 2147483647 w 52"/>
                <a:gd name="T17" fmla="*/ 2147483647 h 16"/>
                <a:gd name="T18" fmla="*/ 2147483647 w 52"/>
                <a:gd name="T19" fmla="*/ 2147483647 h 16"/>
                <a:gd name="T20" fmla="*/ 2147483647 w 52"/>
                <a:gd name="T21" fmla="*/ 2147483647 h 16"/>
                <a:gd name="T22" fmla="*/ 2147483647 w 52"/>
                <a:gd name="T23" fmla="*/ 2147483647 h 16"/>
                <a:gd name="T24" fmla="*/ 2147483647 w 52"/>
                <a:gd name="T25" fmla="*/ 2147483647 h 16"/>
                <a:gd name="T26" fmla="*/ 2147483647 w 52"/>
                <a:gd name="T27" fmla="*/ 2147483647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16"/>
                <a:gd name="T44" fmla="*/ 52 w 52"/>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19" name="Freeform 230"/>
            <p:cNvSpPr>
              <a:spLocks/>
            </p:cNvSpPr>
            <p:nvPr/>
          </p:nvSpPr>
          <p:spPr bwMode="auto">
            <a:xfrm>
              <a:off x="7615150" y="2551255"/>
              <a:ext cx="55349" cy="23894"/>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w 38"/>
                <a:gd name="T11" fmla="*/ 2147483647 h 14"/>
                <a:gd name="T12" fmla="*/ 2147483647 w 38"/>
                <a:gd name="T13" fmla="*/ 2147483647 h 14"/>
                <a:gd name="T14" fmla="*/ 2147483647 w 38"/>
                <a:gd name="T15" fmla="*/ 2147483647 h 14"/>
                <a:gd name="T16" fmla="*/ 2147483647 w 38"/>
                <a:gd name="T17" fmla="*/ 0 h 14"/>
                <a:gd name="T18" fmla="*/ 2147483647 w 38"/>
                <a:gd name="T19" fmla="*/ 0 h 14"/>
                <a:gd name="T20" fmla="*/ 2147483647 w 38"/>
                <a:gd name="T21" fmla="*/ 2147483647 h 14"/>
                <a:gd name="T22" fmla="*/ 2147483647 w 38"/>
                <a:gd name="T23" fmla="*/ 2147483647 h 14"/>
                <a:gd name="T24" fmla="*/ 2147483647 w 38"/>
                <a:gd name="T25" fmla="*/ 2147483647 h 14"/>
                <a:gd name="T26" fmla="*/ 2147483647 w 38"/>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4"/>
                <a:gd name="T44" fmla="*/ 38 w 38"/>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0" name="Freeform 231"/>
            <p:cNvSpPr>
              <a:spLocks/>
            </p:cNvSpPr>
            <p:nvPr/>
          </p:nvSpPr>
          <p:spPr bwMode="auto">
            <a:xfrm>
              <a:off x="7460634" y="3007896"/>
              <a:ext cx="175272" cy="232302"/>
            </a:xfrm>
            <a:custGeom>
              <a:avLst/>
              <a:gdLst>
                <a:gd name="T0" fmla="*/ 0 w 120"/>
                <a:gd name="T1" fmla="*/ 0 h 146"/>
                <a:gd name="T2" fmla="*/ 2147483647 w 120"/>
                <a:gd name="T3" fmla="*/ 2147483647 h 146"/>
                <a:gd name="T4" fmla="*/ 2147483647 w 120"/>
                <a:gd name="T5" fmla="*/ 2147483647 h 146"/>
                <a:gd name="T6" fmla="*/ 2147483647 w 120"/>
                <a:gd name="T7" fmla="*/ 2147483647 h 146"/>
                <a:gd name="T8" fmla="*/ 2147483647 w 120"/>
                <a:gd name="T9" fmla="*/ 2147483647 h 146"/>
                <a:gd name="T10" fmla="*/ 2147483647 w 120"/>
                <a:gd name="T11" fmla="*/ 2147483647 h 146"/>
                <a:gd name="T12" fmla="*/ 2147483647 w 120"/>
                <a:gd name="T13" fmla="*/ 2147483647 h 146"/>
                <a:gd name="T14" fmla="*/ 2147483647 w 120"/>
                <a:gd name="T15" fmla="*/ 2147483647 h 146"/>
                <a:gd name="T16" fmla="*/ 2147483647 w 120"/>
                <a:gd name="T17" fmla="*/ 2147483647 h 146"/>
                <a:gd name="T18" fmla="*/ 2147483647 w 120"/>
                <a:gd name="T19" fmla="*/ 2147483647 h 146"/>
                <a:gd name="T20" fmla="*/ 2147483647 w 120"/>
                <a:gd name="T21" fmla="*/ 2147483647 h 146"/>
                <a:gd name="T22" fmla="*/ 2147483647 w 120"/>
                <a:gd name="T23" fmla="*/ 2147483647 h 146"/>
                <a:gd name="T24" fmla="*/ 2147483647 w 120"/>
                <a:gd name="T25" fmla="*/ 2147483647 h 146"/>
                <a:gd name="T26" fmla="*/ 2147483647 w 120"/>
                <a:gd name="T27" fmla="*/ 2147483647 h 146"/>
                <a:gd name="T28" fmla="*/ 2147483647 w 120"/>
                <a:gd name="T29" fmla="*/ 2147483647 h 146"/>
                <a:gd name="T30" fmla="*/ 2147483647 w 120"/>
                <a:gd name="T31" fmla="*/ 2147483647 h 146"/>
                <a:gd name="T32" fmla="*/ 2147483647 w 120"/>
                <a:gd name="T33" fmla="*/ 2147483647 h 146"/>
                <a:gd name="T34" fmla="*/ 2147483647 w 120"/>
                <a:gd name="T35" fmla="*/ 2147483647 h 146"/>
                <a:gd name="T36" fmla="*/ 2147483647 w 120"/>
                <a:gd name="T37" fmla="*/ 2147483647 h 146"/>
                <a:gd name="T38" fmla="*/ 2147483647 w 120"/>
                <a:gd name="T39" fmla="*/ 2147483647 h 146"/>
                <a:gd name="T40" fmla="*/ 2147483647 w 120"/>
                <a:gd name="T41" fmla="*/ 2147483647 h 146"/>
                <a:gd name="T42" fmla="*/ 2147483647 w 120"/>
                <a:gd name="T43" fmla="*/ 2147483647 h 146"/>
                <a:gd name="T44" fmla="*/ 2147483647 w 120"/>
                <a:gd name="T45" fmla="*/ 2147483647 h 146"/>
                <a:gd name="T46" fmla="*/ 2147483647 w 120"/>
                <a:gd name="T47" fmla="*/ 2147483647 h 146"/>
                <a:gd name="T48" fmla="*/ 2147483647 w 120"/>
                <a:gd name="T49" fmla="*/ 2147483647 h 146"/>
                <a:gd name="T50" fmla="*/ 2147483647 w 120"/>
                <a:gd name="T51" fmla="*/ 2147483647 h 146"/>
                <a:gd name="T52" fmla="*/ 2147483647 w 120"/>
                <a:gd name="T53" fmla="*/ 2147483647 h 146"/>
                <a:gd name="T54" fmla="*/ 2147483647 w 120"/>
                <a:gd name="T55" fmla="*/ 2147483647 h 146"/>
                <a:gd name="T56" fmla="*/ 2147483647 w 120"/>
                <a:gd name="T57" fmla="*/ 2147483647 h 146"/>
                <a:gd name="T58" fmla="*/ 2147483647 w 120"/>
                <a:gd name="T59" fmla="*/ 2147483647 h 146"/>
                <a:gd name="T60" fmla="*/ 2147483647 w 120"/>
                <a:gd name="T61" fmla="*/ 2147483647 h 146"/>
                <a:gd name="T62" fmla="*/ 0 w 120"/>
                <a:gd name="T63" fmla="*/ 0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146"/>
                <a:gd name="T98" fmla="*/ 120 w 120"/>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1" name="Freeform 232"/>
            <p:cNvSpPr>
              <a:spLocks/>
            </p:cNvSpPr>
            <p:nvPr/>
          </p:nvSpPr>
          <p:spPr bwMode="auto">
            <a:xfrm>
              <a:off x="5767869" y="3337101"/>
              <a:ext cx="336708" cy="204426"/>
            </a:xfrm>
            <a:custGeom>
              <a:avLst/>
              <a:gdLst>
                <a:gd name="T0" fmla="*/ 2147483647 w 230"/>
                <a:gd name="T1" fmla="*/ 2147483647 h 130"/>
                <a:gd name="T2" fmla="*/ 2147483647 w 230"/>
                <a:gd name="T3" fmla="*/ 2147483647 h 130"/>
                <a:gd name="T4" fmla="*/ 2147483647 w 230"/>
                <a:gd name="T5" fmla="*/ 2147483647 h 130"/>
                <a:gd name="T6" fmla="*/ 2147483647 w 230"/>
                <a:gd name="T7" fmla="*/ 2147483647 h 130"/>
                <a:gd name="T8" fmla="*/ 2147483647 w 230"/>
                <a:gd name="T9" fmla="*/ 2147483647 h 130"/>
                <a:gd name="T10" fmla="*/ 2147483647 w 230"/>
                <a:gd name="T11" fmla="*/ 2147483647 h 130"/>
                <a:gd name="T12" fmla="*/ 2147483647 w 230"/>
                <a:gd name="T13" fmla="*/ 2147483647 h 130"/>
                <a:gd name="T14" fmla="*/ 2147483647 w 230"/>
                <a:gd name="T15" fmla="*/ 2147483647 h 130"/>
                <a:gd name="T16" fmla="*/ 2147483647 w 230"/>
                <a:gd name="T17" fmla="*/ 2147483647 h 130"/>
                <a:gd name="T18" fmla="*/ 2147483647 w 230"/>
                <a:gd name="T19" fmla="*/ 2147483647 h 130"/>
                <a:gd name="T20" fmla="*/ 2147483647 w 230"/>
                <a:gd name="T21" fmla="*/ 2147483647 h 130"/>
                <a:gd name="T22" fmla="*/ 2147483647 w 230"/>
                <a:gd name="T23" fmla="*/ 2147483647 h 130"/>
                <a:gd name="T24" fmla="*/ 2147483647 w 230"/>
                <a:gd name="T25" fmla="*/ 2147483647 h 130"/>
                <a:gd name="T26" fmla="*/ 2147483647 w 230"/>
                <a:gd name="T27" fmla="*/ 2147483647 h 130"/>
                <a:gd name="T28" fmla="*/ 2147483647 w 230"/>
                <a:gd name="T29" fmla="*/ 2147483647 h 130"/>
                <a:gd name="T30" fmla="*/ 2147483647 w 230"/>
                <a:gd name="T31" fmla="*/ 2147483647 h 130"/>
                <a:gd name="T32" fmla="*/ 2147483647 w 230"/>
                <a:gd name="T33" fmla="*/ 2147483647 h 130"/>
                <a:gd name="T34" fmla="*/ 2147483647 w 230"/>
                <a:gd name="T35" fmla="*/ 2147483647 h 130"/>
                <a:gd name="T36" fmla="*/ 2147483647 w 230"/>
                <a:gd name="T37" fmla="*/ 2147483647 h 130"/>
                <a:gd name="T38" fmla="*/ 2147483647 w 230"/>
                <a:gd name="T39" fmla="*/ 2147483647 h 130"/>
                <a:gd name="T40" fmla="*/ 2147483647 w 230"/>
                <a:gd name="T41" fmla="*/ 2147483647 h 130"/>
                <a:gd name="T42" fmla="*/ 2147483647 w 230"/>
                <a:gd name="T43" fmla="*/ 2147483647 h 130"/>
                <a:gd name="T44" fmla="*/ 2147483647 w 230"/>
                <a:gd name="T45" fmla="*/ 2147483647 h 130"/>
                <a:gd name="T46" fmla="*/ 2147483647 w 230"/>
                <a:gd name="T47" fmla="*/ 2147483647 h 130"/>
                <a:gd name="T48" fmla="*/ 2147483647 w 230"/>
                <a:gd name="T49" fmla="*/ 2147483647 h 130"/>
                <a:gd name="T50" fmla="*/ 2147483647 w 230"/>
                <a:gd name="T51" fmla="*/ 2147483647 h 130"/>
                <a:gd name="T52" fmla="*/ 2147483647 w 230"/>
                <a:gd name="T53" fmla="*/ 2147483647 h 130"/>
                <a:gd name="T54" fmla="*/ 0 w 230"/>
                <a:gd name="T55" fmla="*/ 2147483647 h 130"/>
                <a:gd name="T56" fmla="*/ 2147483647 w 230"/>
                <a:gd name="T57" fmla="*/ 2147483647 h 130"/>
                <a:gd name="T58" fmla="*/ 2147483647 w 230"/>
                <a:gd name="T59" fmla="*/ 2147483647 h 130"/>
                <a:gd name="T60" fmla="*/ 2147483647 w 230"/>
                <a:gd name="T61" fmla="*/ 2147483647 h 130"/>
                <a:gd name="T62" fmla="*/ 2147483647 w 230"/>
                <a:gd name="T63" fmla="*/ 2147483647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130"/>
                <a:gd name="T98" fmla="*/ 230 w 230"/>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2" name="Freeform 233"/>
            <p:cNvSpPr>
              <a:spLocks/>
            </p:cNvSpPr>
            <p:nvPr/>
          </p:nvSpPr>
          <p:spPr bwMode="auto">
            <a:xfrm>
              <a:off x="6158773" y="3321172"/>
              <a:ext cx="185651" cy="114160"/>
            </a:xfrm>
            <a:custGeom>
              <a:avLst/>
              <a:gdLst>
                <a:gd name="T0" fmla="*/ 2147483647 w 126"/>
                <a:gd name="T1" fmla="*/ 2147483647 h 72"/>
                <a:gd name="T2" fmla="*/ 2147483647 w 126"/>
                <a:gd name="T3" fmla="*/ 2147483647 h 72"/>
                <a:gd name="T4" fmla="*/ 2147483647 w 126"/>
                <a:gd name="T5" fmla="*/ 2147483647 h 72"/>
                <a:gd name="T6" fmla="*/ 2147483647 w 126"/>
                <a:gd name="T7" fmla="*/ 2147483647 h 72"/>
                <a:gd name="T8" fmla="*/ 2147483647 w 126"/>
                <a:gd name="T9" fmla="*/ 2147483647 h 72"/>
                <a:gd name="T10" fmla="*/ 2147483647 w 126"/>
                <a:gd name="T11" fmla="*/ 2147483647 h 72"/>
                <a:gd name="T12" fmla="*/ 2147483647 w 126"/>
                <a:gd name="T13" fmla="*/ 2147483647 h 72"/>
                <a:gd name="T14" fmla="*/ 2147483647 w 126"/>
                <a:gd name="T15" fmla="*/ 2147483647 h 72"/>
                <a:gd name="T16" fmla="*/ 2147483647 w 126"/>
                <a:gd name="T17" fmla="*/ 2147483647 h 72"/>
                <a:gd name="T18" fmla="*/ 0 w 126"/>
                <a:gd name="T19" fmla="*/ 2147483647 h 72"/>
                <a:gd name="T20" fmla="*/ 2147483647 w 126"/>
                <a:gd name="T21" fmla="*/ 2147483647 h 72"/>
                <a:gd name="T22" fmla="*/ 2147483647 w 126"/>
                <a:gd name="T23" fmla="*/ 2147483647 h 72"/>
                <a:gd name="T24" fmla="*/ 2147483647 w 126"/>
                <a:gd name="T25" fmla="*/ 2147483647 h 72"/>
                <a:gd name="T26" fmla="*/ 2147483647 w 126"/>
                <a:gd name="T27" fmla="*/ 2147483647 h 72"/>
                <a:gd name="T28" fmla="*/ 2147483647 w 126"/>
                <a:gd name="T29" fmla="*/ 2147483647 h 72"/>
                <a:gd name="T30" fmla="*/ 2147483647 w 126"/>
                <a:gd name="T31" fmla="*/ 2147483647 h 72"/>
                <a:gd name="T32" fmla="*/ 2147483647 w 126"/>
                <a:gd name="T33" fmla="*/ 2147483647 h 72"/>
                <a:gd name="T34" fmla="*/ 2147483647 w 126"/>
                <a:gd name="T35" fmla="*/ 2147483647 h 72"/>
                <a:gd name="T36" fmla="*/ 2147483647 w 126"/>
                <a:gd name="T37" fmla="*/ 0 h 72"/>
                <a:gd name="T38" fmla="*/ 2147483647 w 126"/>
                <a:gd name="T39" fmla="*/ 2147483647 h 72"/>
                <a:gd name="T40" fmla="*/ 2147483647 w 126"/>
                <a:gd name="T41" fmla="*/ 2147483647 h 72"/>
                <a:gd name="T42" fmla="*/ 2147483647 w 126"/>
                <a:gd name="T43" fmla="*/ 2147483647 h 72"/>
                <a:gd name="T44" fmla="*/ 2147483647 w 126"/>
                <a:gd name="T45" fmla="*/ 2147483647 h 72"/>
                <a:gd name="T46" fmla="*/ 2147483647 w 126"/>
                <a:gd name="T47" fmla="*/ 2147483647 h 72"/>
                <a:gd name="T48" fmla="*/ 2147483647 w 126"/>
                <a:gd name="T49" fmla="*/ 2147483647 h 72"/>
                <a:gd name="T50" fmla="*/ 2147483647 w 126"/>
                <a:gd name="T51" fmla="*/ 2147483647 h 72"/>
                <a:gd name="T52" fmla="*/ 2147483647 w 126"/>
                <a:gd name="T53" fmla="*/ 2147483647 h 72"/>
                <a:gd name="T54" fmla="*/ 2147483647 w 126"/>
                <a:gd name="T55" fmla="*/ 2147483647 h 72"/>
                <a:gd name="T56" fmla="*/ 2147483647 w 126"/>
                <a:gd name="T57" fmla="*/ 2147483647 h 72"/>
                <a:gd name="T58" fmla="*/ 2147483647 w 126"/>
                <a:gd name="T59" fmla="*/ 2147483647 h 72"/>
                <a:gd name="T60" fmla="*/ 2147483647 w 126"/>
                <a:gd name="T61" fmla="*/ 2147483647 h 72"/>
                <a:gd name="T62" fmla="*/ 2147483647 w 126"/>
                <a:gd name="T63" fmla="*/ 2147483647 h 72"/>
                <a:gd name="T64" fmla="*/ 2147483647 w 126"/>
                <a:gd name="T65" fmla="*/ 2147483647 h 72"/>
                <a:gd name="T66" fmla="*/ 2147483647 w 126"/>
                <a:gd name="T67" fmla="*/ 2147483647 h 72"/>
                <a:gd name="T68" fmla="*/ 2147483647 w 126"/>
                <a:gd name="T69" fmla="*/ 2147483647 h 72"/>
                <a:gd name="T70" fmla="*/ 2147483647 w 126"/>
                <a:gd name="T71" fmla="*/ 2147483647 h 72"/>
                <a:gd name="T72" fmla="*/ 2147483647 w 126"/>
                <a:gd name="T73" fmla="*/ 2147483647 h 72"/>
                <a:gd name="T74" fmla="*/ 2147483647 w 126"/>
                <a:gd name="T75" fmla="*/ 2147483647 h 72"/>
                <a:gd name="T76" fmla="*/ 2147483647 w 126"/>
                <a:gd name="T77" fmla="*/ 2147483647 h 72"/>
                <a:gd name="T78" fmla="*/ 2147483647 w 126"/>
                <a:gd name="T79" fmla="*/ 2147483647 h 72"/>
                <a:gd name="T80" fmla="*/ 2147483647 w 126"/>
                <a:gd name="T81" fmla="*/ 2147483647 h 72"/>
                <a:gd name="T82" fmla="*/ 2147483647 w 126"/>
                <a:gd name="T83" fmla="*/ 2147483647 h 72"/>
                <a:gd name="T84" fmla="*/ 2147483647 w 126"/>
                <a:gd name="T85" fmla="*/ 2147483647 h 72"/>
                <a:gd name="T86" fmla="*/ 2147483647 w 126"/>
                <a:gd name="T87" fmla="*/ 2147483647 h 72"/>
                <a:gd name="T88" fmla="*/ 2147483647 w 126"/>
                <a:gd name="T89" fmla="*/ 2147483647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72"/>
                <a:gd name="T137" fmla="*/ 126 w 126"/>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3" name="Freeform 234"/>
            <p:cNvSpPr>
              <a:spLocks/>
            </p:cNvSpPr>
            <p:nvPr/>
          </p:nvSpPr>
          <p:spPr bwMode="auto">
            <a:xfrm>
              <a:off x="5825524" y="3252145"/>
              <a:ext cx="394363" cy="244249"/>
            </a:xfrm>
            <a:custGeom>
              <a:avLst/>
              <a:gdLst>
                <a:gd name="T0" fmla="*/ 0 w 270"/>
                <a:gd name="T1" fmla="*/ 2147483647 h 154"/>
                <a:gd name="T2" fmla="*/ 2147483647 w 270"/>
                <a:gd name="T3" fmla="*/ 2147483647 h 154"/>
                <a:gd name="T4" fmla="*/ 2147483647 w 270"/>
                <a:gd name="T5" fmla="*/ 2147483647 h 154"/>
                <a:gd name="T6" fmla="*/ 2147483647 w 270"/>
                <a:gd name="T7" fmla="*/ 2147483647 h 154"/>
                <a:gd name="T8" fmla="*/ 2147483647 w 270"/>
                <a:gd name="T9" fmla="*/ 2147483647 h 154"/>
                <a:gd name="T10" fmla="*/ 2147483647 w 270"/>
                <a:gd name="T11" fmla="*/ 2147483647 h 154"/>
                <a:gd name="T12" fmla="*/ 2147483647 w 270"/>
                <a:gd name="T13" fmla="*/ 2147483647 h 154"/>
                <a:gd name="T14" fmla="*/ 2147483647 w 270"/>
                <a:gd name="T15" fmla="*/ 2147483647 h 154"/>
                <a:gd name="T16" fmla="*/ 2147483647 w 270"/>
                <a:gd name="T17" fmla="*/ 2147483647 h 154"/>
                <a:gd name="T18" fmla="*/ 2147483647 w 270"/>
                <a:gd name="T19" fmla="*/ 2147483647 h 154"/>
                <a:gd name="T20" fmla="*/ 2147483647 w 270"/>
                <a:gd name="T21" fmla="*/ 2147483647 h 154"/>
                <a:gd name="T22" fmla="*/ 2147483647 w 270"/>
                <a:gd name="T23" fmla="*/ 2147483647 h 154"/>
                <a:gd name="T24" fmla="*/ 2147483647 w 270"/>
                <a:gd name="T25" fmla="*/ 2147483647 h 154"/>
                <a:gd name="T26" fmla="*/ 2147483647 w 270"/>
                <a:gd name="T27" fmla="*/ 2147483647 h 154"/>
                <a:gd name="T28" fmla="*/ 2147483647 w 270"/>
                <a:gd name="T29" fmla="*/ 2147483647 h 154"/>
                <a:gd name="T30" fmla="*/ 2147483647 w 270"/>
                <a:gd name="T31" fmla="*/ 2147483647 h 154"/>
                <a:gd name="T32" fmla="*/ 2147483647 w 270"/>
                <a:gd name="T33" fmla="*/ 2147483647 h 154"/>
                <a:gd name="T34" fmla="*/ 2147483647 w 270"/>
                <a:gd name="T35" fmla="*/ 2147483647 h 154"/>
                <a:gd name="T36" fmla="*/ 2147483647 w 270"/>
                <a:gd name="T37" fmla="*/ 2147483647 h 154"/>
                <a:gd name="T38" fmla="*/ 2147483647 w 270"/>
                <a:gd name="T39" fmla="*/ 2147483647 h 154"/>
                <a:gd name="T40" fmla="*/ 2147483647 w 270"/>
                <a:gd name="T41" fmla="*/ 2147483647 h 154"/>
                <a:gd name="T42" fmla="*/ 2147483647 w 270"/>
                <a:gd name="T43" fmla="*/ 2147483647 h 154"/>
                <a:gd name="T44" fmla="*/ 2147483647 w 270"/>
                <a:gd name="T45" fmla="*/ 2147483647 h 154"/>
                <a:gd name="T46" fmla="*/ 2147483647 w 270"/>
                <a:gd name="T47" fmla="*/ 2147483647 h 154"/>
                <a:gd name="T48" fmla="*/ 2147483647 w 270"/>
                <a:gd name="T49" fmla="*/ 2147483647 h 154"/>
                <a:gd name="T50" fmla="*/ 2147483647 w 270"/>
                <a:gd name="T51" fmla="*/ 2147483647 h 154"/>
                <a:gd name="T52" fmla="*/ 2147483647 w 270"/>
                <a:gd name="T53" fmla="*/ 2147483647 h 154"/>
                <a:gd name="T54" fmla="*/ 2147483647 w 270"/>
                <a:gd name="T55" fmla="*/ 2147483647 h 154"/>
                <a:gd name="T56" fmla="*/ 2147483647 w 270"/>
                <a:gd name="T57" fmla="*/ 2147483647 h 154"/>
                <a:gd name="T58" fmla="*/ 2147483647 w 270"/>
                <a:gd name="T59" fmla="*/ 2147483647 h 154"/>
                <a:gd name="T60" fmla="*/ 2147483647 w 270"/>
                <a:gd name="T61" fmla="*/ 2147483647 h 154"/>
                <a:gd name="T62" fmla="*/ 2147483647 w 270"/>
                <a:gd name="T63" fmla="*/ 2147483647 h 154"/>
                <a:gd name="T64" fmla="*/ 2147483647 w 270"/>
                <a:gd name="T65" fmla="*/ 2147483647 h 154"/>
                <a:gd name="T66" fmla="*/ 2147483647 w 270"/>
                <a:gd name="T67" fmla="*/ 2147483647 h 154"/>
                <a:gd name="T68" fmla="*/ 2147483647 w 270"/>
                <a:gd name="T69" fmla="*/ 2147483647 h 154"/>
                <a:gd name="T70" fmla="*/ 2147483647 w 270"/>
                <a:gd name="T71" fmla="*/ 2147483647 h 154"/>
                <a:gd name="T72" fmla="*/ 2147483647 w 270"/>
                <a:gd name="T73" fmla="*/ 2147483647 h 154"/>
                <a:gd name="T74" fmla="*/ 2147483647 w 270"/>
                <a:gd name="T75" fmla="*/ 2147483647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54"/>
                <a:gd name="T116" fmla="*/ 270 w 270"/>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4" name="Freeform 235"/>
            <p:cNvSpPr>
              <a:spLocks/>
            </p:cNvSpPr>
            <p:nvPr/>
          </p:nvSpPr>
          <p:spPr bwMode="auto">
            <a:xfrm>
              <a:off x="5602974" y="2970727"/>
              <a:ext cx="834851" cy="426109"/>
            </a:xfrm>
            <a:custGeom>
              <a:avLst/>
              <a:gdLst>
                <a:gd name="T0" fmla="*/ 2147483647 w 570"/>
                <a:gd name="T1" fmla="*/ 2147483647 h 270"/>
                <a:gd name="T2" fmla="*/ 2147483647 w 570"/>
                <a:gd name="T3" fmla="*/ 2147483647 h 270"/>
                <a:gd name="T4" fmla="*/ 2147483647 w 570"/>
                <a:gd name="T5" fmla="*/ 2147483647 h 270"/>
                <a:gd name="T6" fmla="*/ 2147483647 w 570"/>
                <a:gd name="T7" fmla="*/ 2147483647 h 270"/>
                <a:gd name="T8" fmla="*/ 2147483647 w 570"/>
                <a:gd name="T9" fmla="*/ 2147483647 h 270"/>
                <a:gd name="T10" fmla="*/ 2147483647 w 570"/>
                <a:gd name="T11" fmla="*/ 2147483647 h 270"/>
                <a:gd name="T12" fmla="*/ 2147483647 w 570"/>
                <a:gd name="T13" fmla="*/ 2147483647 h 270"/>
                <a:gd name="T14" fmla="*/ 2147483647 w 570"/>
                <a:gd name="T15" fmla="*/ 2147483647 h 270"/>
                <a:gd name="T16" fmla="*/ 2147483647 w 570"/>
                <a:gd name="T17" fmla="*/ 2147483647 h 270"/>
                <a:gd name="T18" fmla="*/ 2147483647 w 570"/>
                <a:gd name="T19" fmla="*/ 2147483647 h 270"/>
                <a:gd name="T20" fmla="*/ 0 w 570"/>
                <a:gd name="T21" fmla="*/ 2147483647 h 270"/>
                <a:gd name="T22" fmla="*/ 2147483647 w 570"/>
                <a:gd name="T23" fmla="*/ 2147483647 h 270"/>
                <a:gd name="T24" fmla="*/ 2147483647 w 570"/>
                <a:gd name="T25" fmla="*/ 2147483647 h 270"/>
                <a:gd name="T26" fmla="*/ 2147483647 w 570"/>
                <a:gd name="T27" fmla="*/ 2147483647 h 270"/>
                <a:gd name="T28" fmla="*/ 2147483647 w 570"/>
                <a:gd name="T29" fmla="*/ 2147483647 h 270"/>
                <a:gd name="T30" fmla="*/ 2147483647 w 570"/>
                <a:gd name="T31" fmla="*/ 2147483647 h 270"/>
                <a:gd name="T32" fmla="*/ 2147483647 w 570"/>
                <a:gd name="T33" fmla="*/ 2147483647 h 270"/>
                <a:gd name="T34" fmla="*/ 2147483647 w 570"/>
                <a:gd name="T35" fmla="*/ 2147483647 h 270"/>
                <a:gd name="T36" fmla="*/ 2147483647 w 570"/>
                <a:gd name="T37" fmla="*/ 2147483647 h 270"/>
                <a:gd name="T38" fmla="*/ 2147483647 w 570"/>
                <a:gd name="T39" fmla="*/ 2147483647 h 270"/>
                <a:gd name="T40" fmla="*/ 2147483647 w 570"/>
                <a:gd name="T41" fmla="*/ 2147483647 h 270"/>
                <a:gd name="T42" fmla="*/ 2147483647 w 570"/>
                <a:gd name="T43" fmla="*/ 2147483647 h 270"/>
                <a:gd name="T44" fmla="*/ 2147483647 w 570"/>
                <a:gd name="T45" fmla="*/ 2147483647 h 270"/>
                <a:gd name="T46" fmla="*/ 2147483647 w 570"/>
                <a:gd name="T47" fmla="*/ 2147483647 h 270"/>
                <a:gd name="T48" fmla="*/ 2147483647 w 570"/>
                <a:gd name="T49" fmla="*/ 2147483647 h 270"/>
                <a:gd name="T50" fmla="*/ 2147483647 w 570"/>
                <a:gd name="T51" fmla="*/ 2147483647 h 270"/>
                <a:gd name="T52" fmla="*/ 2147483647 w 570"/>
                <a:gd name="T53" fmla="*/ 2147483647 h 270"/>
                <a:gd name="T54" fmla="*/ 2147483647 w 570"/>
                <a:gd name="T55" fmla="*/ 2147483647 h 270"/>
                <a:gd name="T56" fmla="*/ 2147483647 w 570"/>
                <a:gd name="T57" fmla="*/ 2147483647 h 270"/>
                <a:gd name="T58" fmla="*/ 2147483647 w 570"/>
                <a:gd name="T59" fmla="*/ 2147483647 h 270"/>
                <a:gd name="T60" fmla="*/ 2147483647 w 570"/>
                <a:gd name="T61" fmla="*/ 2147483647 h 270"/>
                <a:gd name="T62" fmla="*/ 2147483647 w 570"/>
                <a:gd name="T63" fmla="*/ 2147483647 h 270"/>
                <a:gd name="T64" fmla="*/ 2147483647 w 570"/>
                <a:gd name="T65" fmla="*/ 2147483647 h 270"/>
                <a:gd name="T66" fmla="*/ 2147483647 w 570"/>
                <a:gd name="T67" fmla="*/ 2147483647 h 270"/>
                <a:gd name="T68" fmla="*/ 2147483647 w 570"/>
                <a:gd name="T69" fmla="*/ 2147483647 h 270"/>
                <a:gd name="T70" fmla="*/ 2147483647 w 570"/>
                <a:gd name="T71" fmla="*/ 2147483647 h 270"/>
                <a:gd name="T72" fmla="*/ 2147483647 w 570"/>
                <a:gd name="T73" fmla="*/ 2147483647 h 270"/>
                <a:gd name="T74" fmla="*/ 2147483647 w 570"/>
                <a:gd name="T75" fmla="*/ 2147483647 h 270"/>
                <a:gd name="T76" fmla="*/ 2147483647 w 570"/>
                <a:gd name="T77" fmla="*/ 2147483647 h 270"/>
                <a:gd name="T78" fmla="*/ 2147483647 w 570"/>
                <a:gd name="T79" fmla="*/ 2147483647 h 270"/>
                <a:gd name="T80" fmla="*/ 2147483647 w 570"/>
                <a:gd name="T81" fmla="*/ 2147483647 h 270"/>
                <a:gd name="T82" fmla="*/ 2147483647 w 570"/>
                <a:gd name="T83" fmla="*/ 2147483647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0"/>
                <a:gd name="T127" fmla="*/ 0 h 270"/>
                <a:gd name="T128" fmla="*/ 570 w 570"/>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5" name="Freeform 236"/>
            <p:cNvSpPr>
              <a:spLocks/>
            </p:cNvSpPr>
            <p:nvPr/>
          </p:nvSpPr>
          <p:spPr bwMode="auto">
            <a:xfrm>
              <a:off x="5602974" y="3423385"/>
              <a:ext cx="34594" cy="21239"/>
            </a:xfrm>
            <a:custGeom>
              <a:avLst/>
              <a:gdLst>
                <a:gd name="T0" fmla="*/ 0 w 24"/>
                <a:gd name="T1" fmla="*/ 2147483647 h 14"/>
                <a:gd name="T2" fmla="*/ 2147483647 w 24"/>
                <a:gd name="T3" fmla="*/ 0 h 14"/>
                <a:gd name="T4" fmla="*/ 2147483647 w 24"/>
                <a:gd name="T5" fmla="*/ 2147483647 h 14"/>
                <a:gd name="T6" fmla="*/ 2147483647 w 24"/>
                <a:gd name="T7" fmla="*/ 2147483647 h 14"/>
                <a:gd name="T8" fmla="*/ 2147483647 w 24"/>
                <a:gd name="T9" fmla="*/ 2147483647 h 14"/>
                <a:gd name="T10" fmla="*/ 2147483647 w 24"/>
                <a:gd name="T11" fmla="*/ 2147483647 h 14"/>
                <a:gd name="T12" fmla="*/ 2147483647 w 24"/>
                <a:gd name="T13" fmla="*/ 2147483647 h 14"/>
                <a:gd name="T14" fmla="*/ 0 w 24"/>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4"/>
                <a:gd name="T26" fmla="*/ 24 w 2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4">
                  <a:moveTo>
                    <a:pt x="0" y="2"/>
                  </a:moveTo>
                  <a:lnTo>
                    <a:pt x="8" y="0"/>
                  </a:lnTo>
                  <a:lnTo>
                    <a:pt x="18" y="8"/>
                  </a:lnTo>
                  <a:lnTo>
                    <a:pt x="24" y="12"/>
                  </a:lnTo>
                  <a:lnTo>
                    <a:pt x="16" y="14"/>
                  </a:lnTo>
                  <a:lnTo>
                    <a:pt x="12" y="14"/>
                  </a:lnTo>
                  <a:lnTo>
                    <a:pt x="6" y="10"/>
                  </a:lnTo>
                  <a:lnTo>
                    <a:pt x="0"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6" name="Freeform 237"/>
            <p:cNvSpPr>
              <a:spLocks/>
            </p:cNvSpPr>
            <p:nvPr/>
          </p:nvSpPr>
          <p:spPr bwMode="auto">
            <a:xfrm>
              <a:off x="5117515" y="2417183"/>
              <a:ext cx="2878162" cy="955758"/>
            </a:xfrm>
            <a:custGeom>
              <a:avLst/>
              <a:gdLst>
                <a:gd name="T0" fmla="*/ 2147483647 w 1968"/>
                <a:gd name="T1" fmla="*/ 2147483647 h 606"/>
                <a:gd name="T2" fmla="*/ 2147483647 w 1968"/>
                <a:gd name="T3" fmla="*/ 2147483647 h 606"/>
                <a:gd name="T4" fmla="*/ 2147483647 w 1968"/>
                <a:gd name="T5" fmla="*/ 2147483647 h 606"/>
                <a:gd name="T6" fmla="*/ 2147483647 w 1968"/>
                <a:gd name="T7" fmla="*/ 2147483647 h 606"/>
                <a:gd name="T8" fmla="*/ 2147483647 w 1968"/>
                <a:gd name="T9" fmla="*/ 2147483647 h 606"/>
                <a:gd name="T10" fmla="*/ 2147483647 w 1968"/>
                <a:gd name="T11" fmla="*/ 2147483647 h 606"/>
                <a:gd name="T12" fmla="*/ 2147483647 w 1968"/>
                <a:gd name="T13" fmla="*/ 2147483647 h 606"/>
                <a:gd name="T14" fmla="*/ 2147483647 w 1968"/>
                <a:gd name="T15" fmla="*/ 2147483647 h 606"/>
                <a:gd name="T16" fmla="*/ 2147483647 w 1968"/>
                <a:gd name="T17" fmla="*/ 2147483647 h 606"/>
                <a:gd name="T18" fmla="*/ 2147483647 w 1968"/>
                <a:gd name="T19" fmla="*/ 2147483647 h 606"/>
                <a:gd name="T20" fmla="*/ 2147483647 w 1968"/>
                <a:gd name="T21" fmla="*/ 2147483647 h 606"/>
                <a:gd name="T22" fmla="*/ 2147483647 w 1968"/>
                <a:gd name="T23" fmla="*/ 2147483647 h 606"/>
                <a:gd name="T24" fmla="*/ 2147483647 w 1968"/>
                <a:gd name="T25" fmla="*/ 2147483647 h 606"/>
                <a:gd name="T26" fmla="*/ 2147483647 w 1968"/>
                <a:gd name="T27" fmla="*/ 2147483647 h 606"/>
                <a:gd name="T28" fmla="*/ 2147483647 w 1968"/>
                <a:gd name="T29" fmla="*/ 2147483647 h 606"/>
                <a:gd name="T30" fmla="*/ 2147483647 w 1968"/>
                <a:gd name="T31" fmla="*/ 2147483647 h 606"/>
                <a:gd name="T32" fmla="*/ 2147483647 w 1968"/>
                <a:gd name="T33" fmla="*/ 2147483647 h 606"/>
                <a:gd name="T34" fmla="*/ 2147483647 w 1968"/>
                <a:gd name="T35" fmla="*/ 2147483647 h 606"/>
                <a:gd name="T36" fmla="*/ 2147483647 w 1968"/>
                <a:gd name="T37" fmla="*/ 2147483647 h 606"/>
                <a:gd name="T38" fmla="*/ 2147483647 w 1968"/>
                <a:gd name="T39" fmla="*/ 2147483647 h 606"/>
                <a:gd name="T40" fmla="*/ 2147483647 w 1968"/>
                <a:gd name="T41" fmla="*/ 2147483647 h 606"/>
                <a:gd name="T42" fmla="*/ 2147483647 w 1968"/>
                <a:gd name="T43" fmla="*/ 2147483647 h 606"/>
                <a:gd name="T44" fmla="*/ 2147483647 w 1968"/>
                <a:gd name="T45" fmla="*/ 2147483647 h 606"/>
                <a:gd name="T46" fmla="*/ 2147483647 w 1968"/>
                <a:gd name="T47" fmla="*/ 2147483647 h 606"/>
                <a:gd name="T48" fmla="*/ 2147483647 w 1968"/>
                <a:gd name="T49" fmla="*/ 2147483647 h 606"/>
                <a:gd name="T50" fmla="*/ 2147483647 w 1968"/>
                <a:gd name="T51" fmla="*/ 2147483647 h 606"/>
                <a:gd name="T52" fmla="*/ 2147483647 w 1968"/>
                <a:gd name="T53" fmla="*/ 2147483647 h 606"/>
                <a:gd name="T54" fmla="*/ 2147483647 w 1968"/>
                <a:gd name="T55" fmla="*/ 2147483647 h 606"/>
                <a:gd name="T56" fmla="*/ 2147483647 w 1968"/>
                <a:gd name="T57" fmla="*/ 2147483647 h 606"/>
                <a:gd name="T58" fmla="*/ 2147483647 w 1968"/>
                <a:gd name="T59" fmla="*/ 2147483647 h 606"/>
                <a:gd name="T60" fmla="*/ 2147483647 w 1968"/>
                <a:gd name="T61" fmla="*/ 0 h 606"/>
                <a:gd name="T62" fmla="*/ 2147483647 w 1968"/>
                <a:gd name="T63" fmla="*/ 2147483647 h 606"/>
                <a:gd name="T64" fmla="*/ 2147483647 w 1968"/>
                <a:gd name="T65" fmla="*/ 2147483647 h 606"/>
                <a:gd name="T66" fmla="*/ 2147483647 w 1968"/>
                <a:gd name="T67" fmla="*/ 2147483647 h 606"/>
                <a:gd name="T68" fmla="*/ 2147483647 w 1968"/>
                <a:gd name="T69" fmla="*/ 2147483647 h 606"/>
                <a:gd name="T70" fmla="*/ 2147483647 w 1968"/>
                <a:gd name="T71" fmla="*/ 2147483647 h 606"/>
                <a:gd name="T72" fmla="*/ 2147483647 w 1968"/>
                <a:gd name="T73" fmla="*/ 2147483647 h 606"/>
                <a:gd name="T74" fmla="*/ 2147483647 w 1968"/>
                <a:gd name="T75" fmla="*/ 2147483647 h 606"/>
                <a:gd name="T76" fmla="*/ 2147483647 w 1968"/>
                <a:gd name="T77" fmla="*/ 2147483647 h 606"/>
                <a:gd name="T78" fmla="*/ 2147483647 w 1968"/>
                <a:gd name="T79" fmla="*/ 2147483647 h 606"/>
                <a:gd name="T80" fmla="*/ 2147483647 w 1968"/>
                <a:gd name="T81" fmla="*/ 2147483647 h 606"/>
                <a:gd name="T82" fmla="*/ 2147483647 w 1968"/>
                <a:gd name="T83" fmla="*/ 2147483647 h 606"/>
                <a:gd name="T84" fmla="*/ 2147483647 w 1968"/>
                <a:gd name="T85" fmla="*/ 2147483647 h 606"/>
                <a:gd name="T86" fmla="*/ 2147483647 w 1968"/>
                <a:gd name="T87" fmla="*/ 2147483647 h 606"/>
                <a:gd name="T88" fmla="*/ 2147483647 w 1968"/>
                <a:gd name="T89" fmla="*/ 2147483647 h 606"/>
                <a:gd name="T90" fmla="*/ 2147483647 w 1968"/>
                <a:gd name="T91" fmla="*/ 2147483647 h 606"/>
                <a:gd name="T92" fmla="*/ 2147483647 w 1968"/>
                <a:gd name="T93" fmla="*/ 2147483647 h 606"/>
                <a:gd name="T94" fmla="*/ 2147483647 w 1968"/>
                <a:gd name="T95" fmla="*/ 2147483647 h 606"/>
                <a:gd name="T96" fmla="*/ 2147483647 w 1968"/>
                <a:gd name="T97" fmla="*/ 2147483647 h 606"/>
                <a:gd name="T98" fmla="*/ 2147483647 w 1968"/>
                <a:gd name="T99" fmla="*/ 2147483647 h 606"/>
                <a:gd name="T100" fmla="*/ 2147483647 w 1968"/>
                <a:gd name="T101" fmla="*/ 2147483647 h 606"/>
                <a:gd name="T102" fmla="*/ 2147483647 w 1968"/>
                <a:gd name="T103" fmla="*/ 2147483647 h 606"/>
                <a:gd name="T104" fmla="*/ 2147483647 w 1968"/>
                <a:gd name="T105" fmla="*/ 2147483647 h 606"/>
                <a:gd name="T106" fmla="*/ 2147483647 w 1968"/>
                <a:gd name="T107" fmla="*/ 2147483647 h 606"/>
                <a:gd name="T108" fmla="*/ 2147483647 w 1968"/>
                <a:gd name="T109" fmla="*/ 2147483647 h 606"/>
                <a:gd name="T110" fmla="*/ 2147483647 w 1968"/>
                <a:gd name="T111" fmla="*/ 2147483647 h 606"/>
                <a:gd name="T112" fmla="*/ 2147483647 w 1968"/>
                <a:gd name="T113" fmla="*/ 2147483647 h 606"/>
                <a:gd name="T114" fmla="*/ 2147483647 w 1968"/>
                <a:gd name="T115" fmla="*/ 2147483647 h 606"/>
                <a:gd name="T116" fmla="*/ 2147483647 w 1968"/>
                <a:gd name="T117" fmla="*/ 2147483647 h 606"/>
                <a:gd name="T118" fmla="*/ 2147483647 w 1968"/>
                <a:gd name="T119" fmla="*/ 2147483647 h 6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606"/>
                <a:gd name="T182" fmla="*/ 1968 w 1968"/>
                <a:gd name="T183" fmla="*/ 606 h 6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7" name="Freeform 238"/>
            <p:cNvSpPr>
              <a:spLocks/>
            </p:cNvSpPr>
            <p:nvPr/>
          </p:nvSpPr>
          <p:spPr bwMode="auto">
            <a:xfrm>
              <a:off x="6109189" y="3386217"/>
              <a:ext cx="164895" cy="110178"/>
            </a:xfrm>
            <a:custGeom>
              <a:avLst/>
              <a:gdLst>
                <a:gd name="T0" fmla="*/ 0 w 112"/>
                <a:gd name="T1" fmla="*/ 2147483647 h 68"/>
                <a:gd name="T2" fmla="*/ 2147483647 w 112"/>
                <a:gd name="T3" fmla="*/ 2147483647 h 68"/>
                <a:gd name="T4" fmla="*/ 2147483647 w 112"/>
                <a:gd name="T5" fmla="*/ 2147483647 h 68"/>
                <a:gd name="T6" fmla="*/ 2147483647 w 112"/>
                <a:gd name="T7" fmla="*/ 2147483647 h 68"/>
                <a:gd name="T8" fmla="*/ 2147483647 w 112"/>
                <a:gd name="T9" fmla="*/ 2147483647 h 68"/>
                <a:gd name="T10" fmla="*/ 2147483647 w 112"/>
                <a:gd name="T11" fmla="*/ 2147483647 h 68"/>
                <a:gd name="T12" fmla="*/ 2147483647 w 112"/>
                <a:gd name="T13" fmla="*/ 0 h 68"/>
                <a:gd name="T14" fmla="*/ 2147483647 w 112"/>
                <a:gd name="T15" fmla="*/ 2147483647 h 68"/>
                <a:gd name="T16" fmla="*/ 2147483647 w 112"/>
                <a:gd name="T17" fmla="*/ 2147483647 h 68"/>
                <a:gd name="T18" fmla="*/ 2147483647 w 112"/>
                <a:gd name="T19" fmla="*/ 2147483647 h 68"/>
                <a:gd name="T20" fmla="*/ 2147483647 w 112"/>
                <a:gd name="T21" fmla="*/ 2147483647 h 68"/>
                <a:gd name="T22" fmla="*/ 2147483647 w 112"/>
                <a:gd name="T23" fmla="*/ 2147483647 h 68"/>
                <a:gd name="T24" fmla="*/ 2147483647 w 112"/>
                <a:gd name="T25" fmla="*/ 2147483647 h 68"/>
                <a:gd name="T26" fmla="*/ 2147483647 w 112"/>
                <a:gd name="T27" fmla="*/ 2147483647 h 68"/>
                <a:gd name="T28" fmla="*/ 2147483647 w 112"/>
                <a:gd name="T29" fmla="*/ 2147483647 h 68"/>
                <a:gd name="T30" fmla="*/ 2147483647 w 112"/>
                <a:gd name="T31" fmla="*/ 2147483647 h 68"/>
                <a:gd name="T32" fmla="*/ 2147483647 w 112"/>
                <a:gd name="T33" fmla="*/ 2147483647 h 68"/>
                <a:gd name="T34" fmla="*/ 2147483647 w 112"/>
                <a:gd name="T35" fmla="*/ 2147483647 h 68"/>
                <a:gd name="T36" fmla="*/ 2147483647 w 112"/>
                <a:gd name="T37" fmla="*/ 2147483647 h 68"/>
                <a:gd name="T38" fmla="*/ 2147483647 w 112"/>
                <a:gd name="T39" fmla="*/ 2147483647 h 68"/>
                <a:gd name="T40" fmla="*/ 2147483647 w 112"/>
                <a:gd name="T41" fmla="*/ 2147483647 h 68"/>
                <a:gd name="T42" fmla="*/ 2147483647 w 112"/>
                <a:gd name="T43" fmla="*/ 2147483647 h 68"/>
                <a:gd name="T44" fmla="*/ 2147483647 w 112"/>
                <a:gd name="T45" fmla="*/ 2147483647 h 68"/>
                <a:gd name="T46" fmla="*/ 2147483647 w 112"/>
                <a:gd name="T47" fmla="*/ 2147483647 h 68"/>
                <a:gd name="T48" fmla="*/ 2147483647 w 112"/>
                <a:gd name="T49" fmla="*/ 2147483647 h 68"/>
                <a:gd name="T50" fmla="*/ 2147483647 w 112"/>
                <a:gd name="T51" fmla="*/ 2147483647 h 68"/>
                <a:gd name="T52" fmla="*/ 2147483647 w 112"/>
                <a:gd name="T53" fmla="*/ 2147483647 h 68"/>
                <a:gd name="T54" fmla="*/ 2147483647 w 112"/>
                <a:gd name="T55" fmla="*/ 2147483647 h 68"/>
                <a:gd name="T56" fmla="*/ 2147483647 w 112"/>
                <a:gd name="T57" fmla="*/ 2147483647 h 68"/>
                <a:gd name="T58" fmla="*/ 2147483647 w 112"/>
                <a:gd name="T59" fmla="*/ 2147483647 h 68"/>
                <a:gd name="T60" fmla="*/ 2147483647 w 112"/>
                <a:gd name="T61" fmla="*/ 2147483647 h 68"/>
                <a:gd name="T62" fmla="*/ 2147483647 w 112"/>
                <a:gd name="T63" fmla="*/ 2147483647 h 68"/>
                <a:gd name="T64" fmla="*/ 2147483647 w 112"/>
                <a:gd name="T65" fmla="*/ 2147483647 h 68"/>
                <a:gd name="T66" fmla="*/ 2147483647 w 112"/>
                <a:gd name="T67" fmla="*/ 2147483647 h 68"/>
                <a:gd name="T68" fmla="*/ 2147483647 w 112"/>
                <a:gd name="T69" fmla="*/ 2147483647 h 68"/>
                <a:gd name="T70" fmla="*/ 2147483647 w 112"/>
                <a:gd name="T71" fmla="*/ 2147483647 h 68"/>
                <a:gd name="T72" fmla="*/ 2147483647 w 112"/>
                <a:gd name="T73" fmla="*/ 2147483647 h 68"/>
                <a:gd name="T74" fmla="*/ 2147483647 w 112"/>
                <a:gd name="T75" fmla="*/ 2147483647 h 68"/>
                <a:gd name="T76" fmla="*/ 2147483647 w 112"/>
                <a:gd name="T77" fmla="*/ 2147483647 h 68"/>
                <a:gd name="T78" fmla="*/ 2147483647 w 112"/>
                <a:gd name="T79" fmla="*/ 2147483647 h 68"/>
                <a:gd name="T80" fmla="*/ 2147483647 w 112"/>
                <a:gd name="T81" fmla="*/ 2147483647 h 68"/>
                <a:gd name="T82" fmla="*/ 2147483647 w 112"/>
                <a:gd name="T83" fmla="*/ 2147483647 h 68"/>
                <a:gd name="T84" fmla="*/ 2147483647 w 112"/>
                <a:gd name="T85" fmla="*/ 2147483647 h 68"/>
                <a:gd name="T86" fmla="*/ 2147483647 w 112"/>
                <a:gd name="T87" fmla="*/ 2147483647 h 68"/>
                <a:gd name="T88" fmla="*/ 2147483647 w 112"/>
                <a:gd name="T89" fmla="*/ 2147483647 h 68"/>
                <a:gd name="T90" fmla="*/ 2147483647 w 112"/>
                <a:gd name="T91" fmla="*/ 2147483647 h 68"/>
                <a:gd name="T92" fmla="*/ 0 w 112"/>
                <a:gd name="T93" fmla="*/ 2147483647 h 68"/>
                <a:gd name="T94" fmla="*/ 0 w 112"/>
                <a:gd name="T95" fmla="*/ 2147483647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2"/>
                <a:gd name="T145" fmla="*/ 0 h 68"/>
                <a:gd name="T146" fmla="*/ 112 w 112"/>
                <a:gd name="T147" fmla="*/ 68 h 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8" name="Freeform 239"/>
            <p:cNvSpPr>
              <a:spLocks/>
            </p:cNvSpPr>
            <p:nvPr/>
          </p:nvSpPr>
          <p:spPr bwMode="auto">
            <a:xfrm>
              <a:off x="5471520" y="3305243"/>
              <a:ext cx="161435" cy="73009"/>
            </a:xfrm>
            <a:custGeom>
              <a:avLst/>
              <a:gdLst>
                <a:gd name="T0" fmla="*/ 2147483647 w 110"/>
                <a:gd name="T1" fmla="*/ 2147483647 h 46"/>
                <a:gd name="T2" fmla="*/ 2147483647 w 110"/>
                <a:gd name="T3" fmla="*/ 2147483647 h 46"/>
                <a:gd name="T4" fmla="*/ 2147483647 w 110"/>
                <a:gd name="T5" fmla="*/ 2147483647 h 46"/>
                <a:gd name="T6" fmla="*/ 2147483647 w 110"/>
                <a:gd name="T7" fmla="*/ 2147483647 h 46"/>
                <a:gd name="T8" fmla="*/ 2147483647 w 110"/>
                <a:gd name="T9" fmla="*/ 2147483647 h 46"/>
                <a:gd name="T10" fmla="*/ 2147483647 w 110"/>
                <a:gd name="T11" fmla="*/ 2147483647 h 46"/>
                <a:gd name="T12" fmla="*/ 2147483647 w 110"/>
                <a:gd name="T13" fmla="*/ 2147483647 h 46"/>
                <a:gd name="T14" fmla="*/ 2147483647 w 110"/>
                <a:gd name="T15" fmla="*/ 2147483647 h 46"/>
                <a:gd name="T16" fmla="*/ 2147483647 w 110"/>
                <a:gd name="T17" fmla="*/ 2147483647 h 46"/>
                <a:gd name="T18" fmla="*/ 2147483647 w 110"/>
                <a:gd name="T19" fmla="*/ 2147483647 h 46"/>
                <a:gd name="T20" fmla="*/ 2147483647 w 110"/>
                <a:gd name="T21" fmla="*/ 2147483647 h 46"/>
                <a:gd name="T22" fmla="*/ 2147483647 w 110"/>
                <a:gd name="T23" fmla="*/ 2147483647 h 46"/>
                <a:gd name="T24" fmla="*/ 2147483647 w 110"/>
                <a:gd name="T25" fmla="*/ 2147483647 h 46"/>
                <a:gd name="T26" fmla="*/ 2147483647 w 110"/>
                <a:gd name="T27" fmla="*/ 2147483647 h 46"/>
                <a:gd name="T28" fmla="*/ 2147483647 w 110"/>
                <a:gd name="T29" fmla="*/ 2147483647 h 46"/>
                <a:gd name="T30" fmla="*/ 2147483647 w 110"/>
                <a:gd name="T31" fmla="*/ 2147483647 h 46"/>
                <a:gd name="T32" fmla="*/ 2147483647 w 110"/>
                <a:gd name="T33" fmla="*/ 2147483647 h 46"/>
                <a:gd name="T34" fmla="*/ 2147483647 w 110"/>
                <a:gd name="T35" fmla="*/ 2147483647 h 46"/>
                <a:gd name="T36" fmla="*/ 2147483647 w 110"/>
                <a:gd name="T37" fmla="*/ 2147483647 h 46"/>
                <a:gd name="T38" fmla="*/ 2147483647 w 110"/>
                <a:gd name="T39" fmla="*/ 2147483647 h 46"/>
                <a:gd name="T40" fmla="*/ 2147483647 w 110"/>
                <a:gd name="T41" fmla="*/ 2147483647 h 46"/>
                <a:gd name="T42" fmla="*/ 2147483647 w 110"/>
                <a:gd name="T43" fmla="*/ 2147483647 h 46"/>
                <a:gd name="T44" fmla="*/ 2147483647 w 110"/>
                <a:gd name="T45" fmla="*/ 2147483647 h 46"/>
                <a:gd name="T46" fmla="*/ 2147483647 w 110"/>
                <a:gd name="T47" fmla="*/ 2147483647 h 46"/>
                <a:gd name="T48" fmla="*/ 0 w 110"/>
                <a:gd name="T49" fmla="*/ 0 h 46"/>
                <a:gd name="T50" fmla="*/ 2147483647 w 110"/>
                <a:gd name="T51" fmla="*/ 2147483647 h 46"/>
                <a:gd name="T52" fmla="*/ 2147483647 w 110"/>
                <a:gd name="T53" fmla="*/ 2147483647 h 46"/>
                <a:gd name="T54" fmla="*/ 2147483647 w 110"/>
                <a:gd name="T55" fmla="*/ 2147483647 h 46"/>
                <a:gd name="T56" fmla="*/ 2147483647 w 110"/>
                <a:gd name="T57" fmla="*/ 2147483647 h 46"/>
                <a:gd name="T58" fmla="*/ 2147483647 w 110"/>
                <a:gd name="T59" fmla="*/ 2147483647 h 46"/>
                <a:gd name="T60" fmla="*/ 2147483647 w 110"/>
                <a:gd name="T61" fmla="*/ 2147483647 h 46"/>
                <a:gd name="T62" fmla="*/ 2147483647 w 110"/>
                <a:gd name="T63" fmla="*/ 2147483647 h 46"/>
                <a:gd name="T64" fmla="*/ 2147483647 w 110"/>
                <a:gd name="T65" fmla="*/ 2147483647 h 46"/>
                <a:gd name="T66" fmla="*/ 2147483647 w 110"/>
                <a:gd name="T67" fmla="*/ 2147483647 h 46"/>
                <a:gd name="T68" fmla="*/ 2147483647 w 110"/>
                <a:gd name="T69" fmla="*/ 2147483647 h 46"/>
                <a:gd name="T70" fmla="*/ 2147483647 w 110"/>
                <a:gd name="T71" fmla="*/ 2147483647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0"/>
                <a:gd name="T109" fmla="*/ 0 h 46"/>
                <a:gd name="T110" fmla="*/ 110 w 110"/>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29" name="Freeform 240"/>
            <p:cNvSpPr>
              <a:spLocks/>
            </p:cNvSpPr>
            <p:nvPr/>
          </p:nvSpPr>
          <p:spPr bwMode="auto">
            <a:xfrm>
              <a:off x="5568381" y="3372942"/>
              <a:ext cx="74952" cy="67700"/>
            </a:xfrm>
            <a:custGeom>
              <a:avLst/>
              <a:gdLst>
                <a:gd name="T0" fmla="*/ 0 w 52"/>
                <a:gd name="T1" fmla="*/ 0 h 42"/>
                <a:gd name="T2" fmla="*/ 2147483647 w 52"/>
                <a:gd name="T3" fmla="*/ 0 h 42"/>
                <a:gd name="T4" fmla="*/ 2147483647 w 52"/>
                <a:gd name="T5" fmla="*/ 2147483647 h 42"/>
                <a:gd name="T6" fmla="*/ 2147483647 w 52"/>
                <a:gd name="T7" fmla="*/ 2147483647 h 42"/>
                <a:gd name="T8" fmla="*/ 2147483647 w 52"/>
                <a:gd name="T9" fmla="*/ 2147483647 h 42"/>
                <a:gd name="T10" fmla="*/ 2147483647 w 52"/>
                <a:gd name="T11" fmla="*/ 2147483647 h 42"/>
                <a:gd name="T12" fmla="*/ 2147483647 w 52"/>
                <a:gd name="T13" fmla="*/ 2147483647 h 42"/>
                <a:gd name="T14" fmla="*/ 2147483647 w 52"/>
                <a:gd name="T15" fmla="*/ 2147483647 h 42"/>
                <a:gd name="T16" fmla="*/ 2147483647 w 52"/>
                <a:gd name="T17" fmla="*/ 2147483647 h 42"/>
                <a:gd name="T18" fmla="*/ 2147483647 w 52"/>
                <a:gd name="T19" fmla="*/ 2147483647 h 42"/>
                <a:gd name="T20" fmla="*/ 2147483647 w 52"/>
                <a:gd name="T21" fmla="*/ 2147483647 h 42"/>
                <a:gd name="T22" fmla="*/ 2147483647 w 52"/>
                <a:gd name="T23" fmla="*/ 2147483647 h 42"/>
                <a:gd name="T24" fmla="*/ 2147483647 w 52"/>
                <a:gd name="T25" fmla="*/ 2147483647 h 42"/>
                <a:gd name="T26" fmla="*/ 2147483647 w 52"/>
                <a:gd name="T27" fmla="*/ 2147483647 h 42"/>
                <a:gd name="T28" fmla="*/ 2147483647 w 52"/>
                <a:gd name="T29" fmla="*/ 2147483647 h 42"/>
                <a:gd name="T30" fmla="*/ 2147483647 w 52"/>
                <a:gd name="T31" fmla="*/ 2147483647 h 42"/>
                <a:gd name="T32" fmla="*/ 2147483647 w 52"/>
                <a:gd name="T33" fmla="*/ 2147483647 h 42"/>
                <a:gd name="T34" fmla="*/ 2147483647 w 52"/>
                <a:gd name="T35" fmla="*/ 2147483647 h 42"/>
                <a:gd name="T36" fmla="*/ 2147483647 w 52"/>
                <a:gd name="T37" fmla="*/ 2147483647 h 42"/>
                <a:gd name="T38" fmla="*/ 2147483647 w 52"/>
                <a:gd name="T39" fmla="*/ 2147483647 h 42"/>
                <a:gd name="T40" fmla="*/ 0 w 5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2"/>
                <a:gd name="T65" fmla="*/ 52 w 52"/>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0" name="Freeform 241"/>
            <p:cNvSpPr>
              <a:spLocks/>
            </p:cNvSpPr>
            <p:nvPr/>
          </p:nvSpPr>
          <p:spPr bwMode="auto">
            <a:xfrm>
              <a:off x="5598362" y="3357013"/>
              <a:ext cx="113005" cy="92921"/>
            </a:xfrm>
            <a:custGeom>
              <a:avLst/>
              <a:gdLst>
                <a:gd name="T0" fmla="*/ 2147483647 w 78"/>
                <a:gd name="T1" fmla="*/ 2147483647 h 60"/>
                <a:gd name="T2" fmla="*/ 2147483647 w 78"/>
                <a:gd name="T3" fmla="*/ 2147483647 h 60"/>
                <a:gd name="T4" fmla="*/ 2147483647 w 78"/>
                <a:gd name="T5" fmla="*/ 2147483647 h 60"/>
                <a:gd name="T6" fmla="*/ 2147483647 w 78"/>
                <a:gd name="T7" fmla="*/ 2147483647 h 60"/>
                <a:gd name="T8" fmla="*/ 2147483647 w 78"/>
                <a:gd name="T9" fmla="*/ 2147483647 h 60"/>
                <a:gd name="T10" fmla="*/ 2147483647 w 78"/>
                <a:gd name="T11" fmla="*/ 2147483647 h 60"/>
                <a:gd name="T12" fmla="*/ 2147483647 w 78"/>
                <a:gd name="T13" fmla="*/ 0 h 60"/>
                <a:gd name="T14" fmla="*/ 2147483647 w 78"/>
                <a:gd name="T15" fmla="*/ 2147483647 h 60"/>
                <a:gd name="T16" fmla="*/ 2147483647 w 78"/>
                <a:gd name="T17" fmla="*/ 2147483647 h 60"/>
                <a:gd name="T18" fmla="*/ 2147483647 w 78"/>
                <a:gd name="T19" fmla="*/ 2147483647 h 60"/>
                <a:gd name="T20" fmla="*/ 2147483647 w 78"/>
                <a:gd name="T21" fmla="*/ 2147483647 h 60"/>
                <a:gd name="T22" fmla="*/ 2147483647 w 78"/>
                <a:gd name="T23" fmla="*/ 2147483647 h 60"/>
                <a:gd name="T24" fmla="*/ 2147483647 w 78"/>
                <a:gd name="T25" fmla="*/ 2147483647 h 60"/>
                <a:gd name="T26" fmla="*/ 2147483647 w 78"/>
                <a:gd name="T27" fmla="*/ 2147483647 h 60"/>
                <a:gd name="T28" fmla="*/ 0 w 78"/>
                <a:gd name="T29" fmla="*/ 2147483647 h 60"/>
                <a:gd name="T30" fmla="*/ 2147483647 w 78"/>
                <a:gd name="T31" fmla="*/ 2147483647 h 60"/>
                <a:gd name="T32" fmla="*/ 2147483647 w 78"/>
                <a:gd name="T33" fmla="*/ 2147483647 h 60"/>
                <a:gd name="T34" fmla="*/ 2147483647 w 78"/>
                <a:gd name="T35" fmla="*/ 2147483647 h 60"/>
                <a:gd name="T36" fmla="*/ 2147483647 w 78"/>
                <a:gd name="T37" fmla="*/ 2147483647 h 60"/>
                <a:gd name="T38" fmla="*/ 2147483647 w 78"/>
                <a:gd name="T39" fmla="*/ 2147483647 h 60"/>
                <a:gd name="T40" fmla="*/ 2147483647 w 78"/>
                <a:gd name="T41" fmla="*/ 2147483647 h 60"/>
                <a:gd name="T42" fmla="*/ 2147483647 w 78"/>
                <a:gd name="T43" fmla="*/ 2147483647 h 60"/>
                <a:gd name="T44" fmla="*/ 2147483647 w 78"/>
                <a:gd name="T45" fmla="*/ 2147483647 h 60"/>
                <a:gd name="T46" fmla="*/ 2147483647 w 78"/>
                <a:gd name="T47" fmla="*/ 2147483647 h 60"/>
                <a:gd name="T48" fmla="*/ 2147483647 w 78"/>
                <a:gd name="T49" fmla="*/ 2147483647 h 60"/>
                <a:gd name="T50" fmla="*/ 2147483647 w 78"/>
                <a:gd name="T51" fmla="*/ 2147483647 h 60"/>
                <a:gd name="T52" fmla="*/ 2147483647 w 78"/>
                <a:gd name="T53" fmla="*/ 2147483647 h 60"/>
                <a:gd name="T54" fmla="*/ 2147483647 w 78"/>
                <a:gd name="T55" fmla="*/ 2147483647 h 60"/>
                <a:gd name="T56" fmla="*/ 2147483647 w 78"/>
                <a:gd name="T57" fmla="*/ 2147483647 h 60"/>
                <a:gd name="T58" fmla="*/ 2147483647 w 78"/>
                <a:gd name="T59" fmla="*/ 2147483647 h 60"/>
                <a:gd name="T60" fmla="*/ 2147483647 w 78"/>
                <a:gd name="T61" fmla="*/ 2147483647 h 60"/>
                <a:gd name="T62" fmla="*/ 2147483647 w 78"/>
                <a:gd name="T63" fmla="*/ 2147483647 h 60"/>
                <a:gd name="T64" fmla="*/ 2147483647 w 78"/>
                <a:gd name="T65" fmla="*/ 2147483647 h 60"/>
                <a:gd name="T66" fmla="*/ 2147483647 w 78"/>
                <a:gd name="T67" fmla="*/ 2147483647 h 60"/>
                <a:gd name="T68" fmla="*/ 2147483647 w 78"/>
                <a:gd name="T69" fmla="*/ 2147483647 h 60"/>
                <a:gd name="T70" fmla="*/ 2147483647 w 78"/>
                <a:gd name="T71" fmla="*/ 2147483647 h 60"/>
                <a:gd name="T72" fmla="*/ 2147483647 w 78"/>
                <a:gd name="T73" fmla="*/ 2147483647 h 60"/>
                <a:gd name="T74" fmla="*/ 2147483647 w 78"/>
                <a:gd name="T75" fmla="*/ 2147483647 h 60"/>
                <a:gd name="T76" fmla="*/ 2147483647 w 78"/>
                <a:gd name="T77" fmla="*/ 2147483647 h 60"/>
                <a:gd name="T78" fmla="*/ 2147483647 w 78"/>
                <a:gd name="T79" fmla="*/ 2147483647 h 60"/>
                <a:gd name="T80" fmla="*/ 2147483647 w 78"/>
                <a:gd name="T81" fmla="*/ 2147483647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60"/>
                <a:gd name="T125" fmla="*/ 78 w 78"/>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1" name="Freeform 267"/>
            <p:cNvSpPr>
              <a:spLocks/>
            </p:cNvSpPr>
            <p:nvPr/>
          </p:nvSpPr>
          <p:spPr bwMode="auto">
            <a:xfrm>
              <a:off x="7933409" y="4637995"/>
              <a:ext cx="222550" cy="241594"/>
            </a:xfrm>
            <a:custGeom>
              <a:avLst/>
              <a:gdLst>
                <a:gd name="T0" fmla="*/ 2147483647 w 152"/>
                <a:gd name="T1" fmla="*/ 2147483647 h 154"/>
                <a:gd name="T2" fmla="*/ 0 w 152"/>
                <a:gd name="T3" fmla="*/ 2147483647 h 154"/>
                <a:gd name="T4" fmla="*/ 2147483647 w 152"/>
                <a:gd name="T5" fmla="*/ 2147483647 h 154"/>
                <a:gd name="T6" fmla="*/ 2147483647 w 152"/>
                <a:gd name="T7" fmla="*/ 2147483647 h 154"/>
                <a:gd name="T8" fmla="*/ 2147483647 w 152"/>
                <a:gd name="T9" fmla="*/ 2147483647 h 154"/>
                <a:gd name="T10" fmla="*/ 2147483647 w 152"/>
                <a:gd name="T11" fmla="*/ 2147483647 h 154"/>
                <a:gd name="T12" fmla="*/ 2147483647 w 152"/>
                <a:gd name="T13" fmla="*/ 2147483647 h 154"/>
                <a:gd name="T14" fmla="*/ 2147483647 w 152"/>
                <a:gd name="T15" fmla="*/ 2147483647 h 154"/>
                <a:gd name="T16" fmla="*/ 2147483647 w 152"/>
                <a:gd name="T17" fmla="*/ 2147483647 h 154"/>
                <a:gd name="T18" fmla="*/ 2147483647 w 152"/>
                <a:gd name="T19" fmla="*/ 2147483647 h 154"/>
                <a:gd name="T20" fmla="*/ 2147483647 w 152"/>
                <a:gd name="T21" fmla="*/ 2147483647 h 154"/>
                <a:gd name="T22" fmla="*/ 2147483647 w 152"/>
                <a:gd name="T23" fmla="*/ 2147483647 h 154"/>
                <a:gd name="T24" fmla="*/ 2147483647 w 152"/>
                <a:gd name="T25" fmla="*/ 2147483647 h 154"/>
                <a:gd name="T26" fmla="*/ 2147483647 w 152"/>
                <a:gd name="T27" fmla="*/ 2147483647 h 154"/>
                <a:gd name="T28" fmla="*/ 2147483647 w 152"/>
                <a:gd name="T29" fmla="*/ 2147483647 h 154"/>
                <a:gd name="T30" fmla="*/ 2147483647 w 152"/>
                <a:gd name="T31" fmla="*/ 2147483647 h 154"/>
                <a:gd name="T32" fmla="*/ 2147483647 w 152"/>
                <a:gd name="T33" fmla="*/ 2147483647 h 154"/>
                <a:gd name="T34" fmla="*/ 2147483647 w 152"/>
                <a:gd name="T35" fmla="*/ 2147483647 h 154"/>
                <a:gd name="T36" fmla="*/ 2147483647 w 152"/>
                <a:gd name="T37" fmla="*/ 2147483647 h 154"/>
                <a:gd name="T38" fmla="*/ 2147483647 w 152"/>
                <a:gd name="T39" fmla="*/ 2147483647 h 154"/>
                <a:gd name="T40" fmla="*/ 2147483647 w 152"/>
                <a:gd name="T41" fmla="*/ 2147483647 h 154"/>
                <a:gd name="T42" fmla="*/ 2147483647 w 152"/>
                <a:gd name="T43" fmla="*/ 2147483647 h 154"/>
                <a:gd name="T44" fmla="*/ 2147483647 w 152"/>
                <a:gd name="T45" fmla="*/ 2147483647 h 154"/>
                <a:gd name="T46" fmla="*/ 2147483647 w 152"/>
                <a:gd name="T47" fmla="*/ 2147483647 h 154"/>
                <a:gd name="T48" fmla="*/ 2147483647 w 152"/>
                <a:gd name="T49" fmla="*/ 2147483647 h 154"/>
                <a:gd name="T50" fmla="*/ 2147483647 w 152"/>
                <a:gd name="T51" fmla="*/ 2147483647 h 154"/>
                <a:gd name="T52" fmla="*/ 2147483647 w 152"/>
                <a:gd name="T53" fmla="*/ 2147483647 h 154"/>
                <a:gd name="T54" fmla="*/ 2147483647 w 152"/>
                <a:gd name="T55" fmla="*/ 2147483647 h 154"/>
                <a:gd name="T56" fmla="*/ 2147483647 w 152"/>
                <a:gd name="T57" fmla="*/ 2147483647 h 154"/>
                <a:gd name="T58" fmla="*/ 2147483647 w 152"/>
                <a:gd name="T59" fmla="*/ 2147483647 h 154"/>
                <a:gd name="T60" fmla="*/ 2147483647 w 152"/>
                <a:gd name="T61" fmla="*/ 2147483647 h 154"/>
                <a:gd name="T62" fmla="*/ 2147483647 w 152"/>
                <a:gd name="T63" fmla="*/ 2147483647 h 154"/>
                <a:gd name="T64" fmla="*/ 2147483647 w 152"/>
                <a:gd name="T65" fmla="*/ 2147483647 h 154"/>
                <a:gd name="T66" fmla="*/ 2147483647 w 152"/>
                <a:gd name="T67" fmla="*/ 2147483647 h 154"/>
                <a:gd name="T68" fmla="*/ 2147483647 w 152"/>
                <a:gd name="T69" fmla="*/ 2147483647 h 154"/>
                <a:gd name="T70" fmla="*/ 2147483647 w 152"/>
                <a:gd name="T71" fmla="*/ 2147483647 h 154"/>
                <a:gd name="T72" fmla="*/ 2147483647 w 152"/>
                <a:gd name="T73" fmla="*/ 2147483647 h 154"/>
                <a:gd name="T74" fmla="*/ 2147483647 w 152"/>
                <a:gd name="T75" fmla="*/ 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4"/>
                <a:gd name="T116" fmla="*/ 152 w 152"/>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2" name="Freeform 268"/>
            <p:cNvSpPr>
              <a:spLocks/>
            </p:cNvSpPr>
            <p:nvPr/>
          </p:nvSpPr>
          <p:spPr bwMode="auto">
            <a:xfrm>
              <a:off x="6864476" y="4401710"/>
              <a:ext cx="257144" cy="325224"/>
            </a:xfrm>
            <a:custGeom>
              <a:avLst/>
              <a:gdLst>
                <a:gd name="T0" fmla="*/ 2147483647 w 176"/>
                <a:gd name="T1" fmla="*/ 2147483647 h 206"/>
                <a:gd name="T2" fmla="*/ 2147483647 w 176"/>
                <a:gd name="T3" fmla="*/ 2147483647 h 206"/>
                <a:gd name="T4" fmla="*/ 2147483647 w 176"/>
                <a:gd name="T5" fmla="*/ 2147483647 h 206"/>
                <a:gd name="T6" fmla="*/ 0 w 176"/>
                <a:gd name="T7" fmla="*/ 2147483647 h 206"/>
                <a:gd name="T8" fmla="*/ 2147483647 w 176"/>
                <a:gd name="T9" fmla="*/ 0 h 206"/>
                <a:gd name="T10" fmla="*/ 2147483647 w 176"/>
                <a:gd name="T11" fmla="*/ 0 h 206"/>
                <a:gd name="T12" fmla="*/ 2147483647 w 176"/>
                <a:gd name="T13" fmla="*/ 2147483647 h 206"/>
                <a:gd name="T14" fmla="*/ 2147483647 w 176"/>
                <a:gd name="T15" fmla="*/ 2147483647 h 206"/>
                <a:gd name="T16" fmla="*/ 2147483647 w 176"/>
                <a:gd name="T17" fmla="*/ 2147483647 h 206"/>
                <a:gd name="T18" fmla="*/ 2147483647 w 176"/>
                <a:gd name="T19" fmla="*/ 2147483647 h 206"/>
                <a:gd name="T20" fmla="*/ 2147483647 w 176"/>
                <a:gd name="T21" fmla="*/ 2147483647 h 206"/>
                <a:gd name="T22" fmla="*/ 2147483647 w 176"/>
                <a:gd name="T23" fmla="*/ 2147483647 h 206"/>
                <a:gd name="T24" fmla="*/ 2147483647 w 176"/>
                <a:gd name="T25" fmla="*/ 2147483647 h 206"/>
                <a:gd name="T26" fmla="*/ 2147483647 w 176"/>
                <a:gd name="T27" fmla="*/ 2147483647 h 206"/>
                <a:gd name="T28" fmla="*/ 2147483647 w 176"/>
                <a:gd name="T29" fmla="*/ 2147483647 h 206"/>
                <a:gd name="T30" fmla="*/ 2147483647 w 176"/>
                <a:gd name="T31" fmla="*/ 2147483647 h 206"/>
                <a:gd name="T32" fmla="*/ 2147483647 w 176"/>
                <a:gd name="T33" fmla="*/ 2147483647 h 206"/>
                <a:gd name="T34" fmla="*/ 2147483647 w 176"/>
                <a:gd name="T35" fmla="*/ 2147483647 h 206"/>
                <a:gd name="T36" fmla="*/ 2147483647 w 176"/>
                <a:gd name="T37" fmla="*/ 2147483647 h 206"/>
                <a:gd name="T38" fmla="*/ 2147483647 w 176"/>
                <a:gd name="T39" fmla="*/ 2147483647 h 206"/>
                <a:gd name="T40" fmla="*/ 2147483647 w 176"/>
                <a:gd name="T41" fmla="*/ 2147483647 h 206"/>
                <a:gd name="T42" fmla="*/ 2147483647 w 176"/>
                <a:gd name="T43" fmla="*/ 2147483647 h 206"/>
                <a:gd name="T44" fmla="*/ 2147483647 w 176"/>
                <a:gd name="T45" fmla="*/ 2147483647 h 206"/>
                <a:gd name="T46" fmla="*/ 2147483647 w 176"/>
                <a:gd name="T47" fmla="*/ 2147483647 h 206"/>
                <a:gd name="T48" fmla="*/ 2147483647 w 176"/>
                <a:gd name="T49" fmla="*/ 2147483647 h 206"/>
                <a:gd name="T50" fmla="*/ 2147483647 w 176"/>
                <a:gd name="T51" fmla="*/ 2147483647 h 206"/>
                <a:gd name="T52" fmla="*/ 2147483647 w 176"/>
                <a:gd name="T53" fmla="*/ 2147483647 h 206"/>
                <a:gd name="T54" fmla="*/ 2147483647 w 176"/>
                <a:gd name="T55" fmla="*/ 2147483647 h 206"/>
                <a:gd name="T56" fmla="*/ 2147483647 w 176"/>
                <a:gd name="T57" fmla="*/ 2147483647 h 206"/>
                <a:gd name="T58" fmla="*/ 2147483647 w 176"/>
                <a:gd name="T59" fmla="*/ 2147483647 h 206"/>
                <a:gd name="T60" fmla="*/ 2147483647 w 176"/>
                <a:gd name="T61" fmla="*/ 2147483647 h 206"/>
                <a:gd name="T62" fmla="*/ 2147483647 w 176"/>
                <a:gd name="T63" fmla="*/ 2147483647 h 206"/>
                <a:gd name="T64" fmla="*/ 2147483647 w 176"/>
                <a:gd name="T65" fmla="*/ 2147483647 h 206"/>
                <a:gd name="T66" fmla="*/ 2147483647 w 176"/>
                <a:gd name="T67" fmla="*/ 2147483647 h 206"/>
                <a:gd name="T68" fmla="*/ 2147483647 w 176"/>
                <a:gd name="T69" fmla="*/ 2147483647 h 206"/>
                <a:gd name="T70" fmla="*/ 2147483647 w 176"/>
                <a:gd name="T71" fmla="*/ 2147483647 h 206"/>
                <a:gd name="T72" fmla="*/ 2147483647 w 176"/>
                <a:gd name="T73" fmla="*/ 2147483647 h 206"/>
                <a:gd name="T74" fmla="*/ 2147483647 w 176"/>
                <a:gd name="T75" fmla="*/ 2147483647 h 206"/>
                <a:gd name="T76" fmla="*/ 2147483647 w 176"/>
                <a:gd name="T77" fmla="*/ 2147483647 h 206"/>
                <a:gd name="T78" fmla="*/ 2147483647 w 176"/>
                <a:gd name="T79" fmla="*/ 2147483647 h 206"/>
                <a:gd name="T80" fmla="*/ 2147483647 w 176"/>
                <a:gd name="T81" fmla="*/ 2147483647 h 206"/>
                <a:gd name="T82" fmla="*/ 2147483647 w 176"/>
                <a:gd name="T83" fmla="*/ 2147483647 h 206"/>
                <a:gd name="T84" fmla="*/ 2147483647 w 176"/>
                <a:gd name="T85" fmla="*/ 2147483647 h 206"/>
                <a:gd name="T86" fmla="*/ 2147483647 w 176"/>
                <a:gd name="T87" fmla="*/ 2147483647 h 2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6"/>
                <a:gd name="T133" fmla="*/ 0 h 206"/>
                <a:gd name="T134" fmla="*/ 176 w 176"/>
                <a:gd name="T135" fmla="*/ 206 h 2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3" name="Freeform 269"/>
            <p:cNvSpPr>
              <a:spLocks/>
            </p:cNvSpPr>
            <p:nvPr/>
          </p:nvSpPr>
          <p:spPr bwMode="auto">
            <a:xfrm>
              <a:off x="7194266" y="4449498"/>
              <a:ext cx="234082" cy="230974"/>
            </a:xfrm>
            <a:custGeom>
              <a:avLst/>
              <a:gdLst>
                <a:gd name="T0" fmla="*/ 2147483647 w 160"/>
                <a:gd name="T1" fmla="*/ 2147483647 h 146"/>
                <a:gd name="T2" fmla="*/ 2147483647 w 160"/>
                <a:gd name="T3" fmla="*/ 0 h 146"/>
                <a:gd name="T4" fmla="*/ 2147483647 w 160"/>
                <a:gd name="T5" fmla="*/ 2147483647 h 146"/>
                <a:gd name="T6" fmla="*/ 2147483647 w 160"/>
                <a:gd name="T7" fmla="*/ 2147483647 h 146"/>
                <a:gd name="T8" fmla="*/ 2147483647 w 160"/>
                <a:gd name="T9" fmla="*/ 2147483647 h 146"/>
                <a:gd name="T10" fmla="*/ 2147483647 w 160"/>
                <a:gd name="T11" fmla="*/ 2147483647 h 146"/>
                <a:gd name="T12" fmla="*/ 2147483647 w 160"/>
                <a:gd name="T13" fmla="*/ 2147483647 h 146"/>
                <a:gd name="T14" fmla="*/ 2147483647 w 160"/>
                <a:gd name="T15" fmla="*/ 2147483647 h 146"/>
                <a:gd name="T16" fmla="*/ 2147483647 w 160"/>
                <a:gd name="T17" fmla="*/ 2147483647 h 146"/>
                <a:gd name="T18" fmla="*/ 2147483647 w 160"/>
                <a:gd name="T19" fmla="*/ 2147483647 h 146"/>
                <a:gd name="T20" fmla="*/ 2147483647 w 160"/>
                <a:gd name="T21" fmla="*/ 2147483647 h 146"/>
                <a:gd name="T22" fmla="*/ 2147483647 w 160"/>
                <a:gd name="T23" fmla="*/ 2147483647 h 146"/>
                <a:gd name="T24" fmla="*/ 2147483647 w 160"/>
                <a:gd name="T25" fmla="*/ 2147483647 h 146"/>
                <a:gd name="T26" fmla="*/ 2147483647 w 160"/>
                <a:gd name="T27" fmla="*/ 2147483647 h 146"/>
                <a:gd name="T28" fmla="*/ 2147483647 w 160"/>
                <a:gd name="T29" fmla="*/ 2147483647 h 146"/>
                <a:gd name="T30" fmla="*/ 2147483647 w 160"/>
                <a:gd name="T31" fmla="*/ 2147483647 h 146"/>
                <a:gd name="T32" fmla="*/ 0 w 160"/>
                <a:gd name="T33" fmla="*/ 2147483647 h 146"/>
                <a:gd name="T34" fmla="*/ 2147483647 w 160"/>
                <a:gd name="T35" fmla="*/ 2147483647 h 146"/>
                <a:gd name="T36" fmla="*/ 2147483647 w 160"/>
                <a:gd name="T37" fmla="*/ 2147483647 h 146"/>
                <a:gd name="T38" fmla="*/ 2147483647 w 160"/>
                <a:gd name="T39" fmla="*/ 2147483647 h 146"/>
                <a:gd name="T40" fmla="*/ 2147483647 w 160"/>
                <a:gd name="T41" fmla="*/ 2147483647 h 146"/>
                <a:gd name="T42" fmla="*/ 2147483647 w 160"/>
                <a:gd name="T43" fmla="*/ 2147483647 h 146"/>
                <a:gd name="T44" fmla="*/ 2147483647 w 160"/>
                <a:gd name="T45" fmla="*/ 2147483647 h 146"/>
                <a:gd name="T46" fmla="*/ 2147483647 w 160"/>
                <a:gd name="T47" fmla="*/ 2147483647 h 146"/>
                <a:gd name="T48" fmla="*/ 2147483647 w 160"/>
                <a:gd name="T49" fmla="*/ 2147483647 h 146"/>
                <a:gd name="T50" fmla="*/ 2147483647 w 160"/>
                <a:gd name="T51" fmla="*/ 2147483647 h 146"/>
                <a:gd name="T52" fmla="*/ 2147483647 w 160"/>
                <a:gd name="T53" fmla="*/ 2147483647 h 146"/>
                <a:gd name="T54" fmla="*/ 2147483647 w 160"/>
                <a:gd name="T55" fmla="*/ 2147483647 h 146"/>
                <a:gd name="T56" fmla="*/ 2147483647 w 160"/>
                <a:gd name="T57" fmla="*/ 2147483647 h 146"/>
                <a:gd name="T58" fmla="*/ 2147483647 w 160"/>
                <a:gd name="T59" fmla="*/ 2147483647 h 146"/>
                <a:gd name="T60" fmla="*/ 2147483647 w 160"/>
                <a:gd name="T61" fmla="*/ 2147483647 h 146"/>
                <a:gd name="T62" fmla="*/ 2147483647 w 160"/>
                <a:gd name="T63" fmla="*/ 2147483647 h 146"/>
                <a:gd name="T64" fmla="*/ 2147483647 w 160"/>
                <a:gd name="T65" fmla="*/ 2147483647 h 146"/>
                <a:gd name="T66" fmla="*/ 2147483647 w 160"/>
                <a:gd name="T67" fmla="*/ 2147483647 h 146"/>
                <a:gd name="T68" fmla="*/ 2147483647 w 160"/>
                <a:gd name="T69" fmla="*/ 2147483647 h 146"/>
                <a:gd name="T70" fmla="*/ 2147483647 w 160"/>
                <a:gd name="T71" fmla="*/ 2147483647 h 146"/>
                <a:gd name="T72" fmla="*/ 2147483647 w 160"/>
                <a:gd name="T73" fmla="*/ 2147483647 h 146"/>
                <a:gd name="T74" fmla="*/ 2147483647 w 160"/>
                <a:gd name="T75" fmla="*/ 2147483647 h 146"/>
                <a:gd name="T76" fmla="*/ 2147483647 w 160"/>
                <a:gd name="T77" fmla="*/ 2147483647 h 146"/>
                <a:gd name="T78" fmla="*/ 2147483647 w 160"/>
                <a:gd name="T79" fmla="*/ 2147483647 h 146"/>
                <a:gd name="T80" fmla="*/ 2147483647 w 160"/>
                <a:gd name="T81" fmla="*/ 2147483647 h 146"/>
                <a:gd name="T82" fmla="*/ 2147483647 w 160"/>
                <a:gd name="T83" fmla="*/ 2147483647 h 146"/>
                <a:gd name="T84" fmla="*/ 2147483647 w 160"/>
                <a:gd name="T85" fmla="*/ 2147483647 h 146"/>
                <a:gd name="T86" fmla="*/ 2147483647 w 160"/>
                <a:gd name="T87" fmla="*/ 2147483647 h 146"/>
                <a:gd name="T88" fmla="*/ 2147483647 w 160"/>
                <a:gd name="T89" fmla="*/ 2147483647 h 146"/>
                <a:gd name="T90" fmla="*/ 2147483647 w 160"/>
                <a:gd name="T91" fmla="*/ 2147483647 h 146"/>
                <a:gd name="T92" fmla="*/ 2147483647 w 160"/>
                <a:gd name="T93" fmla="*/ 2147483647 h 146"/>
                <a:gd name="T94" fmla="*/ 2147483647 w 160"/>
                <a:gd name="T95" fmla="*/ 2147483647 h 146"/>
                <a:gd name="T96" fmla="*/ 2147483647 w 160"/>
                <a:gd name="T97" fmla="*/ 2147483647 h 146"/>
                <a:gd name="T98" fmla="*/ 2147483647 w 160"/>
                <a:gd name="T99" fmla="*/ 2147483647 h 146"/>
                <a:gd name="T100" fmla="*/ 2147483647 w 160"/>
                <a:gd name="T101" fmla="*/ 2147483647 h 146"/>
                <a:gd name="T102" fmla="*/ 2147483647 w 160"/>
                <a:gd name="T103" fmla="*/ 2147483647 h 1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0"/>
                <a:gd name="T157" fmla="*/ 0 h 146"/>
                <a:gd name="T158" fmla="*/ 160 w 160"/>
                <a:gd name="T159" fmla="*/ 146 h 1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4" name="Freeform 270"/>
            <p:cNvSpPr>
              <a:spLocks/>
            </p:cNvSpPr>
            <p:nvPr/>
          </p:nvSpPr>
          <p:spPr bwMode="auto">
            <a:xfrm>
              <a:off x="7190806" y="4879590"/>
              <a:ext cx="930560" cy="816377"/>
            </a:xfrm>
            <a:custGeom>
              <a:avLst/>
              <a:gdLst>
                <a:gd name="T0" fmla="*/ 2147483647 w 636"/>
                <a:gd name="T1" fmla="*/ 2147483647 h 516"/>
                <a:gd name="T2" fmla="*/ 2147483647 w 636"/>
                <a:gd name="T3" fmla="*/ 2147483647 h 516"/>
                <a:gd name="T4" fmla="*/ 2147483647 w 636"/>
                <a:gd name="T5" fmla="*/ 2147483647 h 516"/>
                <a:gd name="T6" fmla="*/ 2147483647 w 636"/>
                <a:gd name="T7" fmla="*/ 2147483647 h 516"/>
                <a:gd name="T8" fmla="*/ 2147483647 w 636"/>
                <a:gd name="T9" fmla="*/ 2147483647 h 516"/>
                <a:gd name="T10" fmla="*/ 2147483647 w 636"/>
                <a:gd name="T11" fmla="*/ 2147483647 h 516"/>
                <a:gd name="T12" fmla="*/ 2147483647 w 636"/>
                <a:gd name="T13" fmla="*/ 2147483647 h 516"/>
                <a:gd name="T14" fmla="*/ 2147483647 w 636"/>
                <a:gd name="T15" fmla="*/ 2147483647 h 516"/>
                <a:gd name="T16" fmla="*/ 2147483647 w 636"/>
                <a:gd name="T17" fmla="*/ 2147483647 h 516"/>
                <a:gd name="T18" fmla="*/ 2147483647 w 636"/>
                <a:gd name="T19" fmla="*/ 2147483647 h 516"/>
                <a:gd name="T20" fmla="*/ 2147483647 w 636"/>
                <a:gd name="T21" fmla="*/ 2147483647 h 516"/>
                <a:gd name="T22" fmla="*/ 2147483647 w 636"/>
                <a:gd name="T23" fmla="*/ 2147483647 h 516"/>
                <a:gd name="T24" fmla="*/ 2147483647 w 636"/>
                <a:gd name="T25" fmla="*/ 2147483647 h 516"/>
                <a:gd name="T26" fmla="*/ 2147483647 w 636"/>
                <a:gd name="T27" fmla="*/ 2147483647 h 516"/>
                <a:gd name="T28" fmla="*/ 2147483647 w 636"/>
                <a:gd name="T29" fmla="*/ 2147483647 h 516"/>
                <a:gd name="T30" fmla="*/ 2147483647 w 636"/>
                <a:gd name="T31" fmla="*/ 2147483647 h 516"/>
                <a:gd name="T32" fmla="*/ 2147483647 w 636"/>
                <a:gd name="T33" fmla="*/ 2147483647 h 516"/>
                <a:gd name="T34" fmla="*/ 2147483647 w 636"/>
                <a:gd name="T35" fmla="*/ 2147483647 h 516"/>
                <a:gd name="T36" fmla="*/ 2147483647 w 636"/>
                <a:gd name="T37" fmla="*/ 2147483647 h 516"/>
                <a:gd name="T38" fmla="*/ 2147483647 w 636"/>
                <a:gd name="T39" fmla="*/ 2147483647 h 516"/>
                <a:gd name="T40" fmla="*/ 2147483647 w 636"/>
                <a:gd name="T41" fmla="*/ 2147483647 h 516"/>
                <a:gd name="T42" fmla="*/ 2147483647 w 636"/>
                <a:gd name="T43" fmla="*/ 0 h 516"/>
                <a:gd name="T44" fmla="*/ 2147483647 w 636"/>
                <a:gd name="T45" fmla="*/ 2147483647 h 516"/>
                <a:gd name="T46" fmla="*/ 2147483647 w 636"/>
                <a:gd name="T47" fmla="*/ 2147483647 h 516"/>
                <a:gd name="T48" fmla="*/ 2147483647 w 636"/>
                <a:gd name="T49" fmla="*/ 2147483647 h 516"/>
                <a:gd name="T50" fmla="*/ 2147483647 w 636"/>
                <a:gd name="T51" fmla="*/ 2147483647 h 516"/>
                <a:gd name="T52" fmla="*/ 2147483647 w 636"/>
                <a:gd name="T53" fmla="*/ 2147483647 h 516"/>
                <a:gd name="T54" fmla="*/ 2147483647 w 636"/>
                <a:gd name="T55" fmla="*/ 2147483647 h 516"/>
                <a:gd name="T56" fmla="*/ 2147483647 w 636"/>
                <a:gd name="T57" fmla="*/ 2147483647 h 516"/>
                <a:gd name="T58" fmla="*/ 2147483647 w 636"/>
                <a:gd name="T59" fmla="*/ 2147483647 h 516"/>
                <a:gd name="T60" fmla="*/ 2147483647 w 636"/>
                <a:gd name="T61" fmla="*/ 2147483647 h 516"/>
                <a:gd name="T62" fmla="*/ 2147483647 w 636"/>
                <a:gd name="T63" fmla="*/ 2147483647 h 516"/>
                <a:gd name="T64" fmla="*/ 2147483647 w 636"/>
                <a:gd name="T65" fmla="*/ 2147483647 h 516"/>
                <a:gd name="T66" fmla="*/ 2147483647 w 636"/>
                <a:gd name="T67" fmla="*/ 2147483647 h 516"/>
                <a:gd name="T68" fmla="*/ 2147483647 w 636"/>
                <a:gd name="T69" fmla="*/ 2147483647 h 516"/>
                <a:gd name="T70" fmla="*/ 2147483647 w 636"/>
                <a:gd name="T71" fmla="*/ 2147483647 h 516"/>
                <a:gd name="T72" fmla="*/ 2147483647 w 636"/>
                <a:gd name="T73" fmla="*/ 2147483647 h 516"/>
                <a:gd name="T74" fmla="*/ 2147483647 w 636"/>
                <a:gd name="T75" fmla="*/ 2147483647 h 516"/>
                <a:gd name="T76" fmla="*/ 2147483647 w 636"/>
                <a:gd name="T77" fmla="*/ 2147483647 h 516"/>
                <a:gd name="T78" fmla="*/ 2147483647 w 636"/>
                <a:gd name="T79" fmla="*/ 2147483647 h 516"/>
                <a:gd name="T80" fmla="*/ 2147483647 w 636"/>
                <a:gd name="T81" fmla="*/ 2147483647 h 516"/>
                <a:gd name="T82" fmla="*/ 2147483647 w 636"/>
                <a:gd name="T83" fmla="*/ 2147483647 h 516"/>
                <a:gd name="T84" fmla="*/ 2147483647 w 636"/>
                <a:gd name="T85" fmla="*/ 2147483647 h 516"/>
                <a:gd name="T86" fmla="*/ 2147483647 w 636"/>
                <a:gd name="T87" fmla="*/ 2147483647 h 516"/>
                <a:gd name="T88" fmla="*/ 2147483647 w 636"/>
                <a:gd name="T89" fmla="*/ 2147483647 h 516"/>
                <a:gd name="T90" fmla="*/ 2147483647 w 636"/>
                <a:gd name="T91" fmla="*/ 2147483647 h 516"/>
                <a:gd name="T92" fmla="*/ 2147483647 w 636"/>
                <a:gd name="T93" fmla="*/ 2147483647 h 516"/>
                <a:gd name="T94" fmla="*/ 2147483647 w 636"/>
                <a:gd name="T95" fmla="*/ 2147483647 h 516"/>
                <a:gd name="T96" fmla="*/ 2147483647 w 636"/>
                <a:gd name="T97" fmla="*/ 2147483647 h 516"/>
                <a:gd name="T98" fmla="*/ 2147483647 w 636"/>
                <a:gd name="T99" fmla="*/ 2147483647 h 516"/>
                <a:gd name="T100" fmla="*/ 0 w 636"/>
                <a:gd name="T101" fmla="*/ 2147483647 h 516"/>
                <a:gd name="T102" fmla="*/ 2147483647 w 636"/>
                <a:gd name="T103" fmla="*/ 2147483647 h 516"/>
                <a:gd name="T104" fmla="*/ 2147483647 w 636"/>
                <a:gd name="T105" fmla="*/ 2147483647 h 516"/>
                <a:gd name="T106" fmla="*/ 2147483647 w 636"/>
                <a:gd name="T107" fmla="*/ 2147483647 h 516"/>
                <a:gd name="T108" fmla="*/ 2147483647 w 636"/>
                <a:gd name="T109" fmla="*/ 2147483647 h 516"/>
                <a:gd name="T110" fmla="*/ 2147483647 w 636"/>
                <a:gd name="T111" fmla="*/ 2147483647 h 516"/>
                <a:gd name="T112" fmla="*/ 2147483647 w 636"/>
                <a:gd name="T113" fmla="*/ 2147483647 h 516"/>
                <a:gd name="T114" fmla="*/ 2147483647 w 636"/>
                <a:gd name="T115" fmla="*/ 2147483647 h 516"/>
                <a:gd name="T116" fmla="*/ 2147483647 w 636"/>
                <a:gd name="T117" fmla="*/ 2147483647 h 516"/>
                <a:gd name="T118" fmla="*/ 2147483647 w 636"/>
                <a:gd name="T119" fmla="*/ 2147483647 h 5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516"/>
                <a:gd name="T182" fmla="*/ 636 w 636"/>
                <a:gd name="T183" fmla="*/ 516 h 5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5" name="Freeform 272"/>
            <p:cNvSpPr>
              <a:spLocks/>
            </p:cNvSpPr>
            <p:nvPr/>
          </p:nvSpPr>
          <p:spPr bwMode="auto">
            <a:xfrm>
              <a:off x="7515983" y="4807908"/>
              <a:ext cx="94555" cy="58407"/>
            </a:xfrm>
            <a:custGeom>
              <a:avLst/>
              <a:gdLst>
                <a:gd name="T0" fmla="*/ 2147483647 w 64"/>
                <a:gd name="T1" fmla="*/ 0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2147483647 w 64"/>
                <a:gd name="T13" fmla="*/ 2147483647 h 38"/>
                <a:gd name="T14" fmla="*/ 2147483647 w 64"/>
                <a:gd name="T15" fmla="*/ 2147483647 h 38"/>
                <a:gd name="T16" fmla="*/ 2147483647 w 64"/>
                <a:gd name="T17" fmla="*/ 2147483647 h 38"/>
                <a:gd name="T18" fmla="*/ 0 w 64"/>
                <a:gd name="T19" fmla="*/ 2147483647 h 38"/>
                <a:gd name="T20" fmla="*/ 0 w 64"/>
                <a:gd name="T21" fmla="*/ 2147483647 h 38"/>
                <a:gd name="T22" fmla="*/ 0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2147483647 h 38"/>
                <a:gd name="T38" fmla="*/ 2147483647 w 64"/>
                <a:gd name="T39" fmla="*/ 2147483647 h 38"/>
                <a:gd name="T40" fmla="*/ 2147483647 w 64"/>
                <a:gd name="T41" fmla="*/ 0 h 38"/>
                <a:gd name="T42" fmla="*/ 2147483647 w 64"/>
                <a:gd name="T43" fmla="*/ 0 h 38"/>
                <a:gd name="T44" fmla="*/ 2147483647 w 64"/>
                <a:gd name="T45" fmla="*/ 2147483647 h 38"/>
                <a:gd name="T46" fmla="*/ 2147483647 w 64"/>
                <a:gd name="T47" fmla="*/ 0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6" name="Freeform 273"/>
            <p:cNvSpPr>
              <a:spLocks/>
            </p:cNvSpPr>
            <p:nvPr/>
          </p:nvSpPr>
          <p:spPr bwMode="auto">
            <a:xfrm>
              <a:off x="7437572" y="4799943"/>
              <a:ext cx="72646" cy="15929"/>
            </a:xfrm>
            <a:custGeom>
              <a:avLst/>
              <a:gdLst>
                <a:gd name="T0" fmla="*/ 2147483647 w 50"/>
                <a:gd name="T1" fmla="*/ 2147483647 h 10"/>
                <a:gd name="T2" fmla="*/ 2147483647 w 50"/>
                <a:gd name="T3" fmla="*/ 2147483647 h 10"/>
                <a:gd name="T4" fmla="*/ 2147483647 w 50"/>
                <a:gd name="T5" fmla="*/ 2147483647 h 10"/>
                <a:gd name="T6" fmla="*/ 2147483647 w 50"/>
                <a:gd name="T7" fmla="*/ 2147483647 h 10"/>
                <a:gd name="T8" fmla="*/ 2147483647 w 50"/>
                <a:gd name="T9" fmla="*/ 2147483647 h 10"/>
                <a:gd name="T10" fmla="*/ 2147483647 w 50"/>
                <a:gd name="T11" fmla="*/ 2147483647 h 10"/>
                <a:gd name="T12" fmla="*/ 2147483647 w 50"/>
                <a:gd name="T13" fmla="*/ 2147483647 h 10"/>
                <a:gd name="T14" fmla="*/ 0 w 50"/>
                <a:gd name="T15" fmla="*/ 2147483647 h 10"/>
                <a:gd name="T16" fmla="*/ 2147483647 w 50"/>
                <a:gd name="T17" fmla="*/ 2147483647 h 10"/>
                <a:gd name="T18" fmla="*/ 2147483647 w 50"/>
                <a:gd name="T19" fmla="*/ 0 h 10"/>
                <a:gd name="T20" fmla="*/ 2147483647 w 50"/>
                <a:gd name="T21" fmla="*/ 2147483647 h 10"/>
                <a:gd name="T22" fmla="*/ 2147483647 w 50"/>
                <a:gd name="T23" fmla="*/ 2147483647 h 10"/>
                <a:gd name="T24" fmla="*/ 2147483647 w 50"/>
                <a:gd name="T25" fmla="*/ 2147483647 h 10"/>
                <a:gd name="T26" fmla="*/ 2147483647 w 50"/>
                <a:gd name="T27" fmla="*/ 2147483647 h 10"/>
                <a:gd name="T28" fmla="*/ 2147483647 w 50"/>
                <a:gd name="T29" fmla="*/ 2147483647 h 10"/>
                <a:gd name="T30" fmla="*/ 2147483647 w 50"/>
                <a:gd name="T31" fmla="*/ 2147483647 h 10"/>
                <a:gd name="T32" fmla="*/ 2147483647 w 50"/>
                <a:gd name="T33" fmla="*/ 2147483647 h 10"/>
                <a:gd name="T34" fmla="*/ 2147483647 w 50"/>
                <a:gd name="T35" fmla="*/ 2147483647 h 10"/>
                <a:gd name="T36" fmla="*/ 2147483647 w 50"/>
                <a:gd name="T37" fmla="*/ 2147483647 h 10"/>
                <a:gd name="T38" fmla="*/ 2147483647 w 50"/>
                <a:gd name="T39" fmla="*/ 2147483647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0"/>
                <a:gd name="T62" fmla="*/ 50 w 50"/>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7" name="Freeform 274"/>
            <p:cNvSpPr>
              <a:spLocks/>
            </p:cNvSpPr>
            <p:nvPr/>
          </p:nvSpPr>
          <p:spPr bwMode="auto">
            <a:xfrm>
              <a:off x="7105476" y="4737554"/>
              <a:ext cx="235234" cy="78319"/>
            </a:xfrm>
            <a:custGeom>
              <a:avLst/>
              <a:gdLst>
                <a:gd name="T0" fmla="*/ 2147483647 w 162"/>
                <a:gd name="T1" fmla="*/ 2147483647 h 50"/>
                <a:gd name="T2" fmla="*/ 0 w 162"/>
                <a:gd name="T3" fmla="*/ 2147483647 h 50"/>
                <a:gd name="T4" fmla="*/ 2147483647 w 162"/>
                <a:gd name="T5" fmla="*/ 2147483647 h 50"/>
                <a:gd name="T6" fmla="*/ 2147483647 w 162"/>
                <a:gd name="T7" fmla="*/ 2147483647 h 50"/>
                <a:gd name="T8" fmla="*/ 2147483647 w 162"/>
                <a:gd name="T9" fmla="*/ 2147483647 h 50"/>
                <a:gd name="T10" fmla="*/ 2147483647 w 162"/>
                <a:gd name="T11" fmla="*/ 0 h 50"/>
                <a:gd name="T12" fmla="*/ 2147483647 w 162"/>
                <a:gd name="T13" fmla="*/ 2147483647 h 50"/>
                <a:gd name="T14" fmla="*/ 2147483647 w 162"/>
                <a:gd name="T15" fmla="*/ 2147483647 h 50"/>
                <a:gd name="T16" fmla="*/ 2147483647 w 162"/>
                <a:gd name="T17" fmla="*/ 2147483647 h 50"/>
                <a:gd name="T18" fmla="*/ 2147483647 w 162"/>
                <a:gd name="T19" fmla="*/ 2147483647 h 50"/>
                <a:gd name="T20" fmla="*/ 2147483647 w 162"/>
                <a:gd name="T21" fmla="*/ 2147483647 h 50"/>
                <a:gd name="T22" fmla="*/ 2147483647 w 162"/>
                <a:gd name="T23" fmla="*/ 2147483647 h 50"/>
                <a:gd name="T24" fmla="*/ 2147483647 w 162"/>
                <a:gd name="T25" fmla="*/ 2147483647 h 50"/>
                <a:gd name="T26" fmla="*/ 2147483647 w 162"/>
                <a:gd name="T27" fmla="*/ 2147483647 h 50"/>
                <a:gd name="T28" fmla="*/ 2147483647 w 162"/>
                <a:gd name="T29" fmla="*/ 2147483647 h 50"/>
                <a:gd name="T30" fmla="*/ 2147483647 w 162"/>
                <a:gd name="T31" fmla="*/ 2147483647 h 50"/>
                <a:gd name="T32" fmla="*/ 2147483647 w 162"/>
                <a:gd name="T33" fmla="*/ 2147483647 h 50"/>
                <a:gd name="T34" fmla="*/ 2147483647 w 162"/>
                <a:gd name="T35" fmla="*/ 2147483647 h 50"/>
                <a:gd name="T36" fmla="*/ 2147483647 w 162"/>
                <a:gd name="T37" fmla="*/ 2147483647 h 50"/>
                <a:gd name="T38" fmla="*/ 2147483647 w 162"/>
                <a:gd name="T39" fmla="*/ 2147483647 h 50"/>
                <a:gd name="T40" fmla="*/ 2147483647 w 162"/>
                <a:gd name="T41" fmla="*/ 2147483647 h 50"/>
                <a:gd name="T42" fmla="*/ 2147483647 w 162"/>
                <a:gd name="T43" fmla="*/ 2147483647 h 50"/>
                <a:gd name="T44" fmla="*/ 2147483647 w 162"/>
                <a:gd name="T45" fmla="*/ 2147483647 h 50"/>
                <a:gd name="T46" fmla="*/ 2147483647 w 162"/>
                <a:gd name="T47" fmla="*/ 2147483647 h 50"/>
                <a:gd name="T48" fmla="*/ 2147483647 w 162"/>
                <a:gd name="T49" fmla="*/ 2147483647 h 50"/>
                <a:gd name="T50" fmla="*/ 2147483647 w 162"/>
                <a:gd name="T51" fmla="*/ 2147483647 h 50"/>
                <a:gd name="T52" fmla="*/ 2147483647 w 162"/>
                <a:gd name="T53" fmla="*/ 2147483647 h 50"/>
                <a:gd name="T54" fmla="*/ 2147483647 w 162"/>
                <a:gd name="T55" fmla="*/ 2147483647 h 50"/>
                <a:gd name="T56" fmla="*/ 2147483647 w 162"/>
                <a:gd name="T57" fmla="*/ 2147483647 h 50"/>
                <a:gd name="T58" fmla="*/ 2147483647 w 162"/>
                <a:gd name="T59" fmla="*/ 2147483647 h 50"/>
                <a:gd name="T60" fmla="*/ 2147483647 w 162"/>
                <a:gd name="T61" fmla="*/ 2147483647 h 50"/>
                <a:gd name="T62" fmla="*/ 2147483647 w 162"/>
                <a:gd name="T63" fmla="*/ 2147483647 h 50"/>
                <a:gd name="T64" fmla="*/ 2147483647 w 162"/>
                <a:gd name="T65" fmla="*/ 2147483647 h 50"/>
                <a:gd name="T66" fmla="*/ 2147483647 w 162"/>
                <a:gd name="T67" fmla="*/ 2147483647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50"/>
                <a:gd name="T104" fmla="*/ 162 w 162"/>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8" name="Freeform 275"/>
            <p:cNvSpPr>
              <a:spLocks/>
            </p:cNvSpPr>
            <p:nvPr/>
          </p:nvSpPr>
          <p:spPr bwMode="auto">
            <a:xfrm>
              <a:off x="7105476" y="4610119"/>
              <a:ext cx="33440" cy="41151"/>
            </a:xfrm>
            <a:custGeom>
              <a:avLst/>
              <a:gdLst>
                <a:gd name="T0" fmla="*/ 0 w 24"/>
                <a:gd name="T1" fmla="*/ 2147483647 h 26"/>
                <a:gd name="T2" fmla="*/ 2147483647 w 24"/>
                <a:gd name="T3" fmla="*/ 2147483647 h 26"/>
                <a:gd name="T4" fmla="*/ 2147483647 w 24"/>
                <a:gd name="T5" fmla="*/ 2147483647 h 26"/>
                <a:gd name="T6" fmla="*/ 2147483647 w 24"/>
                <a:gd name="T7" fmla="*/ 0 h 26"/>
                <a:gd name="T8" fmla="*/ 2147483647 w 24"/>
                <a:gd name="T9" fmla="*/ 0 h 26"/>
                <a:gd name="T10" fmla="*/ 2147483647 w 24"/>
                <a:gd name="T11" fmla="*/ 2147483647 h 26"/>
                <a:gd name="T12" fmla="*/ 2147483647 w 24"/>
                <a:gd name="T13" fmla="*/ 2147483647 h 26"/>
                <a:gd name="T14" fmla="*/ 2147483647 w 24"/>
                <a:gd name="T15" fmla="*/ 2147483647 h 26"/>
                <a:gd name="T16" fmla="*/ 2147483647 w 24"/>
                <a:gd name="T17" fmla="*/ 2147483647 h 26"/>
                <a:gd name="T18" fmla="*/ 2147483647 w 24"/>
                <a:gd name="T19" fmla="*/ 2147483647 h 26"/>
                <a:gd name="T20" fmla="*/ 2147483647 w 24"/>
                <a:gd name="T21" fmla="*/ 2147483647 h 26"/>
                <a:gd name="T22" fmla="*/ 2147483647 w 24"/>
                <a:gd name="T23" fmla="*/ 2147483647 h 26"/>
                <a:gd name="T24" fmla="*/ 2147483647 w 24"/>
                <a:gd name="T25" fmla="*/ 2147483647 h 26"/>
                <a:gd name="T26" fmla="*/ 2147483647 w 24"/>
                <a:gd name="T27" fmla="*/ 2147483647 h 26"/>
                <a:gd name="T28" fmla="*/ 2147483647 w 24"/>
                <a:gd name="T29" fmla="*/ 2147483647 h 26"/>
                <a:gd name="T30" fmla="*/ 2147483647 w 24"/>
                <a:gd name="T31" fmla="*/ 2147483647 h 26"/>
                <a:gd name="T32" fmla="*/ 2147483647 w 24"/>
                <a:gd name="T33" fmla="*/ 2147483647 h 26"/>
                <a:gd name="T34" fmla="*/ 2147483647 w 24"/>
                <a:gd name="T35" fmla="*/ 2147483647 h 26"/>
                <a:gd name="T36" fmla="*/ 0 w 24"/>
                <a:gd name="T37" fmla="*/ 2147483647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39" name="Freeform 276"/>
            <p:cNvSpPr>
              <a:spLocks/>
            </p:cNvSpPr>
            <p:nvPr/>
          </p:nvSpPr>
          <p:spPr bwMode="auto">
            <a:xfrm>
              <a:off x="7159672" y="4639322"/>
              <a:ext cx="17296" cy="15929"/>
            </a:xfrm>
            <a:custGeom>
              <a:avLst/>
              <a:gdLst>
                <a:gd name="T0" fmla="*/ 2147483647 w 12"/>
                <a:gd name="T1" fmla="*/ 2147483647 h 10"/>
                <a:gd name="T2" fmla="*/ 2147483647 w 12"/>
                <a:gd name="T3" fmla="*/ 2147483647 h 10"/>
                <a:gd name="T4" fmla="*/ 2147483647 w 12"/>
                <a:gd name="T5" fmla="*/ 2147483647 h 10"/>
                <a:gd name="T6" fmla="*/ 2147483647 w 12"/>
                <a:gd name="T7" fmla="*/ 2147483647 h 10"/>
                <a:gd name="T8" fmla="*/ 2147483647 w 12"/>
                <a:gd name="T9" fmla="*/ 2147483647 h 10"/>
                <a:gd name="T10" fmla="*/ 0 w 12"/>
                <a:gd name="T11" fmla="*/ 2147483647 h 10"/>
                <a:gd name="T12" fmla="*/ 2147483647 w 12"/>
                <a:gd name="T13" fmla="*/ 2147483647 h 10"/>
                <a:gd name="T14" fmla="*/ 2147483647 w 12"/>
                <a:gd name="T15" fmla="*/ 0 h 10"/>
                <a:gd name="T16" fmla="*/ 2147483647 w 12"/>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12" y="2"/>
                  </a:moveTo>
                  <a:lnTo>
                    <a:pt x="10" y="6"/>
                  </a:lnTo>
                  <a:lnTo>
                    <a:pt x="10" y="10"/>
                  </a:lnTo>
                  <a:lnTo>
                    <a:pt x="4" y="10"/>
                  </a:lnTo>
                  <a:lnTo>
                    <a:pt x="2" y="8"/>
                  </a:lnTo>
                  <a:lnTo>
                    <a:pt x="0" y="4"/>
                  </a:lnTo>
                  <a:lnTo>
                    <a:pt x="2" y="2"/>
                  </a:lnTo>
                  <a:lnTo>
                    <a:pt x="4" y="0"/>
                  </a:lnTo>
                  <a:lnTo>
                    <a:pt x="12"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0" name="Freeform 277"/>
            <p:cNvSpPr>
              <a:spLocks/>
            </p:cNvSpPr>
            <p:nvPr/>
          </p:nvSpPr>
          <p:spPr bwMode="auto">
            <a:xfrm>
              <a:off x="6948653" y="4592862"/>
              <a:ext cx="13837" cy="17257"/>
            </a:xfrm>
            <a:custGeom>
              <a:avLst/>
              <a:gdLst>
                <a:gd name="T0" fmla="*/ 2147483647 w 10"/>
                <a:gd name="T1" fmla="*/ 0 h 12"/>
                <a:gd name="T2" fmla="*/ 2147483647 w 10"/>
                <a:gd name="T3" fmla="*/ 2147483647 h 12"/>
                <a:gd name="T4" fmla="*/ 2147483647 w 10"/>
                <a:gd name="T5" fmla="*/ 2147483647 h 12"/>
                <a:gd name="T6" fmla="*/ 2147483647 w 10"/>
                <a:gd name="T7" fmla="*/ 2147483647 h 12"/>
                <a:gd name="T8" fmla="*/ 2147483647 w 10"/>
                <a:gd name="T9" fmla="*/ 2147483647 h 12"/>
                <a:gd name="T10" fmla="*/ 2147483647 w 10"/>
                <a:gd name="T11" fmla="*/ 2147483647 h 12"/>
                <a:gd name="T12" fmla="*/ 2147483647 w 10"/>
                <a:gd name="T13" fmla="*/ 2147483647 h 12"/>
                <a:gd name="T14" fmla="*/ 0 w 10"/>
                <a:gd name="T15" fmla="*/ 2147483647 h 12"/>
                <a:gd name="T16" fmla="*/ 2147483647 w 10"/>
                <a:gd name="T17" fmla="*/ 0 h 12"/>
                <a:gd name="T18" fmla="*/ 2147483647 w 10"/>
                <a:gd name="T19" fmla="*/ 0 h 12"/>
                <a:gd name="T20" fmla="*/ 2147483647 w 10"/>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2"/>
                <a:gd name="T35" fmla="*/ 10 w 10"/>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1" name="Freeform 278"/>
            <p:cNvSpPr>
              <a:spLocks/>
            </p:cNvSpPr>
            <p:nvPr/>
          </p:nvSpPr>
          <p:spPr bwMode="auto">
            <a:xfrm>
              <a:off x="6917519" y="4522508"/>
              <a:ext cx="17296" cy="22567"/>
            </a:xfrm>
            <a:custGeom>
              <a:avLst/>
              <a:gdLst>
                <a:gd name="T0" fmla="*/ 2147483647 w 12"/>
                <a:gd name="T1" fmla="*/ 2147483647 h 14"/>
                <a:gd name="T2" fmla="*/ 2147483647 w 12"/>
                <a:gd name="T3" fmla="*/ 2147483647 h 14"/>
                <a:gd name="T4" fmla="*/ 2147483647 w 12"/>
                <a:gd name="T5" fmla="*/ 2147483647 h 14"/>
                <a:gd name="T6" fmla="*/ 2147483647 w 12"/>
                <a:gd name="T7" fmla="*/ 2147483647 h 14"/>
                <a:gd name="T8" fmla="*/ 0 w 12"/>
                <a:gd name="T9" fmla="*/ 2147483647 h 14"/>
                <a:gd name="T10" fmla="*/ 0 w 12"/>
                <a:gd name="T11" fmla="*/ 2147483647 h 14"/>
                <a:gd name="T12" fmla="*/ 0 w 12"/>
                <a:gd name="T13" fmla="*/ 0 h 14"/>
                <a:gd name="T14" fmla="*/ 2147483647 w 12"/>
                <a:gd name="T15" fmla="*/ 2147483647 h 14"/>
                <a:gd name="T16" fmla="*/ 2147483647 w 12"/>
                <a:gd name="T17" fmla="*/ 2147483647 h 14"/>
                <a:gd name="T18" fmla="*/ 2147483647 w 12"/>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4"/>
                <a:gd name="T32" fmla="*/ 12 w 1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2" name="Freeform 279"/>
            <p:cNvSpPr>
              <a:spLocks/>
            </p:cNvSpPr>
            <p:nvPr/>
          </p:nvSpPr>
          <p:spPr bwMode="auto">
            <a:xfrm>
              <a:off x="7673959" y="4888882"/>
              <a:ext cx="29981" cy="15929"/>
            </a:xfrm>
            <a:custGeom>
              <a:avLst/>
              <a:gdLst>
                <a:gd name="T0" fmla="*/ 0 w 20"/>
                <a:gd name="T1" fmla="*/ 0 h 10"/>
                <a:gd name="T2" fmla="*/ 0 w 20"/>
                <a:gd name="T3" fmla="*/ 2147483647 h 10"/>
                <a:gd name="T4" fmla="*/ 2147483647 w 20"/>
                <a:gd name="T5" fmla="*/ 2147483647 h 10"/>
                <a:gd name="T6" fmla="*/ 2147483647 w 20"/>
                <a:gd name="T7" fmla="*/ 2147483647 h 10"/>
                <a:gd name="T8" fmla="*/ 2147483647 w 20"/>
                <a:gd name="T9" fmla="*/ 2147483647 h 10"/>
                <a:gd name="T10" fmla="*/ 2147483647 w 20"/>
                <a:gd name="T11" fmla="*/ 2147483647 h 10"/>
                <a:gd name="T12" fmla="*/ 2147483647 w 20"/>
                <a:gd name="T13" fmla="*/ 2147483647 h 10"/>
                <a:gd name="T14" fmla="*/ 2147483647 w 20"/>
                <a:gd name="T15" fmla="*/ 0 h 10"/>
                <a:gd name="T16" fmla="*/ 2147483647 w 20"/>
                <a:gd name="T17" fmla="*/ 0 h 10"/>
                <a:gd name="T18" fmla="*/ 0 w 2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0"/>
                <a:gd name="T32" fmla="*/ 20 w 2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3" name="Freeform 280"/>
            <p:cNvSpPr>
              <a:spLocks/>
            </p:cNvSpPr>
            <p:nvPr/>
          </p:nvSpPr>
          <p:spPr bwMode="auto">
            <a:xfrm>
              <a:off x="7730461" y="5734463"/>
              <a:ext cx="95708" cy="92921"/>
            </a:xfrm>
            <a:custGeom>
              <a:avLst/>
              <a:gdLst>
                <a:gd name="T0" fmla="*/ 2147483647 w 66"/>
                <a:gd name="T1" fmla="*/ 2147483647 h 58"/>
                <a:gd name="T2" fmla="*/ 2147483647 w 66"/>
                <a:gd name="T3" fmla="*/ 2147483647 h 58"/>
                <a:gd name="T4" fmla="*/ 2147483647 w 66"/>
                <a:gd name="T5" fmla="*/ 2147483647 h 58"/>
                <a:gd name="T6" fmla="*/ 2147483647 w 66"/>
                <a:gd name="T7" fmla="*/ 2147483647 h 58"/>
                <a:gd name="T8" fmla="*/ 2147483647 w 66"/>
                <a:gd name="T9" fmla="*/ 2147483647 h 58"/>
                <a:gd name="T10" fmla="*/ 2147483647 w 66"/>
                <a:gd name="T11" fmla="*/ 2147483647 h 58"/>
                <a:gd name="T12" fmla="*/ 2147483647 w 66"/>
                <a:gd name="T13" fmla="*/ 2147483647 h 58"/>
                <a:gd name="T14" fmla="*/ 2147483647 w 66"/>
                <a:gd name="T15" fmla="*/ 2147483647 h 58"/>
                <a:gd name="T16" fmla="*/ 2147483647 w 66"/>
                <a:gd name="T17" fmla="*/ 2147483647 h 58"/>
                <a:gd name="T18" fmla="*/ 2147483647 w 66"/>
                <a:gd name="T19" fmla="*/ 2147483647 h 58"/>
                <a:gd name="T20" fmla="*/ 2147483647 w 66"/>
                <a:gd name="T21" fmla="*/ 2147483647 h 58"/>
                <a:gd name="T22" fmla="*/ 2147483647 w 66"/>
                <a:gd name="T23" fmla="*/ 2147483647 h 58"/>
                <a:gd name="T24" fmla="*/ 2147483647 w 66"/>
                <a:gd name="T25" fmla="*/ 2147483647 h 58"/>
                <a:gd name="T26" fmla="*/ 2147483647 w 66"/>
                <a:gd name="T27" fmla="*/ 2147483647 h 58"/>
                <a:gd name="T28" fmla="*/ 2147483647 w 66"/>
                <a:gd name="T29" fmla="*/ 2147483647 h 58"/>
                <a:gd name="T30" fmla="*/ 2147483647 w 66"/>
                <a:gd name="T31" fmla="*/ 2147483647 h 58"/>
                <a:gd name="T32" fmla="*/ 2147483647 w 66"/>
                <a:gd name="T33" fmla="*/ 2147483647 h 58"/>
                <a:gd name="T34" fmla="*/ 2147483647 w 66"/>
                <a:gd name="T35" fmla="*/ 2147483647 h 58"/>
                <a:gd name="T36" fmla="*/ 2147483647 w 66"/>
                <a:gd name="T37" fmla="*/ 2147483647 h 58"/>
                <a:gd name="T38" fmla="*/ 2147483647 w 66"/>
                <a:gd name="T39" fmla="*/ 2147483647 h 58"/>
                <a:gd name="T40" fmla="*/ 2147483647 w 66"/>
                <a:gd name="T41" fmla="*/ 2147483647 h 58"/>
                <a:gd name="T42" fmla="*/ 2147483647 w 66"/>
                <a:gd name="T43" fmla="*/ 2147483647 h 58"/>
                <a:gd name="T44" fmla="*/ 2147483647 w 66"/>
                <a:gd name="T45" fmla="*/ 2147483647 h 58"/>
                <a:gd name="T46" fmla="*/ 2147483647 w 66"/>
                <a:gd name="T47" fmla="*/ 2147483647 h 58"/>
                <a:gd name="T48" fmla="*/ 2147483647 w 66"/>
                <a:gd name="T49" fmla="*/ 2147483647 h 58"/>
                <a:gd name="T50" fmla="*/ 0 w 66"/>
                <a:gd name="T51" fmla="*/ 2147483647 h 58"/>
                <a:gd name="T52" fmla="*/ 0 w 66"/>
                <a:gd name="T53" fmla="*/ 2147483647 h 58"/>
                <a:gd name="T54" fmla="*/ 0 w 66"/>
                <a:gd name="T55" fmla="*/ 2147483647 h 58"/>
                <a:gd name="T56" fmla="*/ 0 w 66"/>
                <a:gd name="T57" fmla="*/ 2147483647 h 58"/>
                <a:gd name="T58" fmla="*/ 2147483647 w 66"/>
                <a:gd name="T59" fmla="*/ 2147483647 h 58"/>
                <a:gd name="T60" fmla="*/ 2147483647 w 66"/>
                <a:gd name="T61" fmla="*/ 2147483647 h 58"/>
                <a:gd name="T62" fmla="*/ 2147483647 w 66"/>
                <a:gd name="T63" fmla="*/ 2147483647 h 58"/>
                <a:gd name="T64" fmla="*/ 2147483647 w 66"/>
                <a:gd name="T65" fmla="*/ 2147483647 h 58"/>
                <a:gd name="T66" fmla="*/ 2147483647 w 66"/>
                <a:gd name="T67" fmla="*/ 2147483647 h 58"/>
                <a:gd name="T68" fmla="*/ 2147483647 w 66"/>
                <a:gd name="T69" fmla="*/ 2147483647 h 58"/>
                <a:gd name="T70" fmla="*/ 2147483647 w 66"/>
                <a:gd name="T71" fmla="*/ 2147483647 h 58"/>
                <a:gd name="T72" fmla="*/ 2147483647 w 66"/>
                <a:gd name="T73" fmla="*/ 0 h 58"/>
                <a:gd name="T74" fmla="*/ 2147483647 w 66"/>
                <a:gd name="T75" fmla="*/ 2147483647 h 58"/>
                <a:gd name="T76" fmla="*/ 2147483647 w 66"/>
                <a:gd name="T77" fmla="*/ 2147483647 h 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58"/>
                <a:gd name="T119" fmla="*/ 66 w 66"/>
                <a:gd name="T120" fmla="*/ 58 h 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4" name="Freeform 281"/>
            <p:cNvSpPr>
              <a:spLocks/>
            </p:cNvSpPr>
            <p:nvPr/>
          </p:nvSpPr>
          <p:spPr bwMode="auto">
            <a:xfrm>
              <a:off x="8116753" y="5739773"/>
              <a:ext cx="267521" cy="179205"/>
            </a:xfrm>
            <a:custGeom>
              <a:avLst/>
              <a:gdLst>
                <a:gd name="T0" fmla="*/ 2147483647 w 184"/>
                <a:gd name="T1" fmla="*/ 2147483647 h 114"/>
                <a:gd name="T2" fmla="*/ 2147483647 w 184"/>
                <a:gd name="T3" fmla="*/ 2147483647 h 114"/>
                <a:gd name="T4" fmla="*/ 2147483647 w 184"/>
                <a:gd name="T5" fmla="*/ 2147483647 h 114"/>
                <a:gd name="T6" fmla="*/ 2147483647 w 184"/>
                <a:gd name="T7" fmla="*/ 2147483647 h 114"/>
                <a:gd name="T8" fmla="*/ 2147483647 w 184"/>
                <a:gd name="T9" fmla="*/ 2147483647 h 114"/>
                <a:gd name="T10" fmla="*/ 2147483647 w 184"/>
                <a:gd name="T11" fmla="*/ 2147483647 h 114"/>
                <a:gd name="T12" fmla="*/ 2147483647 w 184"/>
                <a:gd name="T13" fmla="*/ 2147483647 h 114"/>
                <a:gd name="T14" fmla="*/ 2147483647 w 184"/>
                <a:gd name="T15" fmla="*/ 0 h 114"/>
                <a:gd name="T16" fmla="*/ 2147483647 w 184"/>
                <a:gd name="T17" fmla="*/ 2147483647 h 114"/>
                <a:gd name="T18" fmla="*/ 2147483647 w 184"/>
                <a:gd name="T19" fmla="*/ 2147483647 h 114"/>
                <a:gd name="T20" fmla="*/ 2147483647 w 184"/>
                <a:gd name="T21" fmla="*/ 2147483647 h 114"/>
                <a:gd name="T22" fmla="*/ 2147483647 w 184"/>
                <a:gd name="T23" fmla="*/ 2147483647 h 114"/>
                <a:gd name="T24" fmla="*/ 2147483647 w 184"/>
                <a:gd name="T25" fmla="*/ 2147483647 h 114"/>
                <a:gd name="T26" fmla="*/ 2147483647 w 184"/>
                <a:gd name="T27" fmla="*/ 2147483647 h 114"/>
                <a:gd name="T28" fmla="*/ 2147483647 w 184"/>
                <a:gd name="T29" fmla="*/ 2147483647 h 114"/>
                <a:gd name="T30" fmla="*/ 2147483647 w 184"/>
                <a:gd name="T31" fmla="*/ 2147483647 h 114"/>
                <a:gd name="T32" fmla="*/ 2147483647 w 184"/>
                <a:gd name="T33" fmla="*/ 2147483647 h 114"/>
                <a:gd name="T34" fmla="*/ 2147483647 w 184"/>
                <a:gd name="T35" fmla="*/ 2147483647 h 114"/>
                <a:gd name="T36" fmla="*/ 2147483647 w 184"/>
                <a:gd name="T37" fmla="*/ 2147483647 h 114"/>
                <a:gd name="T38" fmla="*/ 2147483647 w 184"/>
                <a:gd name="T39" fmla="*/ 2147483647 h 114"/>
                <a:gd name="T40" fmla="*/ 2147483647 w 184"/>
                <a:gd name="T41" fmla="*/ 2147483647 h 114"/>
                <a:gd name="T42" fmla="*/ 2147483647 w 184"/>
                <a:gd name="T43" fmla="*/ 2147483647 h 114"/>
                <a:gd name="T44" fmla="*/ 2147483647 w 184"/>
                <a:gd name="T45" fmla="*/ 2147483647 h 114"/>
                <a:gd name="T46" fmla="*/ 2147483647 w 184"/>
                <a:gd name="T47" fmla="*/ 2147483647 h 114"/>
                <a:gd name="T48" fmla="*/ 2147483647 w 184"/>
                <a:gd name="T49" fmla="*/ 2147483647 h 114"/>
                <a:gd name="T50" fmla="*/ 2147483647 w 184"/>
                <a:gd name="T51" fmla="*/ 2147483647 h 114"/>
                <a:gd name="T52" fmla="*/ 2147483647 w 184"/>
                <a:gd name="T53" fmla="*/ 2147483647 h 114"/>
                <a:gd name="T54" fmla="*/ 2147483647 w 184"/>
                <a:gd name="T55" fmla="*/ 2147483647 h 114"/>
                <a:gd name="T56" fmla="*/ 2147483647 w 184"/>
                <a:gd name="T57" fmla="*/ 2147483647 h 114"/>
                <a:gd name="T58" fmla="*/ 2147483647 w 184"/>
                <a:gd name="T59" fmla="*/ 2147483647 h 114"/>
                <a:gd name="T60" fmla="*/ 2147483647 w 184"/>
                <a:gd name="T61" fmla="*/ 2147483647 h 114"/>
                <a:gd name="T62" fmla="*/ 2147483647 w 184"/>
                <a:gd name="T63" fmla="*/ 2147483647 h 114"/>
                <a:gd name="T64" fmla="*/ 2147483647 w 184"/>
                <a:gd name="T65" fmla="*/ 2147483647 h 114"/>
                <a:gd name="T66" fmla="*/ 2147483647 w 184"/>
                <a:gd name="T67" fmla="*/ 2147483647 h 114"/>
                <a:gd name="T68" fmla="*/ 2147483647 w 184"/>
                <a:gd name="T69" fmla="*/ 2147483647 h 114"/>
                <a:gd name="T70" fmla="*/ 2147483647 w 184"/>
                <a:gd name="T71" fmla="*/ 2147483647 h 114"/>
                <a:gd name="T72" fmla="*/ 2147483647 w 184"/>
                <a:gd name="T73" fmla="*/ 2147483647 h 114"/>
                <a:gd name="T74" fmla="*/ 2147483647 w 184"/>
                <a:gd name="T75" fmla="*/ 2147483647 h 114"/>
                <a:gd name="T76" fmla="*/ 2147483647 w 184"/>
                <a:gd name="T77" fmla="*/ 2147483647 h 114"/>
                <a:gd name="T78" fmla="*/ 2147483647 w 184"/>
                <a:gd name="T79" fmla="*/ 2147483647 h 114"/>
                <a:gd name="T80" fmla="*/ 2147483647 w 184"/>
                <a:gd name="T81" fmla="*/ 2147483647 h 114"/>
                <a:gd name="T82" fmla="*/ 2147483647 w 184"/>
                <a:gd name="T83" fmla="*/ 2147483647 h 114"/>
                <a:gd name="T84" fmla="*/ 0 w 184"/>
                <a:gd name="T85" fmla="*/ 2147483647 h 114"/>
                <a:gd name="T86" fmla="*/ 0 w 184"/>
                <a:gd name="T87" fmla="*/ 2147483647 h 114"/>
                <a:gd name="T88" fmla="*/ 2147483647 w 184"/>
                <a:gd name="T89" fmla="*/ 2147483647 h 114"/>
                <a:gd name="T90" fmla="*/ 2147483647 w 184"/>
                <a:gd name="T91" fmla="*/ 2147483647 h 114"/>
                <a:gd name="T92" fmla="*/ 2147483647 w 184"/>
                <a:gd name="T93" fmla="*/ 2147483647 h 114"/>
                <a:gd name="T94" fmla="*/ 2147483647 w 184"/>
                <a:gd name="T95" fmla="*/ 2147483647 h 114"/>
                <a:gd name="T96" fmla="*/ 2147483647 w 184"/>
                <a:gd name="T97" fmla="*/ 2147483647 h 114"/>
                <a:gd name="T98" fmla="*/ 2147483647 w 184"/>
                <a:gd name="T99" fmla="*/ 2147483647 h 114"/>
                <a:gd name="T100" fmla="*/ 2147483647 w 184"/>
                <a:gd name="T101" fmla="*/ 2147483647 h 114"/>
                <a:gd name="T102" fmla="*/ 2147483647 w 184"/>
                <a:gd name="T103" fmla="*/ 2147483647 h 114"/>
                <a:gd name="T104" fmla="*/ 2147483647 w 184"/>
                <a:gd name="T105" fmla="*/ 2147483647 h 114"/>
                <a:gd name="T106" fmla="*/ 2147483647 w 184"/>
                <a:gd name="T107" fmla="*/ 2147483647 h 1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4"/>
                <a:gd name="T163" fmla="*/ 0 h 114"/>
                <a:gd name="T164" fmla="*/ 184 w 184"/>
                <a:gd name="T165" fmla="*/ 114 h 1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5" name="Freeform 282"/>
            <p:cNvSpPr>
              <a:spLocks/>
            </p:cNvSpPr>
            <p:nvPr/>
          </p:nvSpPr>
          <p:spPr bwMode="auto">
            <a:xfrm>
              <a:off x="8391193" y="5565877"/>
              <a:ext cx="153364" cy="208409"/>
            </a:xfrm>
            <a:custGeom>
              <a:avLst/>
              <a:gdLst>
                <a:gd name="T0" fmla="*/ 2147483647 w 106"/>
                <a:gd name="T1" fmla="*/ 2147483647 h 132"/>
                <a:gd name="T2" fmla="*/ 0 w 106"/>
                <a:gd name="T3" fmla="*/ 2147483647 h 132"/>
                <a:gd name="T4" fmla="*/ 2147483647 w 106"/>
                <a:gd name="T5" fmla="*/ 2147483647 h 132"/>
                <a:gd name="T6" fmla="*/ 2147483647 w 106"/>
                <a:gd name="T7" fmla="*/ 2147483647 h 132"/>
                <a:gd name="T8" fmla="*/ 2147483647 w 106"/>
                <a:gd name="T9" fmla="*/ 2147483647 h 132"/>
                <a:gd name="T10" fmla="*/ 2147483647 w 106"/>
                <a:gd name="T11" fmla="*/ 2147483647 h 132"/>
                <a:gd name="T12" fmla="*/ 2147483647 w 106"/>
                <a:gd name="T13" fmla="*/ 2147483647 h 132"/>
                <a:gd name="T14" fmla="*/ 2147483647 w 106"/>
                <a:gd name="T15" fmla="*/ 2147483647 h 132"/>
                <a:gd name="T16" fmla="*/ 2147483647 w 106"/>
                <a:gd name="T17" fmla="*/ 2147483647 h 132"/>
                <a:gd name="T18" fmla="*/ 2147483647 w 106"/>
                <a:gd name="T19" fmla="*/ 2147483647 h 132"/>
                <a:gd name="T20" fmla="*/ 2147483647 w 106"/>
                <a:gd name="T21" fmla="*/ 2147483647 h 132"/>
                <a:gd name="T22" fmla="*/ 2147483647 w 106"/>
                <a:gd name="T23" fmla="*/ 2147483647 h 132"/>
                <a:gd name="T24" fmla="*/ 2147483647 w 106"/>
                <a:gd name="T25" fmla="*/ 2147483647 h 132"/>
                <a:gd name="T26" fmla="*/ 2147483647 w 106"/>
                <a:gd name="T27" fmla="*/ 2147483647 h 132"/>
                <a:gd name="T28" fmla="*/ 2147483647 w 106"/>
                <a:gd name="T29" fmla="*/ 2147483647 h 132"/>
                <a:gd name="T30" fmla="*/ 2147483647 w 106"/>
                <a:gd name="T31" fmla="*/ 2147483647 h 132"/>
                <a:gd name="T32" fmla="*/ 2147483647 w 106"/>
                <a:gd name="T33" fmla="*/ 2147483647 h 132"/>
                <a:gd name="T34" fmla="*/ 2147483647 w 106"/>
                <a:gd name="T35" fmla="*/ 0 h 132"/>
                <a:gd name="T36" fmla="*/ 2147483647 w 106"/>
                <a:gd name="T37" fmla="*/ 2147483647 h 132"/>
                <a:gd name="T38" fmla="*/ 2147483647 w 106"/>
                <a:gd name="T39" fmla="*/ 2147483647 h 132"/>
                <a:gd name="T40" fmla="*/ 2147483647 w 106"/>
                <a:gd name="T41" fmla="*/ 2147483647 h 132"/>
                <a:gd name="T42" fmla="*/ 2147483647 w 106"/>
                <a:gd name="T43" fmla="*/ 2147483647 h 132"/>
                <a:gd name="T44" fmla="*/ 2147483647 w 106"/>
                <a:gd name="T45" fmla="*/ 2147483647 h 132"/>
                <a:gd name="T46" fmla="*/ 2147483647 w 106"/>
                <a:gd name="T47" fmla="*/ 2147483647 h 132"/>
                <a:gd name="T48" fmla="*/ 2147483647 w 106"/>
                <a:gd name="T49" fmla="*/ 2147483647 h 132"/>
                <a:gd name="T50" fmla="*/ 2147483647 w 106"/>
                <a:gd name="T51" fmla="*/ 2147483647 h 132"/>
                <a:gd name="T52" fmla="*/ 2147483647 w 106"/>
                <a:gd name="T53" fmla="*/ 2147483647 h 132"/>
                <a:gd name="T54" fmla="*/ 2147483647 w 106"/>
                <a:gd name="T55" fmla="*/ 2147483647 h 132"/>
                <a:gd name="T56" fmla="*/ 2147483647 w 106"/>
                <a:gd name="T57" fmla="*/ 2147483647 h 132"/>
                <a:gd name="T58" fmla="*/ 2147483647 w 106"/>
                <a:gd name="T59" fmla="*/ 2147483647 h 132"/>
                <a:gd name="T60" fmla="*/ 2147483647 w 106"/>
                <a:gd name="T61" fmla="*/ 2147483647 h 132"/>
                <a:gd name="T62" fmla="*/ 2147483647 w 106"/>
                <a:gd name="T63" fmla="*/ 2147483647 h 132"/>
                <a:gd name="T64" fmla="*/ 2147483647 w 106"/>
                <a:gd name="T65" fmla="*/ 2147483647 h 132"/>
                <a:gd name="T66" fmla="*/ 2147483647 w 106"/>
                <a:gd name="T67" fmla="*/ 2147483647 h 132"/>
                <a:gd name="T68" fmla="*/ 2147483647 w 106"/>
                <a:gd name="T69" fmla="*/ 2147483647 h 132"/>
                <a:gd name="T70" fmla="*/ 2147483647 w 106"/>
                <a:gd name="T71" fmla="*/ 2147483647 h 132"/>
                <a:gd name="T72" fmla="*/ 2147483647 w 106"/>
                <a:gd name="T73" fmla="*/ 2147483647 h 132"/>
                <a:gd name="T74" fmla="*/ 2147483647 w 106"/>
                <a:gd name="T75" fmla="*/ 2147483647 h 132"/>
                <a:gd name="T76" fmla="*/ 2147483647 w 106"/>
                <a:gd name="T77" fmla="*/ 2147483647 h 132"/>
                <a:gd name="T78" fmla="*/ 2147483647 w 106"/>
                <a:gd name="T79" fmla="*/ 2147483647 h 132"/>
                <a:gd name="T80" fmla="*/ 2147483647 w 106"/>
                <a:gd name="T81" fmla="*/ 2147483647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
                <a:gd name="T124" fmla="*/ 0 h 132"/>
                <a:gd name="T125" fmla="*/ 106 w 106"/>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6" name="Freeform 283"/>
            <p:cNvSpPr>
              <a:spLocks/>
            </p:cNvSpPr>
            <p:nvPr/>
          </p:nvSpPr>
          <p:spPr bwMode="auto">
            <a:xfrm>
              <a:off x="8418868" y="5151716"/>
              <a:ext cx="56503" cy="70354"/>
            </a:xfrm>
            <a:custGeom>
              <a:avLst/>
              <a:gdLst>
                <a:gd name="T0" fmla="*/ 2147483647 w 38"/>
                <a:gd name="T1" fmla="*/ 2147483647 h 44"/>
                <a:gd name="T2" fmla="*/ 2147483647 w 38"/>
                <a:gd name="T3" fmla="*/ 2147483647 h 44"/>
                <a:gd name="T4" fmla="*/ 2147483647 w 38"/>
                <a:gd name="T5" fmla="*/ 2147483647 h 44"/>
                <a:gd name="T6" fmla="*/ 2147483647 w 38"/>
                <a:gd name="T7" fmla="*/ 2147483647 h 44"/>
                <a:gd name="T8" fmla="*/ 2147483647 w 38"/>
                <a:gd name="T9" fmla="*/ 2147483647 h 44"/>
                <a:gd name="T10" fmla="*/ 2147483647 w 38"/>
                <a:gd name="T11" fmla="*/ 2147483647 h 44"/>
                <a:gd name="T12" fmla="*/ 0 w 38"/>
                <a:gd name="T13" fmla="*/ 2147483647 h 44"/>
                <a:gd name="T14" fmla="*/ 0 w 38"/>
                <a:gd name="T15" fmla="*/ 0 h 44"/>
                <a:gd name="T16" fmla="*/ 2147483647 w 38"/>
                <a:gd name="T17" fmla="*/ 2147483647 h 44"/>
                <a:gd name="T18" fmla="*/ 2147483647 w 38"/>
                <a:gd name="T19" fmla="*/ 2147483647 h 44"/>
                <a:gd name="T20" fmla="*/ 2147483647 w 38"/>
                <a:gd name="T21" fmla="*/ 2147483647 h 44"/>
                <a:gd name="T22" fmla="*/ 2147483647 w 38"/>
                <a:gd name="T23" fmla="*/ 2147483647 h 44"/>
                <a:gd name="T24" fmla="*/ 2147483647 w 38"/>
                <a:gd name="T25" fmla="*/ 2147483647 h 44"/>
                <a:gd name="T26" fmla="*/ 2147483647 w 38"/>
                <a:gd name="T27" fmla="*/ 2147483647 h 44"/>
                <a:gd name="T28" fmla="*/ 2147483647 w 38"/>
                <a:gd name="T29" fmla="*/ 2147483647 h 44"/>
                <a:gd name="T30" fmla="*/ 2147483647 w 38"/>
                <a:gd name="T31" fmla="*/ 2147483647 h 44"/>
                <a:gd name="T32" fmla="*/ 2147483647 w 38"/>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44"/>
                <a:gd name="T53" fmla="*/ 38 w 3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7" name="Freeform 284"/>
            <p:cNvSpPr>
              <a:spLocks/>
            </p:cNvSpPr>
            <p:nvPr/>
          </p:nvSpPr>
          <p:spPr bwMode="auto">
            <a:xfrm>
              <a:off x="8116753" y="4691093"/>
              <a:ext cx="92249" cy="59734"/>
            </a:xfrm>
            <a:custGeom>
              <a:avLst/>
              <a:gdLst>
                <a:gd name="T0" fmla="*/ 2147483647 w 64"/>
                <a:gd name="T1" fmla="*/ 2147483647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0 w 64"/>
                <a:gd name="T13" fmla="*/ 2147483647 h 38"/>
                <a:gd name="T14" fmla="*/ 0 w 64"/>
                <a:gd name="T15" fmla="*/ 2147483647 h 38"/>
                <a:gd name="T16" fmla="*/ 0 w 64"/>
                <a:gd name="T17" fmla="*/ 2147483647 h 38"/>
                <a:gd name="T18" fmla="*/ 2147483647 w 64"/>
                <a:gd name="T19" fmla="*/ 2147483647 h 38"/>
                <a:gd name="T20" fmla="*/ 2147483647 w 64"/>
                <a:gd name="T21" fmla="*/ 2147483647 h 38"/>
                <a:gd name="T22" fmla="*/ 2147483647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0 h 38"/>
                <a:gd name="T38" fmla="*/ 2147483647 w 64"/>
                <a:gd name="T39" fmla="*/ 0 h 38"/>
                <a:gd name="T40" fmla="*/ 2147483647 w 64"/>
                <a:gd name="T41" fmla="*/ 2147483647 h 38"/>
                <a:gd name="T42" fmla="*/ 2147483647 w 64"/>
                <a:gd name="T43" fmla="*/ 2147483647 h 38"/>
                <a:gd name="T44" fmla="*/ 2147483647 w 64"/>
                <a:gd name="T45" fmla="*/ 2147483647 h 38"/>
                <a:gd name="T46" fmla="*/ 2147483647 w 64"/>
                <a:gd name="T47" fmla="*/ 2147483647 h 38"/>
                <a:gd name="T48" fmla="*/ 2147483647 w 64"/>
                <a:gd name="T49" fmla="*/ 2147483647 h 38"/>
                <a:gd name="T50" fmla="*/ 2147483647 w 64"/>
                <a:gd name="T51" fmla="*/ 2147483647 h 38"/>
                <a:gd name="T52" fmla="*/ 2147483647 w 64"/>
                <a:gd name="T53" fmla="*/ 2147483647 h 38"/>
                <a:gd name="T54" fmla="*/ 2147483647 w 64"/>
                <a:gd name="T55" fmla="*/ 2147483647 h 38"/>
                <a:gd name="T56" fmla="*/ 2147483647 w 64"/>
                <a:gd name="T57" fmla="*/ 2147483647 h 38"/>
                <a:gd name="T58" fmla="*/ 2147483647 w 64"/>
                <a:gd name="T59" fmla="*/ 2147483647 h 38"/>
                <a:gd name="T60" fmla="*/ 2147483647 w 64"/>
                <a:gd name="T61" fmla="*/ 2147483647 h 38"/>
                <a:gd name="T62" fmla="*/ 2147483647 w 64"/>
                <a:gd name="T63" fmla="*/ 2147483647 h 38"/>
                <a:gd name="T64" fmla="*/ 2147483647 w 64"/>
                <a:gd name="T65" fmla="*/ 2147483647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38"/>
                <a:gd name="T101" fmla="*/ 64 w 64"/>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8" name="Freeform 285"/>
            <p:cNvSpPr>
              <a:spLocks/>
            </p:cNvSpPr>
            <p:nvPr/>
          </p:nvSpPr>
          <p:spPr bwMode="auto">
            <a:xfrm>
              <a:off x="7778892" y="4725607"/>
              <a:ext cx="17296" cy="25221"/>
            </a:xfrm>
            <a:custGeom>
              <a:avLst/>
              <a:gdLst>
                <a:gd name="T0" fmla="*/ 2147483647 w 12"/>
                <a:gd name="T1" fmla="*/ 2147483647 h 16"/>
                <a:gd name="T2" fmla="*/ 2147483647 w 12"/>
                <a:gd name="T3" fmla="*/ 2147483647 h 16"/>
                <a:gd name="T4" fmla="*/ 2147483647 w 12"/>
                <a:gd name="T5" fmla="*/ 2147483647 h 16"/>
                <a:gd name="T6" fmla="*/ 2147483647 w 12"/>
                <a:gd name="T7" fmla="*/ 2147483647 h 16"/>
                <a:gd name="T8" fmla="*/ 2147483647 w 12"/>
                <a:gd name="T9" fmla="*/ 2147483647 h 16"/>
                <a:gd name="T10" fmla="*/ 0 w 12"/>
                <a:gd name="T11" fmla="*/ 2147483647 h 16"/>
                <a:gd name="T12" fmla="*/ 2147483647 w 12"/>
                <a:gd name="T13" fmla="*/ 2147483647 h 16"/>
                <a:gd name="T14" fmla="*/ 2147483647 w 12"/>
                <a:gd name="T15" fmla="*/ 0 h 16"/>
                <a:gd name="T16" fmla="*/ 2147483647 w 12"/>
                <a:gd name="T17" fmla="*/ 2147483647 h 16"/>
                <a:gd name="T18" fmla="*/ 2147483647 w 12"/>
                <a:gd name="T19" fmla="*/ 2147483647 h 16"/>
                <a:gd name="T20" fmla="*/ 2147483647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49" name="Freeform 286"/>
            <p:cNvSpPr>
              <a:spLocks/>
            </p:cNvSpPr>
            <p:nvPr/>
          </p:nvSpPr>
          <p:spPr bwMode="auto">
            <a:xfrm>
              <a:off x="7703940" y="4773395"/>
              <a:ext cx="17296" cy="29203"/>
            </a:xfrm>
            <a:custGeom>
              <a:avLst/>
              <a:gdLst>
                <a:gd name="T0" fmla="*/ 2147483647 w 12"/>
                <a:gd name="T1" fmla="*/ 2147483647 h 20"/>
                <a:gd name="T2" fmla="*/ 2147483647 w 12"/>
                <a:gd name="T3" fmla="*/ 2147483647 h 20"/>
                <a:gd name="T4" fmla="*/ 2147483647 w 12"/>
                <a:gd name="T5" fmla="*/ 0 h 20"/>
                <a:gd name="T6" fmla="*/ 2147483647 w 12"/>
                <a:gd name="T7" fmla="*/ 2147483647 h 20"/>
                <a:gd name="T8" fmla="*/ 2147483647 w 12"/>
                <a:gd name="T9" fmla="*/ 2147483647 h 20"/>
                <a:gd name="T10" fmla="*/ 2147483647 w 12"/>
                <a:gd name="T11" fmla="*/ 2147483647 h 20"/>
                <a:gd name="T12" fmla="*/ 2147483647 w 12"/>
                <a:gd name="T13" fmla="*/ 2147483647 h 20"/>
                <a:gd name="T14" fmla="*/ 0 w 12"/>
                <a:gd name="T15" fmla="*/ 2147483647 h 20"/>
                <a:gd name="T16" fmla="*/ 0 w 12"/>
                <a:gd name="T17" fmla="*/ 2147483647 h 20"/>
                <a:gd name="T18" fmla="*/ 2147483647 w 12"/>
                <a:gd name="T19" fmla="*/ 2147483647 h 20"/>
                <a:gd name="T20" fmla="*/ 2147483647 w 12"/>
                <a:gd name="T21" fmla="*/ 2147483647 h 20"/>
                <a:gd name="T22" fmla="*/ 2147483647 w 12"/>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0"/>
                <a:gd name="T38" fmla="*/ 12 w 1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0" name="Freeform 287"/>
            <p:cNvSpPr>
              <a:spLocks/>
            </p:cNvSpPr>
            <p:nvPr/>
          </p:nvSpPr>
          <p:spPr bwMode="auto">
            <a:xfrm>
              <a:off x="7635907" y="4645960"/>
              <a:ext cx="73799" cy="34513"/>
            </a:xfrm>
            <a:custGeom>
              <a:avLst/>
              <a:gdLst>
                <a:gd name="T0" fmla="*/ 2147483647 w 50"/>
                <a:gd name="T1" fmla="*/ 2147483647 h 22"/>
                <a:gd name="T2" fmla="*/ 2147483647 w 50"/>
                <a:gd name="T3" fmla="*/ 2147483647 h 22"/>
                <a:gd name="T4" fmla="*/ 2147483647 w 50"/>
                <a:gd name="T5" fmla="*/ 2147483647 h 22"/>
                <a:gd name="T6" fmla="*/ 2147483647 w 50"/>
                <a:gd name="T7" fmla="*/ 2147483647 h 22"/>
                <a:gd name="T8" fmla="*/ 2147483647 w 50"/>
                <a:gd name="T9" fmla="*/ 2147483647 h 22"/>
                <a:gd name="T10" fmla="*/ 2147483647 w 50"/>
                <a:gd name="T11" fmla="*/ 2147483647 h 22"/>
                <a:gd name="T12" fmla="*/ 2147483647 w 50"/>
                <a:gd name="T13" fmla="*/ 2147483647 h 22"/>
                <a:gd name="T14" fmla="*/ 2147483647 w 50"/>
                <a:gd name="T15" fmla="*/ 2147483647 h 22"/>
                <a:gd name="T16" fmla="*/ 2147483647 w 50"/>
                <a:gd name="T17" fmla="*/ 2147483647 h 22"/>
                <a:gd name="T18" fmla="*/ 0 w 50"/>
                <a:gd name="T19" fmla="*/ 2147483647 h 22"/>
                <a:gd name="T20" fmla="*/ 2147483647 w 50"/>
                <a:gd name="T21" fmla="*/ 2147483647 h 22"/>
                <a:gd name="T22" fmla="*/ 2147483647 w 50"/>
                <a:gd name="T23" fmla="*/ 2147483647 h 22"/>
                <a:gd name="T24" fmla="*/ 2147483647 w 50"/>
                <a:gd name="T25" fmla="*/ 2147483647 h 22"/>
                <a:gd name="T26" fmla="*/ 2147483647 w 50"/>
                <a:gd name="T27" fmla="*/ 2147483647 h 22"/>
                <a:gd name="T28" fmla="*/ 2147483647 w 50"/>
                <a:gd name="T29" fmla="*/ 0 h 22"/>
                <a:gd name="T30" fmla="*/ 2147483647 w 50"/>
                <a:gd name="T31" fmla="*/ 2147483647 h 22"/>
                <a:gd name="T32" fmla="*/ 2147483647 w 50"/>
                <a:gd name="T33" fmla="*/ 2147483647 h 22"/>
                <a:gd name="T34" fmla="*/ 2147483647 w 50"/>
                <a:gd name="T35" fmla="*/ 0 h 22"/>
                <a:gd name="T36" fmla="*/ 2147483647 w 50"/>
                <a:gd name="T37" fmla="*/ 2147483647 h 22"/>
                <a:gd name="T38" fmla="*/ 2147483647 w 50"/>
                <a:gd name="T39" fmla="*/ 2147483647 h 22"/>
                <a:gd name="T40" fmla="*/ 2147483647 w 50"/>
                <a:gd name="T41" fmla="*/ 2147483647 h 22"/>
                <a:gd name="T42" fmla="*/ 2147483647 w 50"/>
                <a:gd name="T43" fmla="*/ 2147483647 h 22"/>
                <a:gd name="T44" fmla="*/ 2147483647 w 50"/>
                <a:gd name="T45" fmla="*/ 2147483647 h 22"/>
                <a:gd name="T46" fmla="*/ 2147483647 w 50"/>
                <a:gd name="T47" fmla="*/ 2147483647 h 22"/>
                <a:gd name="T48" fmla="*/ 2147483647 w 50"/>
                <a:gd name="T49" fmla="*/ 2147483647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1" name="Freeform 288"/>
            <p:cNvSpPr>
              <a:spLocks/>
            </p:cNvSpPr>
            <p:nvPr/>
          </p:nvSpPr>
          <p:spPr bwMode="auto">
            <a:xfrm>
              <a:off x="7633600" y="4510561"/>
              <a:ext cx="28828" cy="66372"/>
            </a:xfrm>
            <a:custGeom>
              <a:avLst/>
              <a:gdLst>
                <a:gd name="T0" fmla="*/ 2147483647 w 20"/>
                <a:gd name="T1" fmla="*/ 2147483647 h 42"/>
                <a:gd name="T2" fmla="*/ 2147483647 w 20"/>
                <a:gd name="T3" fmla="*/ 2147483647 h 42"/>
                <a:gd name="T4" fmla="*/ 2147483647 w 20"/>
                <a:gd name="T5" fmla="*/ 2147483647 h 42"/>
                <a:gd name="T6" fmla="*/ 0 w 20"/>
                <a:gd name="T7" fmla="*/ 2147483647 h 42"/>
                <a:gd name="T8" fmla="*/ 2147483647 w 20"/>
                <a:gd name="T9" fmla="*/ 2147483647 h 42"/>
                <a:gd name="T10" fmla="*/ 0 w 20"/>
                <a:gd name="T11" fmla="*/ 0 h 42"/>
                <a:gd name="T12" fmla="*/ 2147483647 w 20"/>
                <a:gd name="T13" fmla="*/ 0 h 42"/>
                <a:gd name="T14" fmla="*/ 2147483647 w 20"/>
                <a:gd name="T15" fmla="*/ 2147483647 h 42"/>
                <a:gd name="T16" fmla="*/ 2147483647 w 20"/>
                <a:gd name="T17" fmla="*/ 2147483647 h 42"/>
                <a:gd name="T18" fmla="*/ 2147483647 w 20"/>
                <a:gd name="T19" fmla="*/ 2147483647 h 42"/>
                <a:gd name="T20" fmla="*/ 2147483647 w 20"/>
                <a:gd name="T21" fmla="*/ 2147483647 h 42"/>
                <a:gd name="T22" fmla="*/ 2147483647 w 20"/>
                <a:gd name="T23" fmla="*/ 2147483647 h 42"/>
                <a:gd name="T24" fmla="*/ 2147483647 w 20"/>
                <a:gd name="T25" fmla="*/ 2147483647 h 42"/>
                <a:gd name="T26" fmla="*/ 2147483647 w 20"/>
                <a:gd name="T27" fmla="*/ 2147483647 h 42"/>
                <a:gd name="T28" fmla="*/ 2147483647 w 20"/>
                <a:gd name="T29" fmla="*/ 2147483647 h 42"/>
                <a:gd name="T30" fmla="*/ 2147483647 w 20"/>
                <a:gd name="T31" fmla="*/ 2147483647 h 42"/>
                <a:gd name="T32" fmla="*/ 2147483647 w 20"/>
                <a:gd name="T33" fmla="*/ 2147483647 h 42"/>
                <a:gd name="T34" fmla="*/ 2147483647 w 20"/>
                <a:gd name="T35" fmla="*/ 2147483647 h 42"/>
                <a:gd name="T36" fmla="*/ 2147483647 w 20"/>
                <a:gd name="T37" fmla="*/ 2147483647 h 42"/>
                <a:gd name="T38" fmla="*/ 2147483647 w 20"/>
                <a:gd name="T39" fmla="*/ 2147483647 h 42"/>
                <a:gd name="T40" fmla="*/ 2147483647 w 20"/>
                <a:gd name="T41" fmla="*/ 2147483647 h 42"/>
                <a:gd name="T42" fmla="*/ 2147483647 w 20"/>
                <a:gd name="T43" fmla="*/ 2147483647 h 42"/>
                <a:gd name="T44" fmla="*/ 2147483647 w 20"/>
                <a:gd name="T45" fmla="*/ 2147483647 h 42"/>
                <a:gd name="T46" fmla="*/ 2147483647 w 20"/>
                <a:gd name="T47" fmla="*/ 2147483647 h 42"/>
                <a:gd name="T48" fmla="*/ 2147483647 w 20"/>
                <a:gd name="T49" fmla="*/ 2147483647 h 42"/>
                <a:gd name="T50" fmla="*/ 2147483647 w 20"/>
                <a:gd name="T51" fmla="*/ 2147483647 h 42"/>
                <a:gd name="T52" fmla="*/ 2147483647 w 20"/>
                <a:gd name="T53" fmla="*/ 2147483647 h 42"/>
                <a:gd name="T54" fmla="*/ 2147483647 w 20"/>
                <a:gd name="T55" fmla="*/ 2147483647 h 42"/>
                <a:gd name="T56" fmla="*/ 2147483647 w 20"/>
                <a:gd name="T57" fmla="*/ 2147483647 h 42"/>
                <a:gd name="T58" fmla="*/ 2147483647 w 2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
                <a:gd name="T91" fmla="*/ 0 h 42"/>
                <a:gd name="T92" fmla="*/ 20 w 2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2" name="Freeform 289"/>
            <p:cNvSpPr>
              <a:spLocks/>
            </p:cNvSpPr>
            <p:nvPr/>
          </p:nvSpPr>
          <p:spPr bwMode="auto">
            <a:xfrm>
              <a:off x="7596701" y="4655252"/>
              <a:ext cx="24215" cy="25221"/>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0 h 16"/>
                <a:gd name="T20" fmla="*/ 2147483647 w 18"/>
                <a:gd name="T21" fmla="*/ 2147483647 h 16"/>
                <a:gd name="T22" fmla="*/ 2147483647 w 18"/>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6"/>
                <a:gd name="T38" fmla="*/ 18 w 18"/>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3" name="Freeform 290"/>
            <p:cNvSpPr>
              <a:spLocks/>
            </p:cNvSpPr>
            <p:nvPr/>
          </p:nvSpPr>
          <p:spPr bwMode="auto">
            <a:xfrm>
              <a:off x="7349935" y="4798616"/>
              <a:ext cx="73799" cy="25221"/>
            </a:xfrm>
            <a:custGeom>
              <a:avLst/>
              <a:gdLst>
                <a:gd name="T0" fmla="*/ 2147483647 w 50"/>
                <a:gd name="T1" fmla="*/ 2147483647 h 16"/>
                <a:gd name="T2" fmla="*/ 2147483647 w 50"/>
                <a:gd name="T3" fmla="*/ 2147483647 h 16"/>
                <a:gd name="T4" fmla="*/ 2147483647 w 50"/>
                <a:gd name="T5" fmla="*/ 2147483647 h 16"/>
                <a:gd name="T6" fmla="*/ 2147483647 w 50"/>
                <a:gd name="T7" fmla="*/ 2147483647 h 16"/>
                <a:gd name="T8" fmla="*/ 2147483647 w 50"/>
                <a:gd name="T9" fmla="*/ 2147483647 h 16"/>
                <a:gd name="T10" fmla="*/ 2147483647 w 50"/>
                <a:gd name="T11" fmla="*/ 2147483647 h 16"/>
                <a:gd name="T12" fmla="*/ 2147483647 w 50"/>
                <a:gd name="T13" fmla="*/ 2147483647 h 16"/>
                <a:gd name="T14" fmla="*/ 2147483647 w 50"/>
                <a:gd name="T15" fmla="*/ 2147483647 h 16"/>
                <a:gd name="T16" fmla="*/ 2147483647 w 50"/>
                <a:gd name="T17" fmla="*/ 2147483647 h 16"/>
                <a:gd name="T18" fmla="*/ 2147483647 w 50"/>
                <a:gd name="T19" fmla="*/ 2147483647 h 16"/>
                <a:gd name="T20" fmla="*/ 2147483647 w 50"/>
                <a:gd name="T21" fmla="*/ 2147483647 h 16"/>
                <a:gd name="T22" fmla="*/ 2147483647 w 50"/>
                <a:gd name="T23" fmla="*/ 2147483647 h 16"/>
                <a:gd name="T24" fmla="*/ 2147483647 w 50"/>
                <a:gd name="T25" fmla="*/ 2147483647 h 16"/>
                <a:gd name="T26" fmla="*/ 0 w 50"/>
                <a:gd name="T27" fmla="*/ 2147483647 h 16"/>
                <a:gd name="T28" fmla="*/ 2147483647 w 50"/>
                <a:gd name="T29" fmla="*/ 2147483647 h 16"/>
                <a:gd name="T30" fmla="*/ 2147483647 w 50"/>
                <a:gd name="T31" fmla="*/ 2147483647 h 16"/>
                <a:gd name="T32" fmla="*/ 2147483647 w 50"/>
                <a:gd name="T33" fmla="*/ 2147483647 h 16"/>
                <a:gd name="T34" fmla="*/ 2147483647 w 50"/>
                <a:gd name="T35" fmla="*/ 2147483647 h 16"/>
                <a:gd name="T36" fmla="*/ 2147483647 w 50"/>
                <a:gd name="T37" fmla="*/ 2147483647 h 16"/>
                <a:gd name="T38" fmla="*/ 2147483647 w 50"/>
                <a:gd name="T39" fmla="*/ 2147483647 h 16"/>
                <a:gd name="T40" fmla="*/ 2147483647 w 50"/>
                <a:gd name="T41" fmla="*/ 2147483647 h 16"/>
                <a:gd name="T42" fmla="*/ 2147483647 w 50"/>
                <a:gd name="T43" fmla="*/ 2147483647 h 16"/>
                <a:gd name="T44" fmla="*/ 2147483647 w 50"/>
                <a:gd name="T45" fmla="*/ 2147483647 h 16"/>
                <a:gd name="T46" fmla="*/ 2147483647 w 50"/>
                <a:gd name="T47" fmla="*/ 2147483647 h 16"/>
                <a:gd name="T48" fmla="*/ 2147483647 w 50"/>
                <a:gd name="T49" fmla="*/ 0 h 16"/>
                <a:gd name="T50" fmla="*/ 2147483647 w 50"/>
                <a:gd name="T51" fmla="*/ 2147483647 h 16"/>
                <a:gd name="T52" fmla="*/ 2147483647 w 50"/>
                <a:gd name="T53" fmla="*/ 2147483647 h 16"/>
                <a:gd name="T54" fmla="*/ 2147483647 w 50"/>
                <a:gd name="T55" fmla="*/ 2147483647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16"/>
                <a:gd name="T86" fmla="*/ 50 w 50"/>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4" name="Freeform 291"/>
            <p:cNvSpPr>
              <a:spLocks/>
            </p:cNvSpPr>
            <p:nvPr/>
          </p:nvSpPr>
          <p:spPr bwMode="auto">
            <a:xfrm>
              <a:off x="7494074" y="4279585"/>
              <a:ext cx="110698" cy="122125"/>
            </a:xfrm>
            <a:custGeom>
              <a:avLst/>
              <a:gdLst>
                <a:gd name="T0" fmla="*/ 2147483647 w 76"/>
                <a:gd name="T1" fmla="*/ 2147483647 h 78"/>
                <a:gd name="T2" fmla="*/ 2147483647 w 76"/>
                <a:gd name="T3" fmla="*/ 2147483647 h 78"/>
                <a:gd name="T4" fmla="*/ 2147483647 w 76"/>
                <a:gd name="T5" fmla="*/ 2147483647 h 78"/>
                <a:gd name="T6" fmla="*/ 2147483647 w 76"/>
                <a:gd name="T7" fmla="*/ 2147483647 h 78"/>
                <a:gd name="T8" fmla="*/ 2147483647 w 76"/>
                <a:gd name="T9" fmla="*/ 2147483647 h 78"/>
                <a:gd name="T10" fmla="*/ 2147483647 w 76"/>
                <a:gd name="T11" fmla="*/ 2147483647 h 78"/>
                <a:gd name="T12" fmla="*/ 2147483647 w 76"/>
                <a:gd name="T13" fmla="*/ 2147483647 h 78"/>
                <a:gd name="T14" fmla="*/ 2147483647 w 76"/>
                <a:gd name="T15" fmla="*/ 2147483647 h 78"/>
                <a:gd name="T16" fmla="*/ 2147483647 w 76"/>
                <a:gd name="T17" fmla="*/ 2147483647 h 78"/>
                <a:gd name="T18" fmla="*/ 2147483647 w 76"/>
                <a:gd name="T19" fmla="*/ 2147483647 h 78"/>
                <a:gd name="T20" fmla="*/ 2147483647 w 76"/>
                <a:gd name="T21" fmla="*/ 2147483647 h 78"/>
                <a:gd name="T22" fmla="*/ 2147483647 w 76"/>
                <a:gd name="T23" fmla="*/ 2147483647 h 78"/>
                <a:gd name="T24" fmla="*/ 2147483647 w 76"/>
                <a:gd name="T25" fmla="*/ 2147483647 h 78"/>
                <a:gd name="T26" fmla="*/ 2147483647 w 76"/>
                <a:gd name="T27" fmla="*/ 2147483647 h 78"/>
                <a:gd name="T28" fmla="*/ 2147483647 w 76"/>
                <a:gd name="T29" fmla="*/ 2147483647 h 78"/>
                <a:gd name="T30" fmla="*/ 2147483647 w 76"/>
                <a:gd name="T31" fmla="*/ 2147483647 h 78"/>
                <a:gd name="T32" fmla="*/ 0 w 76"/>
                <a:gd name="T33" fmla="*/ 2147483647 h 78"/>
                <a:gd name="T34" fmla="*/ 2147483647 w 76"/>
                <a:gd name="T35" fmla="*/ 2147483647 h 78"/>
                <a:gd name="T36" fmla="*/ 0 w 76"/>
                <a:gd name="T37" fmla="*/ 2147483647 h 78"/>
                <a:gd name="T38" fmla="*/ 2147483647 w 76"/>
                <a:gd name="T39" fmla="*/ 2147483647 h 78"/>
                <a:gd name="T40" fmla="*/ 2147483647 w 76"/>
                <a:gd name="T41" fmla="*/ 2147483647 h 78"/>
                <a:gd name="T42" fmla="*/ 2147483647 w 76"/>
                <a:gd name="T43" fmla="*/ 2147483647 h 78"/>
                <a:gd name="T44" fmla="*/ 2147483647 w 76"/>
                <a:gd name="T45" fmla="*/ 2147483647 h 78"/>
                <a:gd name="T46" fmla="*/ 2147483647 w 76"/>
                <a:gd name="T47" fmla="*/ 2147483647 h 78"/>
                <a:gd name="T48" fmla="*/ 2147483647 w 76"/>
                <a:gd name="T49" fmla="*/ 2147483647 h 78"/>
                <a:gd name="T50" fmla="*/ 2147483647 w 76"/>
                <a:gd name="T51" fmla="*/ 2147483647 h 78"/>
                <a:gd name="T52" fmla="*/ 2147483647 w 76"/>
                <a:gd name="T53" fmla="*/ 2147483647 h 78"/>
                <a:gd name="T54" fmla="*/ 2147483647 w 76"/>
                <a:gd name="T55" fmla="*/ 2147483647 h 78"/>
                <a:gd name="T56" fmla="*/ 2147483647 w 76"/>
                <a:gd name="T57" fmla="*/ 0 h 78"/>
                <a:gd name="T58" fmla="*/ 2147483647 w 76"/>
                <a:gd name="T59" fmla="*/ 2147483647 h 78"/>
                <a:gd name="T60" fmla="*/ 2147483647 w 76"/>
                <a:gd name="T61" fmla="*/ 2147483647 h 78"/>
                <a:gd name="T62" fmla="*/ 2147483647 w 76"/>
                <a:gd name="T63" fmla="*/ 2147483647 h 78"/>
                <a:gd name="T64" fmla="*/ 2147483647 w 76"/>
                <a:gd name="T65" fmla="*/ 2147483647 h 78"/>
                <a:gd name="T66" fmla="*/ 2147483647 w 76"/>
                <a:gd name="T67" fmla="*/ 2147483647 h 78"/>
                <a:gd name="T68" fmla="*/ 2147483647 w 7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78"/>
                <a:gd name="T107" fmla="*/ 76 w 7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5" name="Freeform 292"/>
            <p:cNvSpPr>
              <a:spLocks/>
            </p:cNvSpPr>
            <p:nvPr/>
          </p:nvSpPr>
          <p:spPr bwMode="auto">
            <a:xfrm>
              <a:off x="7379916" y="4251709"/>
              <a:ext cx="57656" cy="66372"/>
            </a:xfrm>
            <a:custGeom>
              <a:avLst/>
              <a:gdLst>
                <a:gd name="T0" fmla="*/ 2147483647 w 38"/>
                <a:gd name="T1" fmla="*/ 2147483647 h 42"/>
                <a:gd name="T2" fmla="*/ 0 w 38"/>
                <a:gd name="T3" fmla="*/ 2147483647 h 42"/>
                <a:gd name="T4" fmla="*/ 2147483647 w 38"/>
                <a:gd name="T5" fmla="*/ 2147483647 h 42"/>
                <a:gd name="T6" fmla="*/ 2147483647 w 38"/>
                <a:gd name="T7" fmla="*/ 2147483647 h 42"/>
                <a:gd name="T8" fmla="*/ 2147483647 w 38"/>
                <a:gd name="T9" fmla="*/ 2147483647 h 42"/>
                <a:gd name="T10" fmla="*/ 2147483647 w 38"/>
                <a:gd name="T11" fmla="*/ 2147483647 h 42"/>
                <a:gd name="T12" fmla="*/ 2147483647 w 38"/>
                <a:gd name="T13" fmla="*/ 2147483647 h 42"/>
                <a:gd name="T14" fmla="*/ 2147483647 w 38"/>
                <a:gd name="T15" fmla="*/ 2147483647 h 42"/>
                <a:gd name="T16" fmla="*/ 2147483647 w 38"/>
                <a:gd name="T17" fmla="*/ 0 h 42"/>
                <a:gd name="T18" fmla="*/ 2147483647 w 38"/>
                <a:gd name="T19" fmla="*/ 2147483647 h 42"/>
                <a:gd name="T20" fmla="*/ 2147483647 w 38"/>
                <a:gd name="T21" fmla="*/ 2147483647 h 42"/>
                <a:gd name="T22" fmla="*/ 2147483647 w 38"/>
                <a:gd name="T23" fmla="*/ 2147483647 h 42"/>
                <a:gd name="T24" fmla="*/ 2147483647 w 38"/>
                <a:gd name="T25" fmla="*/ 2147483647 h 42"/>
                <a:gd name="T26" fmla="*/ 2147483647 w 38"/>
                <a:gd name="T27" fmla="*/ 2147483647 h 42"/>
                <a:gd name="T28" fmla="*/ 2147483647 w 38"/>
                <a:gd name="T29" fmla="*/ 2147483647 h 42"/>
                <a:gd name="T30" fmla="*/ 2147483647 w 38"/>
                <a:gd name="T31" fmla="*/ 2147483647 h 42"/>
                <a:gd name="T32" fmla="*/ 2147483647 w 38"/>
                <a:gd name="T33" fmla="*/ 2147483647 h 42"/>
                <a:gd name="T34" fmla="*/ 2147483647 w 38"/>
                <a:gd name="T35" fmla="*/ 2147483647 h 42"/>
                <a:gd name="T36" fmla="*/ 2147483647 w 38"/>
                <a:gd name="T37" fmla="*/ 2147483647 h 42"/>
                <a:gd name="T38" fmla="*/ 2147483647 w 38"/>
                <a:gd name="T39" fmla="*/ 2147483647 h 42"/>
                <a:gd name="T40" fmla="*/ 2147483647 w 38"/>
                <a:gd name="T41" fmla="*/ 2147483647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2"/>
                <a:gd name="T65" fmla="*/ 38 w 38"/>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6" name="Freeform 293"/>
            <p:cNvSpPr>
              <a:spLocks/>
            </p:cNvSpPr>
            <p:nvPr/>
          </p:nvSpPr>
          <p:spPr bwMode="auto">
            <a:xfrm>
              <a:off x="7423734" y="4031354"/>
              <a:ext cx="107239" cy="171240"/>
            </a:xfrm>
            <a:custGeom>
              <a:avLst/>
              <a:gdLst>
                <a:gd name="T0" fmla="*/ 2147483647 w 74"/>
                <a:gd name="T1" fmla="*/ 2147483647 h 110"/>
                <a:gd name="T2" fmla="*/ 2147483647 w 74"/>
                <a:gd name="T3" fmla="*/ 2147483647 h 110"/>
                <a:gd name="T4" fmla="*/ 2147483647 w 74"/>
                <a:gd name="T5" fmla="*/ 2147483647 h 110"/>
                <a:gd name="T6" fmla="*/ 2147483647 w 74"/>
                <a:gd name="T7" fmla="*/ 0 h 110"/>
                <a:gd name="T8" fmla="*/ 2147483647 w 74"/>
                <a:gd name="T9" fmla="*/ 2147483647 h 110"/>
                <a:gd name="T10" fmla="*/ 2147483647 w 74"/>
                <a:gd name="T11" fmla="*/ 2147483647 h 110"/>
                <a:gd name="T12" fmla="*/ 2147483647 w 74"/>
                <a:gd name="T13" fmla="*/ 2147483647 h 110"/>
                <a:gd name="T14" fmla="*/ 2147483647 w 74"/>
                <a:gd name="T15" fmla="*/ 2147483647 h 110"/>
                <a:gd name="T16" fmla="*/ 2147483647 w 74"/>
                <a:gd name="T17" fmla="*/ 2147483647 h 110"/>
                <a:gd name="T18" fmla="*/ 2147483647 w 74"/>
                <a:gd name="T19" fmla="*/ 2147483647 h 110"/>
                <a:gd name="T20" fmla="*/ 2147483647 w 74"/>
                <a:gd name="T21" fmla="*/ 2147483647 h 110"/>
                <a:gd name="T22" fmla="*/ 2147483647 w 74"/>
                <a:gd name="T23" fmla="*/ 2147483647 h 110"/>
                <a:gd name="T24" fmla="*/ 2147483647 w 74"/>
                <a:gd name="T25" fmla="*/ 2147483647 h 110"/>
                <a:gd name="T26" fmla="*/ 2147483647 w 74"/>
                <a:gd name="T27" fmla="*/ 2147483647 h 110"/>
                <a:gd name="T28" fmla="*/ 2147483647 w 74"/>
                <a:gd name="T29" fmla="*/ 2147483647 h 110"/>
                <a:gd name="T30" fmla="*/ 2147483647 w 74"/>
                <a:gd name="T31" fmla="*/ 2147483647 h 110"/>
                <a:gd name="T32" fmla="*/ 2147483647 w 74"/>
                <a:gd name="T33" fmla="*/ 2147483647 h 110"/>
                <a:gd name="T34" fmla="*/ 2147483647 w 74"/>
                <a:gd name="T35" fmla="*/ 2147483647 h 110"/>
                <a:gd name="T36" fmla="*/ 2147483647 w 74"/>
                <a:gd name="T37" fmla="*/ 2147483647 h 110"/>
                <a:gd name="T38" fmla="*/ 2147483647 w 74"/>
                <a:gd name="T39" fmla="*/ 2147483647 h 110"/>
                <a:gd name="T40" fmla="*/ 2147483647 w 74"/>
                <a:gd name="T41" fmla="*/ 2147483647 h 110"/>
                <a:gd name="T42" fmla="*/ 2147483647 w 74"/>
                <a:gd name="T43" fmla="*/ 2147483647 h 110"/>
                <a:gd name="T44" fmla="*/ 2147483647 w 74"/>
                <a:gd name="T45" fmla="*/ 2147483647 h 110"/>
                <a:gd name="T46" fmla="*/ 2147483647 w 74"/>
                <a:gd name="T47" fmla="*/ 2147483647 h 110"/>
                <a:gd name="T48" fmla="*/ 2147483647 w 74"/>
                <a:gd name="T49" fmla="*/ 2147483647 h 110"/>
                <a:gd name="T50" fmla="*/ 2147483647 w 74"/>
                <a:gd name="T51" fmla="*/ 2147483647 h 110"/>
                <a:gd name="T52" fmla="*/ 2147483647 w 74"/>
                <a:gd name="T53" fmla="*/ 2147483647 h 110"/>
                <a:gd name="T54" fmla="*/ 2147483647 w 74"/>
                <a:gd name="T55" fmla="*/ 2147483647 h 110"/>
                <a:gd name="T56" fmla="*/ 2147483647 w 74"/>
                <a:gd name="T57" fmla="*/ 2147483647 h 110"/>
                <a:gd name="T58" fmla="*/ 2147483647 w 74"/>
                <a:gd name="T59" fmla="*/ 2147483647 h 110"/>
                <a:gd name="T60" fmla="*/ 2147483647 w 74"/>
                <a:gd name="T61" fmla="*/ 2147483647 h 110"/>
                <a:gd name="T62" fmla="*/ 2147483647 w 74"/>
                <a:gd name="T63" fmla="*/ 2147483647 h 110"/>
                <a:gd name="T64" fmla="*/ 2147483647 w 74"/>
                <a:gd name="T65" fmla="*/ 2147483647 h 110"/>
                <a:gd name="T66" fmla="*/ 2147483647 w 74"/>
                <a:gd name="T67" fmla="*/ 2147483647 h 110"/>
                <a:gd name="T68" fmla="*/ 2147483647 w 74"/>
                <a:gd name="T69" fmla="*/ 2147483647 h 110"/>
                <a:gd name="T70" fmla="*/ 2147483647 w 74"/>
                <a:gd name="T71" fmla="*/ 2147483647 h 110"/>
                <a:gd name="T72" fmla="*/ 2147483647 w 74"/>
                <a:gd name="T73" fmla="*/ 2147483647 h 110"/>
                <a:gd name="T74" fmla="*/ 0 w 74"/>
                <a:gd name="T75" fmla="*/ 2147483647 h 110"/>
                <a:gd name="T76" fmla="*/ 2147483647 w 74"/>
                <a:gd name="T77" fmla="*/ 2147483647 h 1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
                <a:gd name="T118" fmla="*/ 0 h 110"/>
                <a:gd name="T119" fmla="*/ 74 w 74"/>
                <a:gd name="T120" fmla="*/ 110 h 1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7" name="Freeform 294"/>
            <p:cNvSpPr>
              <a:spLocks/>
            </p:cNvSpPr>
            <p:nvPr/>
          </p:nvSpPr>
          <p:spPr bwMode="auto">
            <a:xfrm>
              <a:off x="7536739" y="4206577"/>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0 w 24"/>
                <a:gd name="T43" fmla="*/ 2147483647 h 42"/>
                <a:gd name="T44" fmla="*/ 2147483647 w 24"/>
                <a:gd name="T45" fmla="*/ 0 h 42"/>
                <a:gd name="T46" fmla="*/ 2147483647 w 24"/>
                <a:gd name="T47" fmla="*/ 0 h 42"/>
                <a:gd name="T48" fmla="*/ 2147483647 w 24"/>
                <a:gd name="T49" fmla="*/ 2147483647 h 42"/>
                <a:gd name="T50" fmla="*/ 2147483647 w 24"/>
                <a:gd name="T51" fmla="*/ 2147483647 h 42"/>
                <a:gd name="T52" fmla="*/ 2147483647 w 24"/>
                <a:gd name="T53" fmla="*/ 2147483647 h 42"/>
                <a:gd name="T54" fmla="*/ 2147483647 w 24"/>
                <a:gd name="T55" fmla="*/ 2147483647 h 42"/>
                <a:gd name="T56" fmla="*/ 2147483647 w 24"/>
                <a:gd name="T57" fmla="*/ 2147483647 h 42"/>
                <a:gd name="T58" fmla="*/ 2147483647 w 24"/>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42"/>
                <a:gd name="T92" fmla="*/ 24 w 24"/>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8" name="Freeform 295"/>
            <p:cNvSpPr>
              <a:spLocks/>
            </p:cNvSpPr>
            <p:nvPr/>
          </p:nvSpPr>
          <p:spPr bwMode="auto">
            <a:xfrm>
              <a:off x="7480236" y="4225161"/>
              <a:ext cx="33440" cy="45133"/>
            </a:xfrm>
            <a:custGeom>
              <a:avLst/>
              <a:gdLst>
                <a:gd name="T0" fmla="*/ 2147483647 w 22"/>
                <a:gd name="T1" fmla="*/ 2147483647 h 28"/>
                <a:gd name="T2" fmla="*/ 2147483647 w 22"/>
                <a:gd name="T3" fmla="*/ 2147483647 h 28"/>
                <a:gd name="T4" fmla="*/ 2147483647 w 22"/>
                <a:gd name="T5" fmla="*/ 2147483647 h 28"/>
                <a:gd name="T6" fmla="*/ 2147483647 w 22"/>
                <a:gd name="T7" fmla="*/ 2147483647 h 28"/>
                <a:gd name="T8" fmla="*/ 2147483647 w 22"/>
                <a:gd name="T9" fmla="*/ 2147483647 h 28"/>
                <a:gd name="T10" fmla="*/ 2147483647 w 22"/>
                <a:gd name="T11" fmla="*/ 2147483647 h 28"/>
                <a:gd name="T12" fmla="*/ 2147483647 w 22"/>
                <a:gd name="T13" fmla="*/ 2147483647 h 28"/>
                <a:gd name="T14" fmla="*/ 2147483647 w 22"/>
                <a:gd name="T15" fmla="*/ 2147483647 h 28"/>
                <a:gd name="T16" fmla="*/ 2147483647 w 22"/>
                <a:gd name="T17" fmla="*/ 2147483647 h 28"/>
                <a:gd name="T18" fmla="*/ 0 w 22"/>
                <a:gd name="T19" fmla="*/ 2147483647 h 28"/>
                <a:gd name="T20" fmla="*/ 2147483647 w 22"/>
                <a:gd name="T21" fmla="*/ 2147483647 h 28"/>
                <a:gd name="T22" fmla="*/ 2147483647 w 22"/>
                <a:gd name="T23" fmla="*/ 0 h 28"/>
                <a:gd name="T24" fmla="*/ 2147483647 w 22"/>
                <a:gd name="T25" fmla="*/ 2147483647 h 28"/>
                <a:gd name="T26" fmla="*/ 2147483647 w 22"/>
                <a:gd name="T27" fmla="*/ 2147483647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59" name="Freeform 296"/>
            <p:cNvSpPr>
              <a:spLocks/>
            </p:cNvSpPr>
            <p:nvPr/>
          </p:nvSpPr>
          <p:spPr bwMode="auto">
            <a:xfrm>
              <a:off x="8264352" y="4721624"/>
              <a:ext cx="24215" cy="47788"/>
            </a:xfrm>
            <a:custGeom>
              <a:avLst/>
              <a:gdLst>
                <a:gd name="T0" fmla="*/ 2147483647 w 16"/>
                <a:gd name="T1" fmla="*/ 2147483647 h 30"/>
                <a:gd name="T2" fmla="*/ 2147483647 w 16"/>
                <a:gd name="T3" fmla="*/ 2147483647 h 30"/>
                <a:gd name="T4" fmla="*/ 2147483647 w 16"/>
                <a:gd name="T5" fmla="*/ 2147483647 h 30"/>
                <a:gd name="T6" fmla="*/ 2147483647 w 16"/>
                <a:gd name="T7" fmla="*/ 2147483647 h 30"/>
                <a:gd name="T8" fmla="*/ 2147483647 w 16"/>
                <a:gd name="T9" fmla="*/ 2147483647 h 30"/>
                <a:gd name="T10" fmla="*/ 2147483647 w 16"/>
                <a:gd name="T11" fmla="*/ 2147483647 h 30"/>
                <a:gd name="T12" fmla="*/ 2147483647 w 16"/>
                <a:gd name="T13" fmla="*/ 2147483647 h 30"/>
                <a:gd name="T14" fmla="*/ 2147483647 w 16"/>
                <a:gd name="T15" fmla="*/ 2147483647 h 30"/>
                <a:gd name="T16" fmla="*/ 2147483647 w 16"/>
                <a:gd name="T17" fmla="*/ 2147483647 h 30"/>
                <a:gd name="T18" fmla="*/ 0 w 16"/>
                <a:gd name="T19" fmla="*/ 2147483647 h 30"/>
                <a:gd name="T20" fmla="*/ 0 w 16"/>
                <a:gd name="T21" fmla="*/ 0 h 30"/>
                <a:gd name="T22" fmla="*/ 2147483647 w 16"/>
                <a:gd name="T23" fmla="*/ 2147483647 h 30"/>
                <a:gd name="T24" fmla="*/ 2147483647 w 16"/>
                <a:gd name="T25" fmla="*/ 2147483647 h 30"/>
                <a:gd name="T26" fmla="*/ 2147483647 w 16"/>
                <a:gd name="T27" fmla="*/ 2147483647 h 30"/>
                <a:gd name="T28" fmla="*/ 2147483647 w 16"/>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30"/>
                <a:gd name="T47" fmla="*/ 16 w 16"/>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0" name="Freeform 297"/>
            <p:cNvSpPr>
              <a:spLocks/>
            </p:cNvSpPr>
            <p:nvPr/>
          </p:nvSpPr>
          <p:spPr bwMode="auto">
            <a:xfrm>
              <a:off x="8346222" y="4786669"/>
              <a:ext cx="32287" cy="27876"/>
            </a:xfrm>
            <a:custGeom>
              <a:avLst/>
              <a:gdLst>
                <a:gd name="T0" fmla="*/ 2147483647 w 22"/>
                <a:gd name="T1" fmla="*/ 2147483647 h 16"/>
                <a:gd name="T2" fmla="*/ 2147483647 w 22"/>
                <a:gd name="T3" fmla="*/ 2147483647 h 16"/>
                <a:gd name="T4" fmla="*/ 2147483647 w 22"/>
                <a:gd name="T5" fmla="*/ 2147483647 h 16"/>
                <a:gd name="T6" fmla="*/ 2147483647 w 22"/>
                <a:gd name="T7" fmla="*/ 2147483647 h 16"/>
                <a:gd name="T8" fmla="*/ 2147483647 w 22"/>
                <a:gd name="T9" fmla="*/ 2147483647 h 16"/>
                <a:gd name="T10" fmla="*/ 0 w 22"/>
                <a:gd name="T11" fmla="*/ 2147483647 h 16"/>
                <a:gd name="T12" fmla="*/ 0 w 22"/>
                <a:gd name="T13" fmla="*/ 0 h 16"/>
                <a:gd name="T14" fmla="*/ 2147483647 w 22"/>
                <a:gd name="T15" fmla="*/ 2147483647 h 16"/>
                <a:gd name="T16" fmla="*/ 2147483647 w 22"/>
                <a:gd name="T17" fmla="*/ 2147483647 h 16"/>
                <a:gd name="T18" fmla="*/ 2147483647 w 22"/>
                <a:gd name="T19" fmla="*/ 2147483647 h 16"/>
                <a:gd name="T20" fmla="*/ 2147483647 w 2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6"/>
                <a:gd name="T35" fmla="*/ 22 w 2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1" name="Freeform 298"/>
            <p:cNvSpPr>
              <a:spLocks/>
            </p:cNvSpPr>
            <p:nvPr/>
          </p:nvSpPr>
          <p:spPr bwMode="auto">
            <a:xfrm>
              <a:off x="8396959" y="4810562"/>
              <a:ext cx="19603" cy="38495"/>
            </a:xfrm>
            <a:custGeom>
              <a:avLst/>
              <a:gdLst>
                <a:gd name="T0" fmla="*/ 2147483647 w 14"/>
                <a:gd name="T1" fmla="*/ 0 h 24"/>
                <a:gd name="T2" fmla="*/ 2147483647 w 14"/>
                <a:gd name="T3" fmla="*/ 2147483647 h 24"/>
                <a:gd name="T4" fmla="*/ 2147483647 w 14"/>
                <a:gd name="T5" fmla="*/ 2147483647 h 24"/>
                <a:gd name="T6" fmla="*/ 2147483647 w 14"/>
                <a:gd name="T7" fmla="*/ 2147483647 h 24"/>
                <a:gd name="T8" fmla="*/ 2147483647 w 14"/>
                <a:gd name="T9" fmla="*/ 2147483647 h 24"/>
                <a:gd name="T10" fmla="*/ 2147483647 w 14"/>
                <a:gd name="T11" fmla="*/ 2147483647 h 24"/>
                <a:gd name="T12" fmla="*/ 2147483647 w 14"/>
                <a:gd name="T13" fmla="*/ 2147483647 h 24"/>
                <a:gd name="T14" fmla="*/ 2147483647 w 14"/>
                <a:gd name="T15" fmla="*/ 2147483647 h 24"/>
                <a:gd name="T16" fmla="*/ 0 w 14"/>
                <a:gd name="T17" fmla="*/ 2147483647 h 24"/>
                <a:gd name="T18" fmla="*/ 0 w 14"/>
                <a:gd name="T19" fmla="*/ 2147483647 h 24"/>
                <a:gd name="T20" fmla="*/ 0 w 14"/>
                <a:gd name="T21" fmla="*/ 2147483647 h 24"/>
                <a:gd name="T22" fmla="*/ 2147483647 w 14"/>
                <a:gd name="T23" fmla="*/ 2147483647 h 24"/>
                <a:gd name="T24" fmla="*/ 2147483647 w 14"/>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4"/>
                <a:gd name="T41" fmla="*/ 14 w 14"/>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2" name="Freeform 299"/>
            <p:cNvSpPr>
              <a:spLocks/>
            </p:cNvSpPr>
            <p:nvPr/>
          </p:nvSpPr>
          <p:spPr bwMode="auto">
            <a:xfrm>
              <a:off x="8408490" y="4866315"/>
              <a:ext cx="25369" cy="15929"/>
            </a:xfrm>
            <a:custGeom>
              <a:avLst/>
              <a:gdLst>
                <a:gd name="T0" fmla="*/ 2147483647 w 18"/>
                <a:gd name="T1" fmla="*/ 2147483647 h 10"/>
                <a:gd name="T2" fmla="*/ 2147483647 w 18"/>
                <a:gd name="T3" fmla="*/ 2147483647 h 10"/>
                <a:gd name="T4" fmla="*/ 2147483647 w 18"/>
                <a:gd name="T5" fmla="*/ 2147483647 h 10"/>
                <a:gd name="T6" fmla="*/ 0 w 18"/>
                <a:gd name="T7" fmla="*/ 2147483647 h 10"/>
                <a:gd name="T8" fmla="*/ 0 w 18"/>
                <a:gd name="T9" fmla="*/ 0 h 10"/>
                <a:gd name="T10" fmla="*/ 2147483647 w 18"/>
                <a:gd name="T11" fmla="*/ 0 h 10"/>
                <a:gd name="T12" fmla="*/ 2147483647 w 18"/>
                <a:gd name="T13" fmla="*/ 2147483647 h 10"/>
                <a:gd name="T14" fmla="*/ 2147483647 w 18"/>
                <a:gd name="T15" fmla="*/ 2147483647 h 10"/>
                <a:gd name="T16" fmla="*/ 2147483647 w 18"/>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18" y="10"/>
                  </a:moveTo>
                  <a:lnTo>
                    <a:pt x="10" y="10"/>
                  </a:lnTo>
                  <a:lnTo>
                    <a:pt x="4" y="8"/>
                  </a:lnTo>
                  <a:lnTo>
                    <a:pt x="0" y="2"/>
                  </a:lnTo>
                  <a:lnTo>
                    <a:pt x="0" y="0"/>
                  </a:lnTo>
                  <a:lnTo>
                    <a:pt x="6" y="0"/>
                  </a:lnTo>
                  <a:lnTo>
                    <a:pt x="12" y="4"/>
                  </a:lnTo>
                  <a:lnTo>
                    <a:pt x="16" y="6"/>
                  </a:lnTo>
                  <a:lnTo>
                    <a:pt x="18"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3" name="Freeform 300"/>
            <p:cNvSpPr>
              <a:spLocks/>
            </p:cNvSpPr>
            <p:nvPr/>
          </p:nvSpPr>
          <p:spPr bwMode="auto">
            <a:xfrm>
              <a:off x="8302403" y="4790651"/>
              <a:ext cx="34594" cy="33186"/>
            </a:xfrm>
            <a:custGeom>
              <a:avLst/>
              <a:gdLst>
                <a:gd name="T0" fmla="*/ 2147483647 w 24"/>
                <a:gd name="T1" fmla="*/ 0 h 20"/>
                <a:gd name="T2" fmla="*/ 2147483647 w 24"/>
                <a:gd name="T3" fmla="*/ 2147483647 h 20"/>
                <a:gd name="T4" fmla="*/ 2147483647 w 24"/>
                <a:gd name="T5" fmla="*/ 2147483647 h 20"/>
                <a:gd name="T6" fmla="*/ 2147483647 w 24"/>
                <a:gd name="T7" fmla="*/ 2147483647 h 20"/>
                <a:gd name="T8" fmla="*/ 2147483647 w 24"/>
                <a:gd name="T9" fmla="*/ 2147483647 h 20"/>
                <a:gd name="T10" fmla="*/ 2147483647 w 24"/>
                <a:gd name="T11" fmla="*/ 2147483647 h 20"/>
                <a:gd name="T12" fmla="*/ 2147483647 w 24"/>
                <a:gd name="T13" fmla="*/ 2147483647 h 20"/>
                <a:gd name="T14" fmla="*/ 2147483647 w 24"/>
                <a:gd name="T15" fmla="*/ 2147483647 h 20"/>
                <a:gd name="T16" fmla="*/ 2147483647 w 24"/>
                <a:gd name="T17" fmla="*/ 2147483647 h 20"/>
                <a:gd name="T18" fmla="*/ 2147483647 w 24"/>
                <a:gd name="T19" fmla="*/ 2147483647 h 20"/>
                <a:gd name="T20" fmla="*/ 2147483647 w 24"/>
                <a:gd name="T21" fmla="*/ 2147483647 h 20"/>
                <a:gd name="T22" fmla="*/ 2147483647 w 24"/>
                <a:gd name="T23" fmla="*/ 2147483647 h 20"/>
                <a:gd name="T24" fmla="*/ 2147483647 w 24"/>
                <a:gd name="T25" fmla="*/ 2147483647 h 20"/>
                <a:gd name="T26" fmla="*/ 2147483647 w 24"/>
                <a:gd name="T27" fmla="*/ 2147483647 h 20"/>
                <a:gd name="T28" fmla="*/ 2147483647 w 24"/>
                <a:gd name="T29" fmla="*/ 2147483647 h 20"/>
                <a:gd name="T30" fmla="*/ 2147483647 w 24"/>
                <a:gd name="T31" fmla="*/ 2147483647 h 20"/>
                <a:gd name="T32" fmla="*/ 0 w 24"/>
                <a:gd name="T33" fmla="*/ 2147483647 h 20"/>
                <a:gd name="T34" fmla="*/ 0 w 24"/>
                <a:gd name="T35" fmla="*/ 0 h 20"/>
                <a:gd name="T36" fmla="*/ 2147483647 w 24"/>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0"/>
                <a:gd name="T59" fmla="*/ 24 w 2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4" name="Freeform 301"/>
            <p:cNvSpPr>
              <a:spLocks/>
            </p:cNvSpPr>
            <p:nvPr/>
          </p:nvSpPr>
          <p:spPr bwMode="auto">
            <a:xfrm>
              <a:off x="8515729" y="5032246"/>
              <a:ext cx="18450" cy="17257"/>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0 w 12"/>
                <a:gd name="T11" fmla="*/ 0 h 12"/>
                <a:gd name="T12" fmla="*/ 2147483647 w 12"/>
                <a:gd name="T13" fmla="*/ 0 h 12"/>
                <a:gd name="T14" fmla="*/ 2147483647 w 12"/>
                <a:gd name="T15" fmla="*/ 2147483647 h 12"/>
                <a:gd name="T16" fmla="*/ 2147483647 w 12"/>
                <a:gd name="T17" fmla="*/ 2147483647 h 12"/>
                <a:gd name="T18" fmla="*/ 2147483647 w 1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2"/>
                <a:gd name="T32" fmla="*/ 12 w 1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5" name="Freeform 302"/>
            <p:cNvSpPr>
              <a:spLocks/>
            </p:cNvSpPr>
            <p:nvPr/>
          </p:nvSpPr>
          <p:spPr bwMode="auto">
            <a:xfrm>
              <a:off x="8741739" y="5073396"/>
              <a:ext cx="35746" cy="23894"/>
            </a:xfrm>
            <a:custGeom>
              <a:avLst/>
              <a:gdLst>
                <a:gd name="T0" fmla="*/ 2147483647 w 24"/>
                <a:gd name="T1" fmla="*/ 2147483647 h 16"/>
                <a:gd name="T2" fmla="*/ 2147483647 w 24"/>
                <a:gd name="T3" fmla="*/ 2147483647 h 16"/>
                <a:gd name="T4" fmla="*/ 2147483647 w 24"/>
                <a:gd name="T5" fmla="*/ 2147483647 h 16"/>
                <a:gd name="T6" fmla="*/ 2147483647 w 24"/>
                <a:gd name="T7" fmla="*/ 2147483647 h 16"/>
                <a:gd name="T8" fmla="*/ 2147483647 w 24"/>
                <a:gd name="T9" fmla="*/ 2147483647 h 16"/>
                <a:gd name="T10" fmla="*/ 2147483647 w 24"/>
                <a:gd name="T11" fmla="*/ 2147483647 h 16"/>
                <a:gd name="T12" fmla="*/ 2147483647 w 24"/>
                <a:gd name="T13" fmla="*/ 2147483647 h 16"/>
                <a:gd name="T14" fmla="*/ 0 w 24"/>
                <a:gd name="T15" fmla="*/ 2147483647 h 16"/>
                <a:gd name="T16" fmla="*/ 2147483647 w 24"/>
                <a:gd name="T17" fmla="*/ 2147483647 h 16"/>
                <a:gd name="T18" fmla="*/ 2147483647 w 24"/>
                <a:gd name="T19" fmla="*/ 2147483647 h 16"/>
                <a:gd name="T20" fmla="*/ 2147483647 w 24"/>
                <a:gd name="T21" fmla="*/ 2147483647 h 16"/>
                <a:gd name="T22" fmla="*/ 2147483647 w 24"/>
                <a:gd name="T23" fmla="*/ 0 h 16"/>
                <a:gd name="T24" fmla="*/ 2147483647 w 24"/>
                <a:gd name="T25" fmla="*/ 0 h 16"/>
                <a:gd name="T26" fmla="*/ 2147483647 w 24"/>
                <a:gd name="T27" fmla="*/ 2147483647 h 16"/>
                <a:gd name="T28" fmla="*/ 2147483647 w 24"/>
                <a:gd name="T29" fmla="*/ 2147483647 h 16"/>
                <a:gd name="T30" fmla="*/ 2147483647 w 24"/>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6"/>
                <a:gd name="T50" fmla="*/ 24 w 24"/>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6">
                  <a:moveTo>
                    <a:pt x="24" y="8"/>
                  </a:moveTo>
                  <a:lnTo>
                    <a:pt x="22" y="12"/>
                  </a:lnTo>
                  <a:lnTo>
                    <a:pt x="20" y="14"/>
                  </a:lnTo>
                  <a:lnTo>
                    <a:pt x="16" y="16"/>
                  </a:lnTo>
                  <a:lnTo>
                    <a:pt x="12" y="16"/>
                  </a:lnTo>
                  <a:lnTo>
                    <a:pt x="6" y="14"/>
                  </a:lnTo>
                  <a:lnTo>
                    <a:pt x="2" y="14"/>
                  </a:lnTo>
                  <a:lnTo>
                    <a:pt x="0" y="12"/>
                  </a:lnTo>
                  <a:lnTo>
                    <a:pt x="2" y="8"/>
                  </a:lnTo>
                  <a:lnTo>
                    <a:pt x="4" y="4"/>
                  </a:lnTo>
                  <a:lnTo>
                    <a:pt x="8" y="2"/>
                  </a:lnTo>
                  <a:lnTo>
                    <a:pt x="12" y="0"/>
                  </a:lnTo>
                  <a:lnTo>
                    <a:pt x="16" y="0"/>
                  </a:lnTo>
                  <a:lnTo>
                    <a:pt x="20" y="2"/>
                  </a:lnTo>
                  <a:lnTo>
                    <a:pt x="22" y="4"/>
                  </a:lnTo>
                  <a:lnTo>
                    <a:pt x="24"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6" name="Freeform 303"/>
            <p:cNvSpPr>
              <a:spLocks/>
            </p:cNvSpPr>
            <p:nvPr/>
          </p:nvSpPr>
          <p:spPr bwMode="auto">
            <a:xfrm>
              <a:off x="8779791" y="5040210"/>
              <a:ext cx="40359" cy="23894"/>
            </a:xfrm>
            <a:custGeom>
              <a:avLst/>
              <a:gdLst>
                <a:gd name="T0" fmla="*/ 2147483647 w 28"/>
                <a:gd name="T1" fmla="*/ 2147483647 h 14"/>
                <a:gd name="T2" fmla="*/ 2147483647 w 28"/>
                <a:gd name="T3" fmla="*/ 2147483647 h 14"/>
                <a:gd name="T4" fmla="*/ 2147483647 w 28"/>
                <a:gd name="T5" fmla="*/ 2147483647 h 14"/>
                <a:gd name="T6" fmla="*/ 2147483647 w 28"/>
                <a:gd name="T7" fmla="*/ 2147483647 h 14"/>
                <a:gd name="T8" fmla="*/ 2147483647 w 28"/>
                <a:gd name="T9" fmla="*/ 2147483647 h 14"/>
                <a:gd name="T10" fmla="*/ 2147483647 w 28"/>
                <a:gd name="T11" fmla="*/ 2147483647 h 14"/>
                <a:gd name="T12" fmla="*/ 0 w 28"/>
                <a:gd name="T13" fmla="*/ 2147483647 h 14"/>
                <a:gd name="T14" fmla="*/ 0 w 28"/>
                <a:gd name="T15" fmla="*/ 2147483647 h 14"/>
                <a:gd name="T16" fmla="*/ 2147483647 w 28"/>
                <a:gd name="T17" fmla="*/ 2147483647 h 14"/>
                <a:gd name="T18" fmla="*/ 2147483647 w 28"/>
                <a:gd name="T19" fmla="*/ 2147483647 h 14"/>
                <a:gd name="T20" fmla="*/ 2147483647 w 28"/>
                <a:gd name="T21" fmla="*/ 0 h 14"/>
                <a:gd name="T22" fmla="*/ 2147483647 w 28"/>
                <a:gd name="T23" fmla="*/ 0 h 14"/>
                <a:gd name="T24" fmla="*/ 2147483647 w 28"/>
                <a:gd name="T25" fmla="*/ 0 h 14"/>
                <a:gd name="T26" fmla="*/ 2147483647 w 28"/>
                <a:gd name="T27" fmla="*/ 2147483647 h 14"/>
                <a:gd name="T28" fmla="*/ 2147483647 w 28"/>
                <a:gd name="T29" fmla="*/ 2147483647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4"/>
                <a:gd name="T47" fmla="*/ 28 w 2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4">
                  <a:moveTo>
                    <a:pt x="26" y="4"/>
                  </a:moveTo>
                  <a:lnTo>
                    <a:pt x="22" y="6"/>
                  </a:lnTo>
                  <a:lnTo>
                    <a:pt x="18" y="10"/>
                  </a:lnTo>
                  <a:lnTo>
                    <a:pt x="10" y="12"/>
                  </a:lnTo>
                  <a:lnTo>
                    <a:pt x="6" y="14"/>
                  </a:lnTo>
                  <a:lnTo>
                    <a:pt x="2" y="12"/>
                  </a:lnTo>
                  <a:lnTo>
                    <a:pt x="0" y="10"/>
                  </a:lnTo>
                  <a:lnTo>
                    <a:pt x="0" y="6"/>
                  </a:lnTo>
                  <a:lnTo>
                    <a:pt x="2" y="6"/>
                  </a:lnTo>
                  <a:lnTo>
                    <a:pt x="8" y="2"/>
                  </a:lnTo>
                  <a:lnTo>
                    <a:pt x="14" y="0"/>
                  </a:lnTo>
                  <a:lnTo>
                    <a:pt x="22" y="0"/>
                  </a:lnTo>
                  <a:lnTo>
                    <a:pt x="26" y="0"/>
                  </a:lnTo>
                  <a:lnTo>
                    <a:pt x="28" y="2"/>
                  </a:lnTo>
                  <a:lnTo>
                    <a:pt x="26"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7" name="Freeform 304"/>
            <p:cNvSpPr>
              <a:spLocks/>
            </p:cNvSpPr>
            <p:nvPr/>
          </p:nvSpPr>
          <p:spPr bwMode="auto">
            <a:xfrm>
              <a:off x="7428346" y="4515871"/>
              <a:ext cx="145292" cy="215046"/>
            </a:xfrm>
            <a:custGeom>
              <a:avLst/>
              <a:gdLst>
                <a:gd name="T0" fmla="*/ 2147483647 w 100"/>
                <a:gd name="T1" fmla="*/ 2147483647 h 136"/>
                <a:gd name="T2" fmla="*/ 2147483647 w 100"/>
                <a:gd name="T3" fmla="*/ 2147483647 h 136"/>
                <a:gd name="T4" fmla="*/ 2147483647 w 100"/>
                <a:gd name="T5" fmla="*/ 2147483647 h 136"/>
                <a:gd name="T6" fmla="*/ 2147483647 w 100"/>
                <a:gd name="T7" fmla="*/ 2147483647 h 136"/>
                <a:gd name="T8" fmla="*/ 2147483647 w 100"/>
                <a:gd name="T9" fmla="*/ 2147483647 h 136"/>
                <a:gd name="T10" fmla="*/ 2147483647 w 100"/>
                <a:gd name="T11" fmla="*/ 2147483647 h 136"/>
                <a:gd name="T12" fmla="*/ 2147483647 w 100"/>
                <a:gd name="T13" fmla="*/ 2147483647 h 136"/>
                <a:gd name="T14" fmla="*/ 2147483647 w 100"/>
                <a:gd name="T15" fmla="*/ 2147483647 h 136"/>
                <a:gd name="T16" fmla="*/ 2147483647 w 100"/>
                <a:gd name="T17" fmla="*/ 0 h 136"/>
                <a:gd name="T18" fmla="*/ 2147483647 w 100"/>
                <a:gd name="T19" fmla="*/ 2147483647 h 136"/>
                <a:gd name="T20" fmla="*/ 2147483647 w 100"/>
                <a:gd name="T21" fmla="*/ 2147483647 h 136"/>
                <a:gd name="T22" fmla="*/ 2147483647 w 100"/>
                <a:gd name="T23" fmla="*/ 2147483647 h 136"/>
                <a:gd name="T24" fmla="*/ 2147483647 w 100"/>
                <a:gd name="T25" fmla="*/ 2147483647 h 136"/>
                <a:gd name="T26" fmla="*/ 2147483647 w 100"/>
                <a:gd name="T27" fmla="*/ 2147483647 h 136"/>
                <a:gd name="T28" fmla="*/ 2147483647 w 100"/>
                <a:gd name="T29" fmla="*/ 2147483647 h 136"/>
                <a:gd name="T30" fmla="*/ 2147483647 w 100"/>
                <a:gd name="T31" fmla="*/ 2147483647 h 136"/>
                <a:gd name="T32" fmla="*/ 2147483647 w 100"/>
                <a:gd name="T33" fmla="*/ 2147483647 h 136"/>
                <a:gd name="T34" fmla="*/ 2147483647 w 100"/>
                <a:gd name="T35" fmla="*/ 2147483647 h 136"/>
                <a:gd name="T36" fmla="*/ 2147483647 w 100"/>
                <a:gd name="T37" fmla="*/ 2147483647 h 136"/>
                <a:gd name="T38" fmla="*/ 2147483647 w 100"/>
                <a:gd name="T39" fmla="*/ 2147483647 h 136"/>
                <a:gd name="T40" fmla="*/ 2147483647 w 100"/>
                <a:gd name="T41" fmla="*/ 2147483647 h 136"/>
                <a:gd name="T42" fmla="*/ 2147483647 w 100"/>
                <a:gd name="T43" fmla="*/ 2147483647 h 136"/>
                <a:gd name="T44" fmla="*/ 2147483647 w 100"/>
                <a:gd name="T45" fmla="*/ 2147483647 h 136"/>
                <a:gd name="T46" fmla="*/ 2147483647 w 100"/>
                <a:gd name="T47" fmla="*/ 2147483647 h 136"/>
                <a:gd name="T48" fmla="*/ 2147483647 w 100"/>
                <a:gd name="T49" fmla="*/ 2147483647 h 136"/>
                <a:gd name="T50" fmla="*/ 2147483647 w 100"/>
                <a:gd name="T51" fmla="*/ 2147483647 h 136"/>
                <a:gd name="T52" fmla="*/ 2147483647 w 100"/>
                <a:gd name="T53" fmla="*/ 2147483647 h 136"/>
                <a:gd name="T54" fmla="*/ 2147483647 w 100"/>
                <a:gd name="T55" fmla="*/ 2147483647 h 136"/>
                <a:gd name="T56" fmla="*/ 2147483647 w 100"/>
                <a:gd name="T57" fmla="*/ 2147483647 h 136"/>
                <a:gd name="T58" fmla="*/ 2147483647 w 100"/>
                <a:gd name="T59" fmla="*/ 2147483647 h 136"/>
                <a:gd name="T60" fmla="*/ 2147483647 w 100"/>
                <a:gd name="T61" fmla="*/ 2147483647 h 136"/>
                <a:gd name="T62" fmla="*/ 2147483647 w 100"/>
                <a:gd name="T63" fmla="*/ 2147483647 h 136"/>
                <a:gd name="T64" fmla="*/ 2147483647 w 100"/>
                <a:gd name="T65" fmla="*/ 2147483647 h 136"/>
                <a:gd name="T66" fmla="*/ 2147483647 w 100"/>
                <a:gd name="T67" fmla="*/ 2147483647 h 136"/>
                <a:gd name="T68" fmla="*/ 2147483647 w 100"/>
                <a:gd name="T69" fmla="*/ 2147483647 h 136"/>
                <a:gd name="T70" fmla="*/ 2147483647 w 100"/>
                <a:gd name="T71" fmla="*/ 2147483647 h 136"/>
                <a:gd name="T72" fmla="*/ 2147483647 w 100"/>
                <a:gd name="T73" fmla="*/ 2147483647 h 136"/>
                <a:gd name="T74" fmla="*/ 2147483647 w 100"/>
                <a:gd name="T75" fmla="*/ 2147483647 h 136"/>
                <a:gd name="T76" fmla="*/ 2147483647 w 100"/>
                <a:gd name="T77" fmla="*/ 2147483647 h 136"/>
                <a:gd name="T78" fmla="*/ 2147483647 w 100"/>
                <a:gd name="T79" fmla="*/ 2147483647 h 136"/>
                <a:gd name="T80" fmla="*/ 0 w 100"/>
                <a:gd name="T81" fmla="*/ 2147483647 h 136"/>
                <a:gd name="T82" fmla="*/ 2147483647 w 100"/>
                <a:gd name="T83" fmla="*/ 2147483647 h 136"/>
                <a:gd name="T84" fmla="*/ 2147483647 w 100"/>
                <a:gd name="T85" fmla="*/ 2147483647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36"/>
                <a:gd name="T131" fmla="*/ 100 w 100"/>
                <a:gd name="T132" fmla="*/ 136 h 1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8" name="Freeform 305"/>
            <p:cNvSpPr>
              <a:spLocks/>
            </p:cNvSpPr>
            <p:nvPr/>
          </p:nvSpPr>
          <p:spPr bwMode="auto">
            <a:xfrm>
              <a:off x="7216174" y="4360560"/>
              <a:ext cx="221397" cy="177877"/>
            </a:xfrm>
            <a:custGeom>
              <a:avLst/>
              <a:gdLst>
                <a:gd name="T0" fmla="*/ 2147483647 w 152"/>
                <a:gd name="T1" fmla="*/ 2147483647 h 112"/>
                <a:gd name="T2" fmla="*/ 2147483647 w 152"/>
                <a:gd name="T3" fmla="*/ 2147483647 h 112"/>
                <a:gd name="T4" fmla="*/ 2147483647 w 152"/>
                <a:gd name="T5" fmla="*/ 2147483647 h 112"/>
                <a:gd name="T6" fmla="*/ 2147483647 w 152"/>
                <a:gd name="T7" fmla="*/ 2147483647 h 112"/>
                <a:gd name="T8" fmla="*/ 2147483647 w 152"/>
                <a:gd name="T9" fmla="*/ 2147483647 h 112"/>
                <a:gd name="T10" fmla="*/ 2147483647 w 152"/>
                <a:gd name="T11" fmla="*/ 2147483647 h 112"/>
                <a:gd name="T12" fmla="*/ 2147483647 w 152"/>
                <a:gd name="T13" fmla="*/ 2147483647 h 112"/>
                <a:gd name="T14" fmla="*/ 2147483647 w 152"/>
                <a:gd name="T15" fmla="*/ 2147483647 h 112"/>
                <a:gd name="T16" fmla="*/ 2147483647 w 152"/>
                <a:gd name="T17" fmla="*/ 2147483647 h 112"/>
                <a:gd name="T18" fmla="*/ 2147483647 w 152"/>
                <a:gd name="T19" fmla="*/ 0 h 112"/>
                <a:gd name="T20" fmla="*/ 2147483647 w 152"/>
                <a:gd name="T21" fmla="*/ 2147483647 h 112"/>
                <a:gd name="T22" fmla="*/ 2147483647 w 152"/>
                <a:gd name="T23" fmla="*/ 2147483647 h 112"/>
                <a:gd name="T24" fmla="*/ 2147483647 w 152"/>
                <a:gd name="T25" fmla="*/ 2147483647 h 112"/>
                <a:gd name="T26" fmla="*/ 2147483647 w 152"/>
                <a:gd name="T27" fmla="*/ 2147483647 h 112"/>
                <a:gd name="T28" fmla="*/ 2147483647 w 152"/>
                <a:gd name="T29" fmla="*/ 2147483647 h 112"/>
                <a:gd name="T30" fmla="*/ 2147483647 w 152"/>
                <a:gd name="T31" fmla="*/ 2147483647 h 112"/>
                <a:gd name="T32" fmla="*/ 2147483647 w 152"/>
                <a:gd name="T33" fmla="*/ 2147483647 h 112"/>
                <a:gd name="T34" fmla="*/ 2147483647 w 152"/>
                <a:gd name="T35" fmla="*/ 2147483647 h 112"/>
                <a:gd name="T36" fmla="*/ 2147483647 w 152"/>
                <a:gd name="T37" fmla="*/ 2147483647 h 112"/>
                <a:gd name="T38" fmla="*/ 2147483647 w 152"/>
                <a:gd name="T39" fmla="*/ 2147483647 h 112"/>
                <a:gd name="T40" fmla="*/ 2147483647 w 152"/>
                <a:gd name="T41" fmla="*/ 2147483647 h 112"/>
                <a:gd name="T42" fmla="*/ 2147483647 w 152"/>
                <a:gd name="T43" fmla="*/ 2147483647 h 112"/>
                <a:gd name="T44" fmla="*/ 2147483647 w 152"/>
                <a:gd name="T45" fmla="*/ 2147483647 h 112"/>
                <a:gd name="T46" fmla="*/ 2147483647 w 152"/>
                <a:gd name="T47" fmla="*/ 2147483647 h 112"/>
                <a:gd name="T48" fmla="*/ 2147483647 w 152"/>
                <a:gd name="T49" fmla="*/ 2147483647 h 112"/>
                <a:gd name="T50" fmla="*/ 2147483647 w 152"/>
                <a:gd name="T51" fmla="*/ 2147483647 h 112"/>
                <a:gd name="T52" fmla="*/ 2147483647 w 152"/>
                <a:gd name="T53" fmla="*/ 2147483647 h 112"/>
                <a:gd name="T54" fmla="*/ 2147483647 w 152"/>
                <a:gd name="T55" fmla="*/ 2147483647 h 112"/>
                <a:gd name="T56" fmla="*/ 2147483647 w 152"/>
                <a:gd name="T57" fmla="*/ 2147483647 h 112"/>
                <a:gd name="T58" fmla="*/ 2147483647 w 152"/>
                <a:gd name="T59" fmla="*/ 2147483647 h 112"/>
                <a:gd name="T60" fmla="*/ 2147483647 w 152"/>
                <a:gd name="T61" fmla="*/ 2147483647 h 112"/>
                <a:gd name="T62" fmla="*/ 2147483647 w 152"/>
                <a:gd name="T63" fmla="*/ 2147483647 h 112"/>
                <a:gd name="T64" fmla="*/ 0 w 152"/>
                <a:gd name="T65" fmla="*/ 2147483647 h 112"/>
                <a:gd name="T66" fmla="*/ 0 w 152"/>
                <a:gd name="T67" fmla="*/ 2147483647 h 112"/>
                <a:gd name="T68" fmla="*/ 0 w 152"/>
                <a:gd name="T69" fmla="*/ 2147483647 h 112"/>
                <a:gd name="T70" fmla="*/ 2147483647 w 152"/>
                <a:gd name="T71" fmla="*/ 2147483647 h 112"/>
                <a:gd name="T72" fmla="*/ 2147483647 w 152"/>
                <a:gd name="T73" fmla="*/ 2147483647 h 112"/>
                <a:gd name="T74" fmla="*/ 2147483647 w 152"/>
                <a:gd name="T75" fmla="*/ 2147483647 h 112"/>
                <a:gd name="T76" fmla="*/ 2147483647 w 152"/>
                <a:gd name="T77" fmla="*/ 2147483647 h 112"/>
                <a:gd name="T78" fmla="*/ 2147483647 w 152"/>
                <a:gd name="T79" fmla="*/ 2147483647 h 112"/>
                <a:gd name="T80" fmla="*/ 2147483647 w 152"/>
                <a:gd name="T81" fmla="*/ 2147483647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12"/>
                <a:gd name="T125" fmla="*/ 152 w 1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69" name="Freeform 306"/>
            <p:cNvSpPr>
              <a:spLocks/>
            </p:cNvSpPr>
            <p:nvPr/>
          </p:nvSpPr>
          <p:spPr bwMode="auto">
            <a:xfrm>
              <a:off x="7300352" y="4437551"/>
              <a:ext cx="23062" cy="23894"/>
            </a:xfrm>
            <a:custGeom>
              <a:avLst/>
              <a:gdLst>
                <a:gd name="T0" fmla="*/ 2147483647 w 16"/>
                <a:gd name="T1" fmla="*/ 0 h 14"/>
                <a:gd name="T2" fmla="*/ 2147483647 w 16"/>
                <a:gd name="T3" fmla="*/ 2147483647 h 14"/>
                <a:gd name="T4" fmla="*/ 2147483647 w 16"/>
                <a:gd name="T5" fmla="*/ 2147483647 h 14"/>
                <a:gd name="T6" fmla="*/ 2147483647 w 16"/>
                <a:gd name="T7" fmla="*/ 2147483647 h 14"/>
                <a:gd name="T8" fmla="*/ 2147483647 w 16"/>
                <a:gd name="T9" fmla="*/ 2147483647 h 14"/>
                <a:gd name="T10" fmla="*/ 2147483647 w 16"/>
                <a:gd name="T11" fmla="*/ 2147483647 h 14"/>
                <a:gd name="T12" fmla="*/ 2147483647 w 16"/>
                <a:gd name="T13" fmla="*/ 2147483647 h 14"/>
                <a:gd name="T14" fmla="*/ 2147483647 w 16"/>
                <a:gd name="T15" fmla="*/ 2147483647 h 14"/>
                <a:gd name="T16" fmla="*/ 2147483647 w 16"/>
                <a:gd name="T17" fmla="*/ 2147483647 h 14"/>
                <a:gd name="T18" fmla="*/ 0 w 16"/>
                <a:gd name="T19" fmla="*/ 2147483647 h 14"/>
                <a:gd name="T20" fmla="*/ 2147483647 w 16"/>
                <a:gd name="T21" fmla="*/ 0 h 14"/>
                <a:gd name="T22" fmla="*/ 2147483647 w 16"/>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4"/>
                <a:gd name="T38" fmla="*/ 16 w 16"/>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0" name="Freeform 307"/>
            <p:cNvSpPr>
              <a:spLocks/>
            </p:cNvSpPr>
            <p:nvPr/>
          </p:nvSpPr>
          <p:spPr bwMode="auto">
            <a:xfrm>
              <a:off x="7707399" y="4576933"/>
              <a:ext cx="232928" cy="260179"/>
            </a:xfrm>
            <a:custGeom>
              <a:avLst/>
              <a:gdLst>
                <a:gd name="T0" fmla="*/ 2147483647 w 160"/>
                <a:gd name="T1" fmla="*/ 2147483647 h 164"/>
                <a:gd name="T2" fmla="*/ 2147483647 w 160"/>
                <a:gd name="T3" fmla="*/ 2147483647 h 164"/>
                <a:gd name="T4" fmla="*/ 2147483647 w 160"/>
                <a:gd name="T5" fmla="*/ 2147483647 h 164"/>
                <a:gd name="T6" fmla="*/ 2147483647 w 160"/>
                <a:gd name="T7" fmla="*/ 2147483647 h 164"/>
                <a:gd name="T8" fmla="*/ 2147483647 w 160"/>
                <a:gd name="T9" fmla="*/ 2147483647 h 164"/>
                <a:gd name="T10" fmla="*/ 2147483647 w 160"/>
                <a:gd name="T11" fmla="*/ 2147483647 h 164"/>
                <a:gd name="T12" fmla="*/ 2147483647 w 160"/>
                <a:gd name="T13" fmla="*/ 2147483647 h 164"/>
                <a:gd name="T14" fmla="*/ 2147483647 w 160"/>
                <a:gd name="T15" fmla="*/ 2147483647 h 164"/>
                <a:gd name="T16" fmla="*/ 2147483647 w 160"/>
                <a:gd name="T17" fmla="*/ 2147483647 h 164"/>
                <a:gd name="T18" fmla="*/ 2147483647 w 160"/>
                <a:gd name="T19" fmla="*/ 2147483647 h 164"/>
                <a:gd name="T20" fmla="*/ 2147483647 w 160"/>
                <a:gd name="T21" fmla="*/ 2147483647 h 164"/>
                <a:gd name="T22" fmla="*/ 2147483647 w 160"/>
                <a:gd name="T23" fmla="*/ 2147483647 h 164"/>
                <a:gd name="T24" fmla="*/ 2147483647 w 160"/>
                <a:gd name="T25" fmla="*/ 2147483647 h 164"/>
                <a:gd name="T26" fmla="*/ 2147483647 w 160"/>
                <a:gd name="T27" fmla="*/ 2147483647 h 164"/>
                <a:gd name="T28" fmla="*/ 2147483647 w 160"/>
                <a:gd name="T29" fmla="*/ 2147483647 h 164"/>
                <a:gd name="T30" fmla="*/ 2147483647 w 160"/>
                <a:gd name="T31" fmla="*/ 2147483647 h 164"/>
                <a:gd name="T32" fmla="*/ 2147483647 w 160"/>
                <a:gd name="T33" fmla="*/ 2147483647 h 164"/>
                <a:gd name="T34" fmla="*/ 2147483647 w 160"/>
                <a:gd name="T35" fmla="*/ 2147483647 h 164"/>
                <a:gd name="T36" fmla="*/ 2147483647 w 160"/>
                <a:gd name="T37" fmla="*/ 2147483647 h 164"/>
                <a:gd name="T38" fmla="*/ 2147483647 w 160"/>
                <a:gd name="T39" fmla="*/ 2147483647 h 164"/>
                <a:gd name="T40" fmla="*/ 2147483647 w 160"/>
                <a:gd name="T41" fmla="*/ 2147483647 h 164"/>
                <a:gd name="T42" fmla="*/ 2147483647 w 160"/>
                <a:gd name="T43" fmla="*/ 2147483647 h 164"/>
                <a:gd name="T44" fmla="*/ 2147483647 w 160"/>
                <a:gd name="T45" fmla="*/ 2147483647 h 164"/>
                <a:gd name="T46" fmla="*/ 2147483647 w 160"/>
                <a:gd name="T47" fmla="*/ 2147483647 h 164"/>
                <a:gd name="T48" fmla="*/ 2147483647 w 160"/>
                <a:gd name="T49" fmla="*/ 2147483647 h 164"/>
                <a:gd name="T50" fmla="*/ 2147483647 w 160"/>
                <a:gd name="T51" fmla="*/ 2147483647 h 164"/>
                <a:gd name="T52" fmla="*/ 2147483647 w 160"/>
                <a:gd name="T53" fmla="*/ 2147483647 h 164"/>
                <a:gd name="T54" fmla="*/ 2147483647 w 160"/>
                <a:gd name="T55" fmla="*/ 2147483647 h 164"/>
                <a:gd name="T56" fmla="*/ 2147483647 w 160"/>
                <a:gd name="T57" fmla="*/ 2147483647 h 164"/>
                <a:gd name="T58" fmla="*/ 2147483647 w 160"/>
                <a:gd name="T59" fmla="*/ 2147483647 h 164"/>
                <a:gd name="T60" fmla="*/ 2147483647 w 160"/>
                <a:gd name="T61" fmla="*/ 2147483647 h 164"/>
                <a:gd name="T62" fmla="*/ 2147483647 w 160"/>
                <a:gd name="T63" fmla="*/ 2147483647 h 164"/>
                <a:gd name="T64" fmla="*/ 0 w 160"/>
                <a:gd name="T65" fmla="*/ 2147483647 h 164"/>
                <a:gd name="T66" fmla="*/ 2147483647 w 160"/>
                <a:gd name="T67" fmla="*/ 2147483647 h 164"/>
                <a:gd name="T68" fmla="*/ 2147483647 w 160"/>
                <a:gd name="T69" fmla="*/ 0 h 164"/>
                <a:gd name="T70" fmla="*/ 2147483647 w 160"/>
                <a:gd name="T71" fmla="*/ 2147483647 h 164"/>
                <a:gd name="T72" fmla="*/ 2147483647 w 160"/>
                <a:gd name="T73" fmla="*/ 2147483647 h 164"/>
                <a:gd name="T74" fmla="*/ 2147483647 w 160"/>
                <a:gd name="T75" fmla="*/ 2147483647 h 164"/>
                <a:gd name="T76" fmla="*/ 2147483647 w 160"/>
                <a:gd name="T77" fmla="*/ 2147483647 h 164"/>
                <a:gd name="T78" fmla="*/ 2147483647 w 160"/>
                <a:gd name="T79" fmla="*/ 2147483647 h 164"/>
                <a:gd name="T80" fmla="*/ 2147483647 w 160"/>
                <a:gd name="T81" fmla="*/ 2147483647 h 164"/>
                <a:gd name="T82" fmla="*/ 2147483647 w 160"/>
                <a:gd name="T83" fmla="*/ 2147483647 h 164"/>
                <a:gd name="T84" fmla="*/ 2147483647 w 160"/>
                <a:gd name="T85" fmla="*/ 2147483647 h 164"/>
                <a:gd name="T86" fmla="*/ 2147483647 w 160"/>
                <a:gd name="T87" fmla="*/ 2147483647 h 164"/>
                <a:gd name="T88" fmla="*/ 2147483647 w 160"/>
                <a:gd name="T89" fmla="*/ 2147483647 h 164"/>
                <a:gd name="T90" fmla="*/ 2147483647 w 160"/>
                <a:gd name="T91" fmla="*/ 2147483647 h 164"/>
                <a:gd name="T92" fmla="*/ 2147483647 w 160"/>
                <a:gd name="T93" fmla="*/ 2147483647 h 164"/>
                <a:gd name="T94" fmla="*/ 2147483647 w 160"/>
                <a:gd name="T95" fmla="*/ 2147483647 h 164"/>
                <a:gd name="T96" fmla="*/ 2147483647 w 160"/>
                <a:gd name="T97" fmla="*/ 2147483647 h 164"/>
                <a:gd name="T98" fmla="*/ 2147483647 w 160"/>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164"/>
                <a:gd name="T152" fmla="*/ 160 w 160"/>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1" name="Freeform 308"/>
            <p:cNvSpPr>
              <a:spLocks/>
            </p:cNvSpPr>
            <p:nvPr/>
          </p:nvSpPr>
          <p:spPr bwMode="auto">
            <a:xfrm>
              <a:off x="7420275" y="4837111"/>
              <a:ext cx="34594" cy="19911"/>
            </a:xfrm>
            <a:custGeom>
              <a:avLst/>
              <a:gdLst>
                <a:gd name="T0" fmla="*/ 2147483647 w 24"/>
                <a:gd name="T1" fmla="*/ 2147483647 h 14"/>
                <a:gd name="T2" fmla="*/ 2147483647 w 24"/>
                <a:gd name="T3" fmla="*/ 2147483647 h 14"/>
                <a:gd name="T4" fmla="*/ 0 w 24"/>
                <a:gd name="T5" fmla="*/ 2147483647 h 14"/>
                <a:gd name="T6" fmla="*/ 2147483647 w 24"/>
                <a:gd name="T7" fmla="*/ 0 h 14"/>
                <a:gd name="T8" fmla="*/ 2147483647 w 24"/>
                <a:gd name="T9" fmla="*/ 0 h 14"/>
                <a:gd name="T10" fmla="*/ 2147483647 w 24"/>
                <a:gd name="T11" fmla="*/ 0 h 14"/>
                <a:gd name="T12" fmla="*/ 2147483647 w 24"/>
                <a:gd name="T13" fmla="*/ 0 h 14"/>
                <a:gd name="T14" fmla="*/ 2147483647 w 24"/>
                <a:gd name="T15" fmla="*/ 2147483647 h 14"/>
                <a:gd name="T16" fmla="*/ 2147483647 w 24"/>
                <a:gd name="T17" fmla="*/ 2147483647 h 14"/>
                <a:gd name="T18" fmla="*/ 2147483647 w 24"/>
                <a:gd name="T19" fmla="*/ 2147483647 h 14"/>
                <a:gd name="T20" fmla="*/ 2147483647 w 24"/>
                <a:gd name="T21" fmla="*/ 2147483647 h 14"/>
                <a:gd name="T22" fmla="*/ 2147483647 w 24"/>
                <a:gd name="T23" fmla="*/ 2147483647 h 14"/>
                <a:gd name="T24" fmla="*/ 2147483647 w 24"/>
                <a:gd name="T25" fmla="*/ 2147483647 h 14"/>
                <a:gd name="T26" fmla="*/ 2147483647 w 24"/>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14"/>
                <a:gd name="T44" fmla="*/ 24 w 24"/>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2" name="Freeform 309"/>
            <p:cNvSpPr>
              <a:spLocks/>
            </p:cNvSpPr>
            <p:nvPr/>
          </p:nvSpPr>
          <p:spPr bwMode="auto">
            <a:xfrm>
              <a:off x="7645131" y="5597736"/>
              <a:ext cx="31134" cy="11947"/>
            </a:xfrm>
            <a:custGeom>
              <a:avLst/>
              <a:gdLst>
                <a:gd name="T0" fmla="*/ 2147483647 w 22"/>
                <a:gd name="T1" fmla="*/ 2147483647 h 8"/>
                <a:gd name="T2" fmla="*/ 2147483647 w 22"/>
                <a:gd name="T3" fmla="*/ 2147483647 h 8"/>
                <a:gd name="T4" fmla="*/ 2147483647 w 22"/>
                <a:gd name="T5" fmla="*/ 2147483647 h 8"/>
                <a:gd name="T6" fmla="*/ 0 w 22"/>
                <a:gd name="T7" fmla="*/ 2147483647 h 8"/>
                <a:gd name="T8" fmla="*/ 2147483647 w 22"/>
                <a:gd name="T9" fmla="*/ 2147483647 h 8"/>
                <a:gd name="T10" fmla="*/ 2147483647 w 22"/>
                <a:gd name="T11" fmla="*/ 2147483647 h 8"/>
                <a:gd name="T12" fmla="*/ 2147483647 w 22"/>
                <a:gd name="T13" fmla="*/ 2147483647 h 8"/>
                <a:gd name="T14" fmla="*/ 2147483647 w 22"/>
                <a:gd name="T15" fmla="*/ 2147483647 h 8"/>
                <a:gd name="T16" fmla="*/ 2147483647 w 22"/>
                <a:gd name="T17" fmla="*/ 2147483647 h 8"/>
                <a:gd name="T18" fmla="*/ 2147483647 w 22"/>
                <a:gd name="T19" fmla="*/ 0 h 8"/>
                <a:gd name="T20" fmla="*/ 2147483647 w 22"/>
                <a:gd name="T21" fmla="*/ 0 h 8"/>
                <a:gd name="T22" fmla="*/ 2147483647 w 22"/>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8"/>
                <a:gd name="T38" fmla="*/ 22 w 2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3" name="Freeform 310"/>
            <p:cNvSpPr>
              <a:spLocks/>
            </p:cNvSpPr>
            <p:nvPr/>
          </p:nvSpPr>
          <p:spPr bwMode="auto">
            <a:xfrm>
              <a:off x="8187093" y="4648614"/>
              <a:ext cx="42665" cy="58407"/>
            </a:xfrm>
            <a:custGeom>
              <a:avLst/>
              <a:gdLst>
                <a:gd name="T0" fmla="*/ 2147483647 w 30"/>
                <a:gd name="T1" fmla="*/ 2147483647 h 36"/>
                <a:gd name="T2" fmla="*/ 2147483647 w 30"/>
                <a:gd name="T3" fmla="*/ 2147483647 h 36"/>
                <a:gd name="T4" fmla="*/ 2147483647 w 30"/>
                <a:gd name="T5" fmla="*/ 2147483647 h 36"/>
                <a:gd name="T6" fmla="*/ 2147483647 w 30"/>
                <a:gd name="T7" fmla="*/ 2147483647 h 36"/>
                <a:gd name="T8" fmla="*/ 2147483647 w 30"/>
                <a:gd name="T9" fmla="*/ 2147483647 h 36"/>
                <a:gd name="T10" fmla="*/ 2147483647 w 30"/>
                <a:gd name="T11" fmla="*/ 2147483647 h 36"/>
                <a:gd name="T12" fmla="*/ 2147483647 w 30"/>
                <a:gd name="T13" fmla="*/ 2147483647 h 36"/>
                <a:gd name="T14" fmla="*/ 2147483647 w 30"/>
                <a:gd name="T15" fmla="*/ 2147483647 h 36"/>
                <a:gd name="T16" fmla="*/ 0 w 30"/>
                <a:gd name="T17" fmla="*/ 2147483647 h 36"/>
                <a:gd name="T18" fmla="*/ 0 w 30"/>
                <a:gd name="T19" fmla="*/ 0 h 36"/>
                <a:gd name="T20" fmla="*/ 2147483647 w 30"/>
                <a:gd name="T21" fmla="*/ 2147483647 h 36"/>
                <a:gd name="T22" fmla="*/ 2147483647 w 30"/>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6"/>
                <a:gd name="T38" fmla="*/ 30 w 3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4" name="Freeform 311"/>
            <p:cNvSpPr>
              <a:spLocks/>
            </p:cNvSpPr>
            <p:nvPr/>
          </p:nvSpPr>
          <p:spPr bwMode="auto">
            <a:xfrm>
              <a:off x="7816945" y="4582242"/>
              <a:ext cx="18450"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0 w 12"/>
                <a:gd name="T9" fmla="*/ 2147483647 h 12"/>
                <a:gd name="T10" fmla="*/ 0 w 12"/>
                <a:gd name="T11" fmla="*/ 0 h 12"/>
                <a:gd name="T12" fmla="*/ 2147483647 w 12"/>
                <a:gd name="T13" fmla="*/ 2147483647 h 12"/>
                <a:gd name="T14" fmla="*/ 2147483647 w 12"/>
                <a:gd name="T15" fmla="*/ 2147483647 h 12"/>
                <a:gd name="T16" fmla="*/ 2147483647 w 12"/>
                <a:gd name="T17" fmla="*/ 2147483647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12" y="12"/>
                  </a:moveTo>
                  <a:lnTo>
                    <a:pt x="10" y="12"/>
                  </a:lnTo>
                  <a:lnTo>
                    <a:pt x="6" y="12"/>
                  </a:lnTo>
                  <a:lnTo>
                    <a:pt x="4" y="8"/>
                  </a:lnTo>
                  <a:lnTo>
                    <a:pt x="0" y="4"/>
                  </a:lnTo>
                  <a:lnTo>
                    <a:pt x="0" y="0"/>
                  </a:lnTo>
                  <a:lnTo>
                    <a:pt x="4" y="2"/>
                  </a:lnTo>
                  <a:lnTo>
                    <a:pt x="8" y="4"/>
                  </a:lnTo>
                  <a:lnTo>
                    <a:pt x="12"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5" name="Freeform 312"/>
            <p:cNvSpPr>
              <a:spLocks/>
            </p:cNvSpPr>
            <p:nvPr/>
          </p:nvSpPr>
          <p:spPr bwMode="auto">
            <a:xfrm>
              <a:off x="7820404" y="4618083"/>
              <a:ext cx="20756" cy="5310"/>
            </a:xfrm>
            <a:custGeom>
              <a:avLst/>
              <a:gdLst>
                <a:gd name="T0" fmla="*/ 2147483647 w 14"/>
                <a:gd name="T1" fmla="*/ 0 h 4"/>
                <a:gd name="T2" fmla="*/ 2147483647 w 14"/>
                <a:gd name="T3" fmla="*/ 2147483647 h 4"/>
                <a:gd name="T4" fmla="*/ 0 w 14"/>
                <a:gd name="T5" fmla="*/ 2147483647 h 4"/>
                <a:gd name="T6" fmla="*/ 0 w 14"/>
                <a:gd name="T7" fmla="*/ 0 h 4"/>
                <a:gd name="T8" fmla="*/ 2147483647 w 14"/>
                <a:gd name="T9" fmla="*/ 0 h 4"/>
                <a:gd name="T10" fmla="*/ 0 60000 65536"/>
                <a:gd name="T11" fmla="*/ 0 60000 65536"/>
                <a:gd name="T12" fmla="*/ 0 60000 65536"/>
                <a:gd name="T13" fmla="*/ 0 60000 65536"/>
                <a:gd name="T14" fmla="*/ 0 60000 65536"/>
                <a:gd name="T15" fmla="*/ 0 w 14"/>
                <a:gd name="T16" fmla="*/ 0 h 4"/>
                <a:gd name="T17" fmla="*/ 14 w 14"/>
                <a:gd name="T18" fmla="*/ 4 h 4"/>
              </a:gdLst>
              <a:ahLst/>
              <a:cxnLst>
                <a:cxn ang="T10">
                  <a:pos x="T0" y="T1"/>
                </a:cxn>
                <a:cxn ang="T11">
                  <a:pos x="T2" y="T3"/>
                </a:cxn>
                <a:cxn ang="T12">
                  <a:pos x="T4" y="T5"/>
                </a:cxn>
                <a:cxn ang="T13">
                  <a:pos x="T6" y="T7"/>
                </a:cxn>
                <a:cxn ang="T14">
                  <a:pos x="T8" y="T9"/>
                </a:cxn>
              </a:cxnLst>
              <a:rect l="T15" t="T16" r="T17" b="T18"/>
              <a:pathLst>
                <a:path w="14" h="4">
                  <a:moveTo>
                    <a:pt x="14" y="0"/>
                  </a:moveTo>
                  <a:lnTo>
                    <a:pt x="14" y="4"/>
                  </a:lnTo>
                  <a:lnTo>
                    <a:pt x="0" y="2"/>
                  </a:lnTo>
                  <a:lnTo>
                    <a:pt x="0" y="0"/>
                  </a:lnTo>
                  <a:lnTo>
                    <a:pt x="1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6" name="Freeform 313"/>
            <p:cNvSpPr>
              <a:spLocks/>
            </p:cNvSpPr>
            <p:nvPr/>
          </p:nvSpPr>
          <p:spPr bwMode="auto">
            <a:xfrm>
              <a:off x="7773126" y="4750828"/>
              <a:ext cx="14991" cy="18584"/>
            </a:xfrm>
            <a:custGeom>
              <a:avLst/>
              <a:gdLst>
                <a:gd name="T0" fmla="*/ 2147483647 w 10"/>
                <a:gd name="T1" fmla="*/ 2147483647 h 12"/>
                <a:gd name="T2" fmla="*/ 2147483647 w 10"/>
                <a:gd name="T3" fmla="*/ 2147483647 h 12"/>
                <a:gd name="T4" fmla="*/ 2147483647 w 10"/>
                <a:gd name="T5" fmla="*/ 2147483647 h 12"/>
                <a:gd name="T6" fmla="*/ 2147483647 w 10"/>
                <a:gd name="T7" fmla="*/ 2147483647 h 12"/>
                <a:gd name="T8" fmla="*/ 0 w 10"/>
                <a:gd name="T9" fmla="*/ 2147483647 h 12"/>
                <a:gd name="T10" fmla="*/ 0 w 10"/>
                <a:gd name="T11" fmla="*/ 2147483647 h 12"/>
                <a:gd name="T12" fmla="*/ 2147483647 w 10"/>
                <a:gd name="T13" fmla="*/ 0 h 12"/>
                <a:gd name="T14" fmla="*/ 2147483647 w 10"/>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10" y="6"/>
                  </a:moveTo>
                  <a:lnTo>
                    <a:pt x="8" y="10"/>
                  </a:lnTo>
                  <a:lnTo>
                    <a:pt x="4" y="12"/>
                  </a:lnTo>
                  <a:lnTo>
                    <a:pt x="2" y="12"/>
                  </a:lnTo>
                  <a:lnTo>
                    <a:pt x="0" y="10"/>
                  </a:lnTo>
                  <a:lnTo>
                    <a:pt x="0" y="6"/>
                  </a:lnTo>
                  <a:lnTo>
                    <a:pt x="2" y="0"/>
                  </a:lnTo>
                  <a:lnTo>
                    <a:pt x="10"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7" name="Freeform 314"/>
            <p:cNvSpPr>
              <a:spLocks/>
            </p:cNvSpPr>
            <p:nvPr/>
          </p:nvSpPr>
          <p:spPr bwMode="auto">
            <a:xfrm>
              <a:off x="7695868" y="4566314"/>
              <a:ext cx="21909" cy="10620"/>
            </a:xfrm>
            <a:custGeom>
              <a:avLst/>
              <a:gdLst>
                <a:gd name="T0" fmla="*/ 2147483647 w 16"/>
                <a:gd name="T1" fmla="*/ 2147483647 h 6"/>
                <a:gd name="T2" fmla="*/ 2147483647 w 16"/>
                <a:gd name="T3" fmla="*/ 2147483647 h 6"/>
                <a:gd name="T4" fmla="*/ 2147483647 w 16"/>
                <a:gd name="T5" fmla="*/ 2147483647 h 6"/>
                <a:gd name="T6" fmla="*/ 0 w 16"/>
                <a:gd name="T7" fmla="*/ 2147483647 h 6"/>
                <a:gd name="T8" fmla="*/ 2147483647 w 16"/>
                <a:gd name="T9" fmla="*/ 2147483647 h 6"/>
                <a:gd name="T10" fmla="*/ 2147483647 w 16"/>
                <a:gd name="T11" fmla="*/ 0 h 6"/>
                <a:gd name="T12" fmla="*/ 2147483647 w 16"/>
                <a:gd name="T13" fmla="*/ 0 h 6"/>
                <a:gd name="T14" fmla="*/ 2147483647 w 16"/>
                <a:gd name="T15" fmla="*/ 2147483647 h 6"/>
                <a:gd name="T16" fmla="*/ 2147483647 w 16"/>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6"/>
                <a:gd name="T29" fmla="*/ 16 w 1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6">
                  <a:moveTo>
                    <a:pt x="16" y="6"/>
                  </a:moveTo>
                  <a:lnTo>
                    <a:pt x="8" y="6"/>
                  </a:lnTo>
                  <a:lnTo>
                    <a:pt x="4" y="6"/>
                  </a:lnTo>
                  <a:lnTo>
                    <a:pt x="0" y="6"/>
                  </a:lnTo>
                  <a:lnTo>
                    <a:pt x="4" y="2"/>
                  </a:lnTo>
                  <a:lnTo>
                    <a:pt x="8" y="0"/>
                  </a:lnTo>
                  <a:lnTo>
                    <a:pt x="12" y="0"/>
                  </a:lnTo>
                  <a:lnTo>
                    <a:pt x="14" y="2"/>
                  </a:lnTo>
                  <a:lnTo>
                    <a:pt x="16"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8" name="Freeform 315"/>
            <p:cNvSpPr>
              <a:spLocks/>
            </p:cNvSpPr>
            <p:nvPr/>
          </p:nvSpPr>
          <p:spPr bwMode="auto">
            <a:xfrm>
              <a:off x="7557495" y="4622066"/>
              <a:ext cx="13837" cy="5310"/>
            </a:xfrm>
            <a:custGeom>
              <a:avLst/>
              <a:gdLst>
                <a:gd name="T0" fmla="*/ 2147483647 w 10"/>
                <a:gd name="T1" fmla="*/ 0 h 4"/>
                <a:gd name="T2" fmla="*/ 2147483647 w 10"/>
                <a:gd name="T3" fmla="*/ 2147483647 h 4"/>
                <a:gd name="T4" fmla="*/ 2147483647 w 10"/>
                <a:gd name="T5" fmla="*/ 2147483647 h 4"/>
                <a:gd name="T6" fmla="*/ 2147483647 w 10"/>
                <a:gd name="T7" fmla="*/ 2147483647 h 4"/>
                <a:gd name="T8" fmla="*/ 0 w 10"/>
                <a:gd name="T9" fmla="*/ 0 h 4"/>
                <a:gd name="T10" fmla="*/ 2147483647 w 10"/>
                <a:gd name="T11" fmla="*/ 0 h 4"/>
                <a:gd name="T12" fmla="*/ 2147483647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10" y="0"/>
                  </a:moveTo>
                  <a:lnTo>
                    <a:pt x="8" y="2"/>
                  </a:lnTo>
                  <a:lnTo>
                    <a:pt x="4" y="4"/>
                  </a:lnTo>
                  <a:lnTo>
                    <a:pt x="2" y="2"/>
                  </a:lnTo>
                  <a:lnTo>
                    <a:pt x="0" y="0"/>
                  </a:lnTo>
                  <a:lnTo>
                    <a:pt x="6" y="0"/>
                  </a:lnTo>
                  <a:lnTo>
                    <a:pt x="1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79" name="Freeform 316"/>
            <p:cNvSpPr>
              <a:spLocks/>
            </p:cNvSpPr>
            <p:nvPr/>
          </p:nvSpPr>
          <p:spPr bwMode="auto">
            <a:xfrm>
              <a:off x="7502146" y="4254364"/>
              <a:ext cx="26521" cy="53098"/>
            </a:xfrm>
            <a:custGeom>
              <a:avLst/>
              <a:gdLst>
                <a:gd name="T0" fmla="*/ 2147483647 w 18"/>
                <a:gd name="T1" fmla="*/ 2147483647 h 34"/>
                <a:gd name="T2" fmla="*/ 2147483647 w 18"/>
                <a:gd name="T3" fmla="*/ 2147483647 h 34"/>
                <a:gd name="T4" fmla="*/ 2147483647 w 18"/>
                <a:gd name="T5" fmla="*/ 2147483647 h 34"/>
                <a:gd name="T6" fmla="*/ 2147483647 w 18"/>
                <a:gd name="T7" fmla="*/ 2147483647 h 34"/>
                <a:gd name="T8" fmla="*/ 2147483647 w 18"/>
                <a:gd name="T9" fmla="*/ 2147483647 h 34"/>
                <a:gd name="T10" fmla="*/ 2147483647 w 18"/>
                <a:gd name="T11" fmla="*/ 2147483647 h 34"/>
                <a:gd name="T12" fmla="*/ 2147483647 w 18"/>
                <a:gd name="T13" fmla="*/ 2147483647 h 34"/>
                <a:gd name="T14" fmla="*/ 2147483647 w 18"/>
                <a:gd name="T15" fmla="*/ 2147483647 h 34"/>
                <a:gd name="T16" fmla="*/ 2147483647 w 18"/>
                <a:gd name="T17" fmla="*/ 2147483647 h 34"/>
                <a:gd name="T18" fmla="*/ 2147483647 w 18"/>
                <a:gd name="T19" fmla="*/ 2147483647 h 34"/>
                <a:gd name="T20" fmla="*/ 2147483647 w 18"/>
                <a:gd name="T21" fmla="*/ 2147483647 h 34"/>
                <a:gd name="T22" fmla="*/ 2147483647 w 18"/>
                <a:gd name="T23" fmla="*/ 2147483647 h 34"/>
                <a:gd name="T24" fmla="*/ 0 w 18"/>
                <a:gd name="T25" fmla="*/ 2147483647 h 34"/>
                <a:gd name="T26" fmla="*/ 2147483647 w 18"/>
                <a:gd name="T27" fmla="*/ 2147483647 h 34"/>
                <a:gd name="T28" fmla="*/ 2147483647 w 18"/>
                <a:gd name="T29" fmla="*/ 2147483647 h 34"/>
                <a:gd name="T30" fmla="*/ 2147483647 w 18"/>
                <a:gd name="T31" fmla="*/ 2147483647 h 34"/>
                <a:gd name="T32" fmla="*/ 2147483647 w 18"/>
                <a:gd name="T33" fmla="*/ 2147483647 h 34"/>
                <a:gd name="T34" fmla="*/ 2147483647 w 18"/>
                <a:gd name="T35" fmla="*/ 0 h 34"/>
                <a:gd name="T36" fmla="*/ 2147483647 w 18"/>
                <a:gd name="T37" fmla="*/ 0 h 34"/>
                <a:gd name="T38" fmla="*/ 2147483647 w 18"/>
                <a:gd name="T39" fmla="*/ 2147483647 h 34"/>
                <a:gd name="T40" fmla="*/ 2147483647 w 18"/>
                <a:gd name="T41" fmla="*/ 2147483647 h 34"/>
                <a:gd name="T42" fmla="*/ 2147483647 w 18"/>
                <a:gd name="T43" fmla="*/ 2147483647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
                <a:gd name="T67" fmla="*/ 0 h 34"/>
                <a:gd name="T68" fmla="*/ 18 w 18"/>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80" name="Freeform 317"/>
            <p:cNvSpPr>
              <a:spLocks/>
            </p:cNvSpPr>
            <p:nvPr/>
          </p:nvSpPr>
          <p:spPr bwMode="auto">
            <a:xfrm>
              <a:off x="7530973" y="4275603"/>
              <a:ext cx="19603" cy="19911"/>
            </a:xfrm>
            <a:custGeom>
              <a:avLst/>
              <a:gdLst>
                <a:gd name="T0" fmla="*/ 2147483647 w 14"/>
                <a:gd name="T1" fmla="*/ 0 h 12"/>
                <a:gd name="T2" fmla="*/ 2147483647 w 14"/>
                <a:gd name="T3" fmla="*/ 2147483647 h 12"/>
                <a:gd name="T4" fmla="*/ 2147483647 w 14"/>
                <a:gd name="T5" fmla="*/ 2147483647 h 12"/>
                <a:gd name="T6" fmla="*/ 2147483647 w 14"/>
                <a:gd name="T7" fmla="*/ 2147483647 h 12"/>
                <a:gd name="T8" fmla="*/ 2147483647 w 14"/>
                <a:gd name="T9" fmla="*/ 2147483647 h 12"/>
                <a:gd name="T10" fmla="*/ 2147483647 w 14"/>
                <a:gd name="T11" fmla="*/ 2147483647 h 12"/>
                <a:gd name="T12" fmla="*/ 0 w 14"/>
                <a:gd name="T13" fmla="*/ 2147483647 h 12"/>
                <a:gd name="T14" fmla="*/ 2147483647 w 14"/>
                <a:gd name="T15" fmla="*/ 2147483647 h 12"/>
                <a:gd name="T16" fmla="*/ 2147483647 w 14"/>
                <a:gd name="T17" fmla="*/ 0 h 12"/>
                <a:gd name="T18" fmla="*/ 2147483647 w 14"/>
                <a:gd name="T19" fmla="*/ 0 h 12"/>
                <a:gd name="T20" fmla="*/ 2147483647 w 14"/>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2"/>
                <a:gd name="T35" fmla="*/ 14 w 14"/>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81" name="Freeform 318"/>
            <p:cNvSpPr>
              <a:spLocks/>
            </p:cNvSpPr>
            <p:nvPr/>
          </p:nvSpPr>
          <p:spPr bwMode="auto">
            <a:xfrm>
              <a:off x="7513677" y="4206577"/>
              <a:ext cx="17296" cy="25221"/>
            </a:xfrm>
            <a:custGeom>
              <a:avLst/>
              <a:gdLst>
                <a:gd name="T0" fmla="*/ 0 w 12"/>
                <a:gd name="T1" fmla="*/ 2147483647 h 16"/>
                <a:gd name="T2" fmla="*/ 0 w 12"/>
                <a:gd name="T3" fmla="*/ 0 h 16"/>
                <a:gd name="T4" fmla="*/ 2147483647 w 12"/>
                <a:gd name="T5" fmla="*/ 0 h 16"/>
                <a:gd name="T6" fmla="*/ 2147483647 w 12"/>
                <a:gd name="T7" fmla="*/ 2147483647 h 16"/>
                <a:gd name="T8" fmla="*/ 2147483647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0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82" name="Freeform 319"/>
            <p:cNvSpPr>
              <a:spLocks/>
            </p:cNvSpPr>
            <p:nvPr/>
          </p:nvSpPr>
          <p:spPr bwMode="auto">
            <a:xfrm>
              <a:off x="7442184" y="4180028"/>
              <a:ext cx="29981" cy="31859"/>
            </a:xfrm>
            <a:custGeom>
              <a:avLst/>
              <a:gdLst>
                <a:gd name="T0" fmla="*/ 2147483647 w 20"/>
                <a:gd name="T1" fmla="*/ 2147483647 h 20"/>
                <a:gd name="T2" fmla="*/ 2147483647 w 20"/>
                <a:gd name="T3" fmla="*/ 2147483647 h 20"/>
                <a:gd name="T4" fmla="*/ 2147483647 w 20"/>
                <a:gd name="T5" fmla="*/ 2147483647 h 20"/>
                <a:gd name="T6" fmla="*/ 0 w 20"/>
                <a:gd name="T7" fmla="*/ 0 h 20"/>
                <a:gd name="T8" fmla="*/ 2147483647 w 20"/>
                <a:gd name="T9" fmla="*/ 0 h 20"/>
                <a:gd name="T10" fmla="*/ 2147483647 w 20"/>
                <a:gd name="T11" fmla="*/ 2147483647 h 20"/>
                <a:gd name="T12" fmla="*/ 2147483647 w 20"/>
                <a:gd name="T13" fmla="*/ 2147483647 h 20"/>
                <a:gd name="T14" fmla="*/ 2147483647 w 20"/>
                <a:gd name="T15" fmla="*/ 2147483647 h 20"/>
                <a:gd name="T16" fmla="*/ 2147483647 w 20"/>
                <a:gd name="T17" fmla="*/ 2147483647 h 20"/>
                <a:gd name="T18" fmla="*/ 2147483647 w 20"/>
                <a:gd name="T19" fmla="*/ 2147483647 h 20"/>
                <a:gd name="T20" fmla="*/ 2147483647 w 20"/>
                <a:gd name="T21" fmla="*/ 2147483647 h 20"/>
                <a:gd name="T22" fmla="*/ 2147483647 w 20"/>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0"/>
                <a:gd name="T38" fmla="*/ 20 w 20"/>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83" name="Freeform 320"/>
            <p:cNvSpPr>
              <a:spLocks/>
            </p:cNvSpPr>
            <p:nvPr/>
          </p:nvSpPr>
          <p:spPr bwMode="auto">
            <a:xfrm>
              <a:off x="8302403" y="4760120"/>
              <a:ext cx="20756" cy="25221"/>
            </a:xfrm>
            <a:custGeom>
              <a:avLst/>
              <a:gdLst>
                <a:gd name="T0" fmla="*/ 2147483647 w 14"/>
                <a:gd name="T1" fmla="*/ 2147483647 h 16"/>
                <a:gd name="T2" fmla="*/ 2147483647 w 14"/>
                <a:gd name="T3" fmla="*/ 2147483647 h 16"/>
                <a:gd name="T4" fmla="*/ 2147483647 w 14"/>
                <a:gd name="T5" fmla="*/ 2147483647 h 16"/>
                <a:gd name="T6" fmla="*/ 2147483647 w 14"/>
                <a:gd name="T7" fmla="*/ 2147483647 h 16"/>
                <a:gd name="T8" fmla="*/ 2147483647 w 14"/>
                <a:gd name="T9" fmla="*/ 2147483647 h 16"/>
                <a:gd name="T10" fmla="*/ 0 w 14"/>
                <a:gd name="T11" fmla="*/ 2147483647 h 16"/>
                <a:gd name="T12" fmla="*/ 0 w 14"/>
                <a:gd name="T13" fmla="*/ 0 h 16"/>
                <a:gd name="T14" fmla="*/ 2147483647 w 14"/>
                <a:gd name="T15" fmla="*/ 2147483647 h 16"/>
                <a:gd name="T16" fmla="*/ 2147483647 w 14"/>
                <a:gd name="T17" fmla="*/ 2147483647 h 16"/>
                <a:gd name="T18" fmla="*/ 2147483647 w 14"/>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6"/>
                <a:gd name="T32" fmla="*/ 14 w 1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84" name="Freeform 321"/>
            <p:cNvSpPr>
              <a:spLocks/>
            </p:cNvSpPr>
            <p:nvPr/>
          </p:nvSpPr>
          <p:spPr bwMode="auto">
            <a:xfrm>
              <a:off x="8368131" y="4839767"/>
              <a:ext cx="28828" cy="17257"/>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0 w 20"/>
                <a:gd name="T11" fmla="*/ 2147483647 h 12"/>
                <a:gd name="T12" fmla="*/ 0 w 20"/>
                <a:gd name="T13" fmla="*/ 0 h 12"/>
                <a:gd name="T14" fmla="*/ 2147483647 w 20"/>
                <a:gd name="T15" fmla="*/ 0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sp>
          <p:nvSpPr>
            <p:cNvPr id="285" name="Freeform 322"/>
            <p:cNvSpPr>
              <a:spLocks/>
            </p:cNvSpPr>
            <p:nvPr/>
          </p:nvSpPr>
          <p:spPr bwMode="auto">
            <a:xfrm>
              <a:off x="8509964" y="4997732"/>
              <a:ext cx="11531" cy="21239"/>
            </a:xfrm>
            <a:custGeom>
              <a:avLst/>
              <a:gdLst>
                <a:gd name="T0" fmla="*/ 2147483647 w 8"/>
                <a:gd name="T1" fmla="*/ 0 h 14"/>
                <a:gd name="T2" fmla="*/ 2147483647 w 8"/>
                <a:gd name="T3" fmla="*/ 2147483647 h 14"/>
                <a:gd name="T4" fmla="*/ 2147483647 w 8"/>
                <a:gd name="T5" fmla="*/ 2147483647 h 14"/>
                <a:gd name="T6" fmla="*/ 2147483647 w 8"/>
                <a:gd name="T7" fmla="*/ 2147483647 h 14"/>
                <a:gd name="T8" fmla="*/ 2147483647 w 8"/>
                <a:gd name="T9" fmla="*/ 2147483647 h 14"/>
                <a:gd name="T10" fmla="*/ 2147483647 w 8"/>
                <a:gd name="T11" fmla="*/ 2147483647 h 14"/>
                <a:gd name="T12" fmla="*/ 2147483647 w 8"/>
                <a:gd name="T13" fmla="*/ 2147483647 h 14"/>
                <a:gd name="T14" fmla="*/ 2147483647 w 8"/>
                <a:gd name="T15" fmla="*/ 2147483647 h 14"/>
                <a:gd name="T16" fmla="*/ 0 w 8"/>
                <a:gd name="T17" fmla="*/ 2147483647 h 14"/>
                <a:gd name="T18" fmla="*/ 0 w 8"/>
                <a:gd name="T19" fmla="*/ 2147483647 h 14"/>
                <a:gd name="T20" fmla="*/ 0 w 8"/>
                <a:gd name="T21" fmla="*/ 0 h 14"/>
                <a:gd name="T22" fmla="*/ 2147483647 w 8"/>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4"/>
                <a:gd name="T38" fmla="*/ 8 w 8"/>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cs typeface="+mn-ea"/>
                <a:sym typeface="+mn-lt"/>
              </a:endParaRPr>
            </a:p>
          </p:txBody>
        </p:sp>
      </p:grpSp>
      <p:grpSp>
        <p:nvGrpSpPr>
          <p:cNvPr id="286" name="组合 285"/>
          <p:cNvGrpSpPr/>
          <p:nvPr/>
        </p:nvGrpSpPr>
        <p:grpSpPr>
          <a:xfrm>
            <a:off x="8243150" y="2469752"/>
            <a:ext cx="3174285" cy="2937115"/>
            <a:chOff x="8594896" y="1660013"/>
            <a:chExt cx="3174285" cy="2937115"/>
          </a:xfrm>
        </p:grpSpPr>
        <p:grpSp>
          <p:nvGrpSpPr>
            <p:cNvPr id="287" name="组合 286"/>
            <p:cNvGrpSpPr/>
            <p:nvPr/>
          </p:nvGrpSpPr>
          <p:grpSpPr>
            <a:xfrm>
              <a:off x="8594896" y="1660013"/>
              <a:ext cx="3174285" cy="461665"/>
              <a:chOff x="6330755" y="1694731"/>
              <a:chExt cx="2305245" cy="335273"/>
            </a:xfrm>
          </p:grpSpPr>
          <p:sp>
            <p:nvSpPr>
              <p:cNvPr id="305" name="矩形 304"/>
              <p:cNvSpPr/>
              <p:nvPr/>
            </p:nvSpPr>
            <p:spPr>
              <a:xfrm>
                <a:off x="6934889" y="1704154"/>
                <a:ext cx="640511" cy="189988"/>
              </a:xfrm>
              <a:prstGeom prst="rect">
                <a:avLst/>
              </a:prstGeom>
            </p:spPr>
            <p:txBody>
              <a:bodyPr wrap="none" anchor="ctr">
                <a:spAutoFit/>
              </a:bodyPr>
              <a:lstStyle/>
              <a:p>
                <a:r>
                  <a:rPr lang="en-US" altLang="zh-CN" sz="1100" b="1" dirty="0" smtClean="0">
                    <a:solidFill>
                      <a:srgbClr val="00B050"/>
                    </a:solidFill>
                    <a:cs typeface="+mn-ea"/>
                    <a:sym typeface="+mn-lt"/>
                  </a:rPr>
                  <a:t>New Yorrk</a:t>
                </a:r>
                <a:endParaRPr lang="en-US" altLang="zh-CN" sz="1100" b="1" dirty="0">
                  <a:solidFill>
                    <a:srgbClr val="00B050"/>
                  </a:solidFill>
                  <a:cs typeface="+mn-ea"/>
                  <a:sym typeface="+mn-lt"/>
                </a:endParaRPr>
              </a:p>
            </p:txBody>
          </p:sp>
          <p:sp>
            <p:nvSpPr>
              <p:cNvPr id="306" name="矩形 305"/>
              <p:cNvSpPr/>
              <p:nvPr/>
            </p:nvSpPr>
            <p:spPr>
              <a:xfrm>
                <a:off x="7026906" y="1926523"/>
                <a:ext cx="1609094" cy="4571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7" name="矩形 306"/>
              <p:cNvSpPr/>
              <p:nvPr/>
            </p:nvSpPr>
            <p:spPr>
              <a:xfrm>
                <a:off x="6330755" y="1694731"/>
                <a:ext cx="694421" cy="335273"/>
              </a:xfrm>
              <a:prstGeom prst="rect">
                <a:avLst/>
              </a:prstGeom>
            </p:spPr>
            <p:txBody>
              <a:bodyPr wrap="square" anchor="ctr">
                <a:spAutoFit/>
              </a:bodyPr>
              <a:lstStyle/>
              <a:p>
                <a:r>
                  <a:rPr lang="en-US" altLang="zh-CN" sz="2400" dirty="0">
                    <a:solidFill>
                      <a:srgbClr val="00B050"/>
                    </a:solidFill>
                    <a:cs typeface="+mn-ea"/>
                    <a:sym typeface="+mn-lt"/>
                  </a:rPr>
                  <a:t>200</a:t>
                </a:r>
              </a:p>
            </p:txBody>
          </p:sp>
        </p:grpSp>
        <p:grpSp>
          <p:nvGrpSpPr>
            <p:cNvPr id="288" name="组合 287"/>
            <p:cNvGrpSpPr/>
            <p:nvPr/>
          </p:nvGrpSpPr>
          <p:grpSpPr>
            <a:xfrm>
              <a:off x="8842782" y="2289099"/>
              <a:ext cx="2480008" cy="463389"/>
              <a:chOff x="6510776" y="2151589"/>
              <a:chExt cx="1801044" cy="336525"/>
            </a:xfrm>
          </p:grpSpPr>
          <p:grpSp>
            <p:nvGrpSpPr>
              <p:cNvPr id="301" name="组合 300"/>
              <p:cNvGrpSpPr/>
              <p:nvPr/>
            </p:nvGrpSpPr>
            <p:grpSpPr>
              <a:xfrm>
                <a:off x="6934889" y="2151589"/>
                <a:ext cx="1376931" cy="271518"/>
                <a:chOff x="6934889" y="2151589"/>
                <a:chExt cx="1376931" cy="271518"/>
              </a:xfrm>
            </p:grpSpPr>
            <p:sp>
              <p:nvSpPr>
                <p:cNvPr id="303" name="矩形 302"/>
                <p:cNvSpPr/>
                <p:nvPr/>
              </p:nvSpPr>
              <p:spPr>
                <a:xfrm>
                  <a:off x="7031023" y="2377388"/>
                  <a:ext cx="1280797"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4" name="矩形 303"/>
                <p:cNvSpPr/>
                <p:nvPr/>
              </p:nvSpPr>
              <p:spPr>
                <a:xfrm>
                  <a:off x="6934889" y="2151589"/>
                  <a:ext cx="368102" cy="189988"/>
                </a:xfrm>
                <a:prstGeom prst="rect">
                  <a:avLst/>
                </a:prstGeom>
              </p:spPr>
              <p:txBody>
                <a:bodyPr wrap="none" anchor="ctr">
                  <a:spAutoFit/>
                </a:bodyPr>
                <a:lstStyle/>
                <a:p>
                  <a:r>
                    <a:rPr lang="en-US" altLang="zh-CN" sz="1100" dirty="0" smtClean="0">
                      <a:solidFill>
                        <a:schemeClr val="bg1">
                          <a:lumMod val="50000"/>
                        </a:schemeClr>
                      </a:solidFill>
                      <a:cs typeface="+mn-ea"/>
                      <a:sym typeface="+mn-lt"/>
                    </a:rPr>
                    <a:t>Paris</a:t>
                  </a:r>
                  <a:endParaRPr lang="en-US" altLang="zh-CN" sz="1100" dirty="0">
                    <a:solidFill>
                      <a:schemeClr val="bg1">
                        <a:lumMod val="50000"/>
                      </a:schemeClr>
                    </a:solidFill>
                    <a:cs typeface="+mn-ea"/>
                    <a:sym typeface="+mn-lt"/>
                  </a:endParaRPr>
                </a:p>
              </p:txBody>
            </p:sp>
          </p:grpSp>
          <p:sp>
            <p:nvSpPr>
              <p:cNvPr id="302" name="矩形 301"/>
              <p:cNvSpPr/>
              <p:nvPr/>
            </p:nvSpPr>
            <p:spPr>
              <a:xfrm>
                <a:off x="6510776" y="2152841"/>
                <a:ext cx="584124" cy="335273"/>
              </a:xfrm>
              <a:prstGeom prst="rect">
                <a:avLst/>
              </a:prstGeom>
            </p:spPr>
            <p:txBody>
              <a:bodyPr wrap="square" anchor="ctr">
                <a:spAutoFit/>
              </a:bodyPr>
              <a:lstStyle/>
              <a:p>
                <a:r>
                  <a:rPr lang="en-US" altLang="zh-CN" sz="2400" dirty="0" smtClean="0">
                    <a:solidFill>
                      <a:srgbClr val="394A57"/>
                    </a:solidFill>
                    <a:cs typeface="+mn-ea"/>
                    <a:sym typeface="+mn-lt"/>
                  </a:rPr>
                  <a:t>60</a:t>
                </a:r>
                <a:endParaRPr lang="en-US" altLang="zh-CN" sz="2400" dirty="0">
                  <a:solidFill>
                    <a:srgbClr val="394A57"/>
                  </a:solidFill>
                  <a:cs typeface="+mn-ea"/>
                  <a:sym typeface="+mn-lt"/>
                </a:endParaRPr>
              </a:p>
            </p:txBody>
          </p:sp>
        </p:grpSp>
        <p:grpSp>
          <p:nvGrpSpPr>
            <p:cNvPr id="289" name="组合 288"/>
            <p:cNvGrpSpPr/>
            <p:nvPr/>
          </p:nvGrpSpPr>
          <p:grpSpPr>
            <a:xfrm>
              <a:off x="8842781" y="2876529"/>
              <a:ext cx="1891315" cy="461665"/>
              <a:chOff x="6510775" y="2578196"/>
              <a:chExt cx="1373520" cy="335273"/>
            </a:xfrm>
          </p:grpSpPr>
          <p:sp>
            <p:nvSpPr>
              <p:cNvPr id="298" name="矩形 297"/>
              <p:cNvSpPr/>
              <p:nvPr/>
            </p:nvSpPr>
            <p:spPr>
              <a:xfrm>
                <a:off x="7031024" y="2819948"/>
                <a:ext cx="853271"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9" name="矩形 298"/>
              <p:cNvSpPr/>
              <p:nvPr/>
            </p:nvSpPr>
            <p:spPr>
              <a:xfrm>
                <a:off x="6934889" y="2591641"/>
                <a:ext cx="476366" cy="189988"/>
              </a:xfrm>
              <a:prstGeom prst="rect">
                <a:avLst/>
              </a:prstGeom>
            </p:spPr>
            <p:txBody>
              <a:bodyPr wrap="none" anchor="ctr">
                <a:spAutoFit/>
              </a:bodyPr>
              <a:lstStyle/>
              <a:p>
                <a:r>
                  <a:rPr lang="en-US" altLang="zh-CN" sz="1100" dirty="0" smtClean="0">
                    <a:solidFill>
                      <a:schemeClr val="bg1">
                        <a:lumMod val="50000"/>
                      </a:schemeClr>
                    </a:solidFill>
                    <a:cs typeface="+mn-ea"/>
                    <a:sym typeface="+mn-lt"/>
                  </a:rPr>
                  <a:t>London</a:t>
                </a:r>
                <a:endParaRPr lang="en-US" altLang="zh-CN" sz="1100" dirty="0">
                  <a:solidFill>
                    <a:schemeClr val="bg1">
                      <a:lumMod val="50000"/>
                    </a:schemeClr>
                  </a:solidFill>
                  <a:cs typeface="+mn-ea"/>
                  <a:sym typeface="+mn-lt"/>
                </a:endParaRPr>
              </a:p>
            </p:txBody>
          </p:sp>
          <p:sp>
            <p:nvSpPr>
              <p:cNvPr id="300" name="矩形 299"/>
              <p:cNvSpPr/>
              <p:nvPr/>
            </p:nvSpPr>
            <p:spPr>
              <a:xfrm>
                <a:off x="6510775" y="2578196"/>
                <a:ext cx="584125" cy="335273"/>
              </a:xfrm>
              <a:prstGeom prst="rect">
                <a:avLst/>
              </a:prstGeom>
            </p:spPr>
            <p:txBody>
              <a:bodyPr wrap="square" anchor="ctr">
                <a:spAutoFit/>
              </a:bodyPr>
              <a:lstStyle/>
              <a:p>
                <a:r>
                  <a:rPr lang="en-US" altLang="zh-CN" sz="2400" dirty="0" smtClean="0">
                    <a:solidFill>
                      <a:srgbClr val="394A57"/>
                    </a:solidFill>
                    <a:cs typeface="+mn-ea"/>
                    <a:sym typeface="+mn-lt"/>
                  </a:rPr>
                  <a:t>48</a:t>
                </a:r>
                <a:endParaRPr lang="en-US" altLang="zh-CN" sz="2400" dirty="0">
                  <a:solidFill>
                    <a:srgbClr val="394A57"/>
                  </a:solidFill>
                  <a:cs typeface="+mn-ea"/>
                  <a:sym typeface="+mn-lt"/>
                </a:endParaRPr>
              </a:p>
            </p:txBody>
          </p:sp>
        </p:grpSp>
        <p:grpSp>
          <p:nvGrpSpPr>
            <p:cNvPr id="290" name="组合 289"/>
            <p:cNvGrpSpPr/>
            <p:nvPr/>
          </p:nvGrpSpPr>
          <p:grpSpPr>
            <a:xfrm>
              <a:off x="8892358" y="3433782"/>
              <a:ext cx="2430433" cy="474982"/>
              <a:chOff x="6546779" y="2982886"/>
              <a:chExt cx="1765041" cy="344944"/>
            </a:xfrm>
          </p:grpSpPr>
          <p:sp>
            <p:nvSpPr>
              <p:cNvPr id="295" name="矩形 294"/>
              <p:cNvSpPr/>
              <p:nvPr/>
            </p:nvSpPr>
            <p:spPr>
              <a:xfrm>
                <a:off x="7031024" y="3282111"/>
                <a:ext cx="1280796"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6" name="矩形 295"/>
              <p:cNvSpPr/>
              <p:nvPr/>
            </p:nvSpPr>
            <p:spPr>
              <a:xfrm>
                <a:off x="6934889" y="3054789"/>
                <a:ext cx="368102" cy="189988"/>
              </a:xfrm>
              <a:prstGeom prst="rect">
                <a:avLst/>
              </a:prstGeom>
            </p:spPr>
            <p:txBody>
              <a:bodyPr wrap="none" anchor="ctr">
                <a:spAutoFit/>
              </a:bodyPr>
              <a:lstStyle/>
              <a:p>
                <a:r>
                  <a:rPr lang="en-US" altLang="zh-CN" sz="1100" dirty="0" smtClean="0">
                    <a:solidFill>
                      <a:schemeClr val="bg1">
                        <a:lumMod val="50000"/>
                      </a:schemeClr>
                    </a:solidFill>
                    <a:cs typeface="+mn-ea"/>
                    <a:sym typeface="+mn-lt"/>
                  </a:rPr>
                  <a:t>Paris</a:t>
                </a:r>
                <a:endParaRPr lang="en-US" altLang="zh-CN" sz="1100" dirty="0">
                  <a:solidFill>
                    <a:schemeClr val="bg1">
                      <a:lumMod val="50000"/>
                    </a:schemeClr>
                  </a:solidFill>
                  <a:cs typeface="+mn-ea"/>
                  <a:sym typeface="+mn-lt"/>
                </a:endParaRPr>
              </a:p>
            </p:txBody>
          </p:sp>
          <p:sp>
            <p:nvSpPr>
              <p:cNvPr id="297" name="矩形 296"/>
              <p:cNvSpPr/>
              <p:nvPr/>
            </p:nvSpPr>
            <p:spPr>
              <a:xfrm>
                <a:off x="6546779" y="2982886"/>
                <a:ext cx="548121" cy="335273"/>
              </a:xfrm>
              <a:prstGeom prst="rect">
                <a:avLst/>
              </a:prstGeom>
            </p:spPr>
            <p:txBody>
              <a:bodyPr wrap="square" anchor="ctr">
                <a:spAutoFit/>
              </a:bodyPr>
              <a:lstStyle/>
              <a:p>
                <a:r>
                  <a:rPr lang="en-US" altLang="zh-CN" sz="2400" dirty="0" smtClean="0">
                    <a:solidFill>
                      <a:srgbClr val="394A57"/>
                    </a:solidFill>
                    <a:cs typeface="+mn-ea"/>
                    <a:sym typeface="+mn-lt"/>
                  </a:rPr>
                  <a:t>57</a:t>
                </a:r>
                <a:endParaRPr lang="en-US" altLang="zh-CN" sz="2400" dirty="0">
                  <a:solidFill>
                    <a:srgbClr val="394A57"/>
                  </a:solidFill>
                  <a:cs typeface="+mn-ea"/>
                  <a:sym typeface="+mn-lt"/>
                </a:endParaRPr>
              </a:p>
            </p:txBody>
          </p:sp>
        </p:grpSp>
        <p:grpSp>
          <p:nvGrpSpPr>
            <p:cNvPr id="291" name="组合 290"/>
            <p:cNvGrpSpPr/>
            <p:nvPr/>
          </p:nvGrpSpPr>
          <p:grpSpPr>
            <a:xfrm>
              <a:off x="8594896" y="4135463"/>
              <a:ext cx="2849931" cy="461665"/>
              <a:chOff x="6330755" y="3492466"/>
              <a:chExt cx="2069691" cy="335273"/>
            </a:xfrm>
          </p:grpSpPr>
          <p:sp>
            <p:nvSpPr>
              <p:cNvPr id="292" name="矩形 291"/>
              <p:cNvSpPr/>
              <p:nvPr/>
            </p:nvSpPr>
            <p:spPr>
              <a:xfrm>
                <a:off x="7031024" y="3748593"/>
                <a:ext cx="1369422"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3" name="矩形 292"/>
              <p:cNvSpPr/>
              <p:nvPr/>
            </p:nvSpPr>
            <p:spPr>
              <a:xfrm>
                <a:off x="6934889" y="3523437"/>
                <a:ext cx="476367" cy="189988"/>
              </a:xfrm>
              <a:prstGeom prst="rect">
                <a:avLst/>
              </a:prstGeom>
            </p:spPr>
            <p:txBody>
              <a:bodyPr wrap="none" anchor="ctr">
                <a:spAutoFit/>
              </a:bodyPr>
              <a:lstStyle/>
              <a:p>
                <a:r>
                  <a:rPr lang="en-US" altLang="zh-CN" sz="1100" dirty="0" smtClean="0">
                    <a:solidFill>
                      <a:schemeClr val="bg1">
                        <a:lumMod val="50000"/>
                      </a:schemeClr>
                    </a:solidFill>
                    <a:cs typeface="+mn-ea"/>
                    <a:sym typeface="+mn-lt"/>
                  </a:rPr>
                  <a:t>London</a:t>
                </a:r>
                <a:endParaRPr lang="en-US" altLang="zh-CN" sz="1100" dirty="0">
                  <a:solidFill>
                    <a:schemeClr val="bg1">
                      <a:lumMod val="50000"/>
                    </a:schemeClr>
                  </a:solidFill>
                  <a:cs typeface="+mn-ea"/>
                  <a:sym typeface="+mn-lt"/>
                </a:endParaRPr>
              </a:p>
            </p:txBody>
          </p:sp>
          <p:sp>
            <p:nvSpPr>
              <p:cNvPr id="294" name="矩形 293"/>
              <p:cNvSpPr/>
              <p:nvPr/>
            </p:nvSpPr>
            <p:spPr>
              <a:xfrm>
                <a:off x="6330755" y="3492466"/>
                <a:ext cx="694421" cy="335273"/>
              </a:xfrm>
              <a:prstGeom prst="rect">
                <a:avLst/>
              </a:prstGeom>
            </p:spPr>
            <p:txBody>
              <a:bodyPr wrap="square" anchor="ctr">
                <a:spAutoFit/>
              </a:bodyPr>
              <a:lstStyle/>
              <a:p>
                <a:r>
                  <a:rPr lang="en-US" altLang="zh-CN" sz="2400" dirty="0" smtClean="0">
                    <a:solidFill>
                      <a:srgbClr val="394A57"/>
                    </a:solidFill>
                    <a:cs typeface="+mn-ea"/>
                    <a:sym typeface="+mn-lt"/>
                  </a:rPr>
                  <a:t>139</a:t>
                </a:r>
                <a:endParaRPr lang="en-US" altLang="zh-CN" sz="2400" dirty="0">
                  <a:solidFill>
                    <a:srgbClr val="394A57"/>
                  </a:solidFill>
                  <a:cs typeface="+mn-ea"/>
                  <a:sym typeface="+mn-lt"/>
                </a:endParaRPr>
              </a:p>
            </p:txBody>
          </p:sp>
        </p:grpSp>
      </p:grpSp>
      <p:grpSp>
        <p:nvGrpSpPr>
          <p:cNvPr id="308" name="组合 307"/>
          <p:cNvGrpSpPr/>
          <p:nvPr/>
        </p:nvGrpSpPr>
        <p:grpSpPr>
          <a:xfrm>
            <a:off x="5389464" y="2514703"/>
            <a:ext cx="1375698" cy="3261935"/>
            <a:chOff x="4002890" y="2034838"/>
            <a:chExt cx="999066" cy="2368898"/>
          </a:xfrm>
        </p:grpSpPr>
        <p:sp>
          <p:nvSpPr>
            <p:cNvPr id="309" name="椭圆 308"/>
            <p:cNvSpPr/>
            <p:nvPr/>
          </p:nvSpPr>
          <p:spPr>
            <a:xfrm>
              <a:off x="4407609" y="2034838"/>
              <a:ext cx="189629" cy="18962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310" name="直接连接符 309"/>
            <p:cNvCxnSpPr/>
            <p:nvPr/>
          </p:nvCxnSpPr>
          <p:spPr>
            <a:xfrm>
              <a:off x="4502423" y="2224467"/>
              <a:ext cx="0" cy="151429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1" name="组合 310"/>
            <p:cNvGrpSpPr/>
            <p:nvPr/>
          </p:nvGrpSpPr>
          <p:grpSpPr>
            <a:xfrm>
              <a:off x="4002890" y="3859915"/>
              <a:ext cx="999066" cy="543821"/>
              <a:chOff x="503353" y="3523848"/>
              <a:chExt cx="999066" cy="543821"/>
            </a:xfrm>
          </p:grpSpPr>
          <p:sp>
            <p:nvSpPr>
              <p:cNvPr id="312" name="矩形 311"/>
              <p:cNvSpPr/>
              <p:nvPr/>
            </p:nvSpPr>
            <p:spPr>
              <a:xfrm>
                <a:off x="622212" y="3523848"/>
                <a:ext cx="762981" cy="201164"/>
              </a:xfrm>
              <a:prstGeom prst="rect">
                <a:avLst/>
              </a:prstGeom>
            </p:spPr>
            <p:txBody>
              <a:bodyPr wrap="square" anchor="ctr">
                <a:spAutoFit/>
              </a:bodyPr>
              <a:lstStyle/>
              <a:p>
                <a:pPr algn="ctr"/>
                <a:r>
                  <a:rPr lang="en-US" altLang="zh-CN" sz="1200" dirty="0">
                    <a:solidFill>
                      <a:srgbClr val="00B050"/>
                    </a:solidFill>
                    <a:cs typeface="+mn-ea"/>
                    <a:sym typeface="+mn-lt"/>
                  </a:rPr>
                  <a:t>Insert Info</a:t>
                </a:r>
              </a:p>
            </p:txBody>
          </p:sp>
          <p:sp>
            <p:nvSpPr>
              <p:cNvPr id="313" name="矩形 312"/>
              <p:cNvSpPr/>
              <p:nvPr/>
            </p:nvSpPr>
            <p:spPr>
              <a:xfrm>
                <a:off x="503353" y="3719125"/>
                <a:ext cx="999066" cy="348544"/>
              </a:xfrm>
              <a:prstGeom prst="rect">
                <a:avLst/>
              </a:prstGeom>
            </p:spPr>
            <p:txBody>
              <a:bodyPr wrap="none" anchor="ctr">
                <a:spAutoFit/>
              </a:bodyPr>
              <a:lstStyle/>
              <a:p>
                <a:pPr algn="ctr">
                  <a:lnSpc>
                    <a:spcPct val="120000"/>
                  </a:lnSpc>
                </a:pPr>
                <a:r>
                  <a:rPr lang="en-US" altLang="zh-CN" sz="1100" dirty="0" smtClean="0">
                    <a:solidFill>
                      <a:schemeClr val="bg1">
                        <a:lumMod val="50000"/>
                      </a:schemeClr>
                    </a:solidFill>
                    <a:cs typeface="+mn-ea"/>
                    <a:sym typeface="+mn-lt"/>
                  </a:rPr>
                  <a:t>Lorem </a:t>
                </a:r>
                <a:r>
                  <a:rPr lang="en-US" altLang="zh-CN" sz="1100" dirty="0">
                    <a:solidFill>
                      <a:schemeClr val="bg1">
                        <a:lumMod val="50000"/>
                      </a:schemeClr>
                    </a:solidFill>
                    <a:cs typeface="+mn-ea"/>
                    <a:sym typeface="+mn-lt"/>
                  </a:rPr>
                  <a:t>iosum </a:t>
                </a:r>
                <a:r>
                  <a:rPr lang="en-US" altLang="zh-CN" sz="1100" dirty="0" smtClean="0">
                    <a:solidFill>
                      <a:schemeClr val="bg1">
                        <a:lumMod val="50000"/>
                      </a:schemeClr>
                    </a:solidFill>
                    <a:cs typeface="+mn-ea"/>
                    <a:sym typeface="+mn-lt"/>
                  </a:rPr>
                  <a:t>Dolor</a:t>
                </a:r>
              </a:p>
              <a:p>
                <a:pPr algn="ctr">
                  <a:lnSpc>
                    <a:spcPct val="120000"/>
                  </a:lnSpc>
                </a:pPr>
                <a:r>
                  <a:rPr lang="en-US" altLang="zh-CN" sz="1100" dirty="0" smtClean="0">
                    <a:solidFill>
                      <a:schemeClr val="bg1">
                        <a:lumMod val="50000"/>
                      </a:schemeClr>
                    </a:solidFill>
                    <a:cs typeface="+mn-ea"/>
                    <a:sym typeface="+mn-lt"/>
                  </a:rPr>
                  <a:t>Sit amet</a:t>
                </a:r>
                <a:endParaRPr lang="en-US" altLang="zh-CN" sz="1100" dirty="0">
                  <a:solidFill>
                    <a:schemeClr val="bg1">
                      <a:lumMod val="50000"/>
                    </a:schemeClr>
                  </a:solidFill>
                  <a:cs typeface="+mn-ea"/>
                  <a:sym typeface="+mn-lt"/>
                </a:endParaRPr>
              </a:p>
            </p:txBody>
          </p:sp>
        </p:grpSp>
      </p:grpSp>
      <p:grpSp>
        <p:nvGrpSpPr>
          <p:cNvPr id="314" name="组合 313"/>
          <p:cNvGrpSpPr/>
          <p:nvPr/>
        </p:nvGrpSpPr>
        <p:grpSpPr>
          <a:xfrm>
            <a:off x="828848" y="3651150"/>
            <a:ext cx="1375698" cy="1558367"/>
            <a:chOff x="690857" y="2860154"/>
            <a:chExt cx="999066" cy="1131725"/>
          </a:xfrm>
        </p:grpSpPr>
        <p:sp>
          <p:nvSpPr>
            <p:cNvPr id="315" name="椭圆 314"/>
            <p:cNvSpPr/>
            <p:nvPr/>
          </p:nvSpPr>
          <p:spPr>
            <a:xfrm>
              <a:off x="1095575" y="2860154"/>
              <a:ext cx="189629" cy="18962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16" name="组合 315"/>
            <p:cNvGrpSpPr/>
            <p:nvPr/>
          </p:nvGrpSpPr>
          <p:grpSpPr>
            <a:xfrm>
              <a:off x="690857" y="3448060"/>
              <a:ext cx="999066" cy="543819"/>
              <a:chOff x="690857" y="3523848"/>
              <a:chExt cx="999066" cy="543819"/>
            </a:xfrm>
          </p:grpSpPr>
          <p:sp>
            <p:nvSpPr>
              <p:cNvPr id="318" name="矩形 317"/>
              <p:cNvSpPr/>
              <p:nvPr/>
            </p:nvSpPr>
            <p:spPr>
              <a:xfrm>
                <a:off x="808899" y="3523848"/>
                <a:ext cx="762981" cy="201164"/>
              </a:xfrm>
              <a:prstGeom prst="rect">
                <a:avLst/>
              </a:prstGeom>
            </p:spPr>
            <p:txBody>
              <a:bodyPr wrap="square" anchor="ctr">
                <a:spAutoFit/>
              </a:bodyPr>
              <a:lstStyle/>
              <a:p>
                <a:pPr algn="ctr"/>
                <a:r>
                  <a:rPr lang="en-US" altLang="zh-CN" sz="1200" dirty="0">
                    <a:solidFill>
                      <a:srgbClr val="00B050"/>
                    </a:solidFill>
                    <a:cs typeface="+mn-ea"/>
                    <a:sym typeface="+mn-lt"/>
                  </a:rPr>
                  <a:t>Insert Info</a:t>
                </a:r>
              </a:p>
            </p:txBody>
          </p:sp>
          <p:sp>
            <p:nvSpPr>
              <p:cNvPr id="319" name="矩形 318"/>
              <p:cNvSpPr/>
              <p:nvPr/>
            </p:nvSpPr>
            <p:spPr>
              <a:xfrm>
                <a:off x="690857" y="3719123"/>
                <a:ext cx="999066" cy="348544"/>
              </a:xfrm>
              <a:prstGeom prst="rect">
                <a:avLst/>
              </a:prstGeom>
            </p:spPr>
            <p:txBody>
              <a:bodyPr wrap="none" anchor="ctr">
                <a:spAutoFit/>
              </a:bodyPr>
              <a:lstStyle/>
              <a:p>
                <a:pPr algn="ctr">
                  <a:lnSpc>
                    <a:spcPct val="120000"/>
                  </a:lnSpc>
                </a:pPr>
                <a:r>
                  <a:rPr lang="en-US" altLang="zh-CN" sz="1100" dirty="0" smtClean="0">
                    <a:solidFill>
                      <a:schemeClr val="bg1">
                        <a:lumMod val="50000"/>
                      </a:schemeClr>
                    </a:solidFill>
                    <a:cs typeface="+mn-ea"/>
                    <a:sym typeface="+mn-lt"/>
                  </a:rPr>
                  <a:t>Lorem </a:t>
                </a:r>
                <a:r>
                  <a:rPr lang="en-US" altLang="zh-CN" sz="1100" dirty="0">
                    <a:solidFill>
                      <a:schemeClr val="bg1">
                        <a:lumMod val="50000"/>
                      </a:schemeClr>
                    </a:solidFill>
                    <a:cs typeface="+mn-ea"/>
                    <a:sym typeface="+mn-lt"/>
                  </a:rPr>
                  <a:t>iosum </a:t>
                </a:r>
                <a:r>
                  <a:rPr lang="en-US" altLang="zh-CN" sz="1100" dirty="0" smtClean="0">
                    <a:solidFill>
                      <a:schemeClr val="bg1">
                        <a:lumMod val="50000"/>
                      </a:schemeClr>
                    </a:solidFill>
                    <a:cs typeface="+mn-ea"/>
                    <a:sym typeface="+mn-lt"/>
                  </a:rPr>
                  <a:t>Dolor</a:t>
                </a:r>
              </a:p>
              <a:p>
                <a:pPr algn="ctr">
                  <a:lnSpc>
                    <a:spcPct val="120000"/>
                  </a:lnSpc>
                </a:pPr>
                <a:r>
                  <a:rPr lang="en-US" altLang="zh-CN" sz="1100" dirty="0" smtClean="0">
                    <a:solidFill>
                      <a:schemeClr val="bg1">
                        <a:lumMod val="50000"/>
                      </a:schemeClr>
                    </a:solidFill>
                    <a:cs typeface="+mn-ea"/>
                    <a:sym typeface="+mn-lt"/>
                  </a:rPr>
                  <a:t>Sit amet</a:t>
                </a:r>
                <a:endParaRPr lang="en-US" altLang="zh-CN" sz="1100" dirty="0">
                  <a:solidFill>
                    <a:schemeClr val="bg1">
                      <a:lumMod val="50000"/>
                    </a:schemeClr>
                  </a:solidFill>
                  <a:cs typeface="+mn-ea"/>
                  <a:sym typeface="+mn-lt"/>
                </a:endParaRPr>
              </a:p>
            </p:txBody>
          </p:sp>
        </p:grpSp>
        <p:cxnSp>
          <p:nvCxnSpPr>
            <p:cNvPr id="317" name="直接连接符 316"/>
            <p:cNvCxnSpPr/>
            <p:nvPr/>
          </p:nvCxnSpPr>
          <p:spPr>
            <a:xfrm>
              <a:off x="1190390" y="3049841"/>
              <a:ext cx="0" cy="38184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20" name="文本框 319"/>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Tree>
    <p:extLst>
      <p:ext uri="{BB962C8B-B14F-4D97-AF65-F5344CB8AC3E}">
        <p14:creationId xmlns:p14="http://schemas.microsoft.com/office/powerpoint/2010/main" xmlns="" val="2193002571"/>
      </p:ext>
    </p:extLst>
  </p:cSld>
  <p:clrMapOvr>
    <a:masterClrMapping/>
  </p:clrMapOvr>
  <mc:AlternateContent xmlns:mc="http://schemas.openxmlformats.org/markup-compatibility/2006">
    <mc:Choice xmlns="" xmlns:a14="http://schemas.microsoft.com/office/drawing/2010/main"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39" name="矩形 38"/>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
        <p:nvSpPr>
          <p:cNvPr id="23" name="矩形 9"/>
          <p:cNvSpPr/>
          <p:nvPr/>
        </p:nvSpPr>
        <p:spPr>
          <a:xfrm>
            <a:off x="-1538" y="1257430"/>
            <a:ext cx="11509566" cy="5600570"/>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337596 w 11014364"/>
              <a:gd name="connsiteY0" fmla="*/ 0 h 6383288"/>
              <a:gd name="connsiteX1" fmla="*/ 11014364 w 11014364"/>
              <a:gd name="connsiteY1" fmla="*/ 3748608 h 6383288"/>
              <a:gd name="connsiteX2" fmla="*/ 9383868 w 11014364"/>
              <a:gd name="connsiteY2" fmla="*/ 6383288 h 6383288"/>
              <a:gd name="connsiteX3" fmla="*/ 0 w 11014364"/>
              <a:gd name="connsiteY3" fmla="*/ 6383288 h 6383288"/>
              <a:gd name="connsiteX4" fmla="*/ 0 w 11014364"/>
              <a:gd name="connsiteY4" fmla="*/ 2007065 h 6383288"/>
              <a:gd name="connsiteX5" fmla="*/ 337596 w 11014364"/>
              <a:gd name="connsiteY5" fmla="*/ 0 h 6383288"/>
              <a:gd name="connsiteX0" fmla="*/ 337596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37596 w 11532157"/>
              <a:gd name="connsiteY5" fmla="*/ 0 h 6383288"/>
              <a:gd name="connsiteX0" fmla="*/ 349628 w 11532157"/>
              <a:gd name="connsiteY0" fmla="*/ 0 h 6383288"/>
              <a:gd name="connsiteX1" fmla="*/ 11532157 w 11532157"/>
              <a:gd name="connsiteY1" fmla="*/ 6161302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49628 w 11532157"/>
              <a:gd name="connsiteY0" fmla="*/ 0 h 6383288"/>
              <a:gd name="connsiteX1" fmla="*/ 11532157 w 11532157"/>
              <a:gd name="connsiteY1" fmla="*/ 6181354 h 6383288"/>
              <a:gd name="connsiteX2" fmla="*/ 9383868 w 11532157"/>
              <a:gd name="connsiteY2" fmla="*/ 6383288 h 6383288"/>
              <a:gd name="connsiteX3" fmla="*/ 0 w 11532157"/>
              <a:gd name="connsiteY3" fmla="*/ 6383288 h 6383288"/>
              <a:gd name="connsiteX4" fmla="*/ 0 w 11532157"/>
              <a:gd name="connsiteY4" fmla="*/ 2007065 h 6383288"/>
              <a:gd name="connsiteX5" fmla="*/ 349628 w 11532157"/>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63482 w 11546011"/>
              <a:gd name="connsiteY0" fmla="*/ 0 h 6383288"/>
              <a:gd name="connsiteX1" fmla="*/ 11546011 w 11546011"/>
              <a:gd name="connsiteY1" fmla="*/ 6181354 h 6383288"/>
              <a:gd name="connsiteX2" fmla="*/ 9397722 w 11546011"/>
              <a:gd name="connsiteY2" fmla="*/ 6383288 h 6383288"/>
              <a:gd name="connsiteX3" fmla="*/ 13854 w 11546011"/>
              <a:gd name="connsiteY3" fmla="*/ 6383288 h 6383288"/>
              <a:gd name="connsiteX4" fmla="*/ 0 w 11546011"/>
              <a:gd name="connsiteY4" fmla="*/ 677029 h 6383288"/>
              <a:gd name="connsiteX5" fmla="*/ 363482 w 11546011"/>
              <a:gd name="connsiteY5" fmla="*/ 0 h 6383288"/>
              <a:gd name="connsiteX0" fmla="*/ 351167 w 11533696"/>
              <a:gd name="connsiteY0" fmla="*/ 0 h 6383288"/>
              <a:gd name="connsiteX1" fmla="*/ 11533696 w 11533696"/>
              <a:gd name="connsiteY1" fmla="*/ 6181354 h 6383288"/>
              <a:gd name="connsiteX2" fmla="*/ 9385407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0955589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33696"/>
              <a:gd name="connsiteY0" fmla="*/ 0 h 6383288"/>
              <a:gd name="connsiteX1" fmla="*/ 11533696 w 11533696"/>
              <a:gd name="connsiteY1" fmla="*/ 6181354 h 6383288"/>
              <a:gd name="connsiteX2" fmla="*/ 11315663 w 11533696"/>
              <a:gd name="connsiteY2" fmla="*/ 6383288 h 6383288"/>
              <a:gd name="connsiteX3" fmla="*/ 1539 w 11533696"/>
              <a:gd name="connsiteY3" fmla="*/ 6383288 h 6383288"/>
              <a:gd name="connsiteX4" fmla="*/ 0 w 11533696"/>
              <a:gd name="connsiteY4" fmla="*/ 673951 h 6383288"/>
              <a:gd name="connsiteX5" fmla="*/ 351167 w 11533696"/>
              <a:gd name="connsiteY5" fmla="*/ 0 h 6383288"/>
              <a:gd name="connsiteX0" fmla="*/ 351167 w 11547077"/>
              <a:gd name="connsiteY0" fmla="*/ 0 h 6383288"/>
              <a:gd name="connsiteX1" fmla="*/ 11547077 w 11547077"/>
              <a:gd name="connsiteY1" fmla="*/ 6085343 h 6383288"/>
              <a:gd name="connsiteX2" fmla="*/ 11315663 w 11547077"/>
              <a:gd name="connsiteY2" fmla="*/ 6383288 h 6383288"/>
              <a:gd name="connsiteX3" fmla="*/ 1539 w 11547077"/>
              <a:gd name="connsiteY3" fmla="*/ 6383288 h 6383288"/>
              <a:gd name="connsiteX4" fmla="*/ 0 w 11547077"/>
              <a:gd name="connsiteY4" fmla="*/ 673951 h 6383288"/>
              <a:gd name="connsiteX5" fmla="*/ 351167 w 11547077"/>
              <a:gd name="connsiteY5" fmla="*/ 0 h 6383288"/>
              <a:gd name="connsiteX0" fmla="*/ 351167 w 11542617"/>
              <a:gd name="connsiteY0" fmla="*/ 0 h 6383288"/>
              <a:gd name="connsiteX1" fmla="*/ 11542617 w 11542617"/>
              <a:gd name="connsiteY1" fmla="*/ 6070942 h 6383288"/>
              <a:gd name="connsiteX2" fmla="*/ 11315663 w 11542617"/>
              <a:gd name="connsiteY2" fmla="*/ 6383288 h 6383288"/>
              <a:gd name="connsiteX3" fmla="*/ 1539 w 11542617"/>
              <a:gd name="connsiteY3" fmla="*/ 6383288 h 6383288"/>
              <a:gd name="connsiteX4" fmla="*/ 0 w 11542617"/>
              <a:gd name="connsiteY4" fmla="*/ 673951 h 6383288"/>
              <a:gd name="connsiteX5" fmla="*/ 351167 w 11542617"/>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51167 w 11509566"/>
              <a:gd name="connsiteY0" fmla="*/ 0 h 6383288"/>
              <a:gd name="connsiteX1" fmla="*/ 11509566 w 11509566"/>
              <a:gd name="connsiteY1" fmla="*/ 5774521 h 6383288"/>
              <a:gd name="connsiteX2" fmla="*/ 11315663 w 11509566"/>
              <a:gd name="connsiteY2" fmla="*/ 6383288 h 6383288"/>
              <a:gd name="connsiteX3" fmla="*/ 1539 w 11509566"/>
              <a:gd name="connsiteY3" fmla="*/ 6383288 h 6383288"/>
              <a:gd name="connsiteX4" fmla="*/ 0 w 11509566"/>
              <a:gd name="connsiteY4" fmla="*/ 673951 h 6383288"/>
              <a:gd name="connsiteX5" fmla="*/ 351167 w 11509566"/>
              <a:gd name="connsiteY5" fmla="*/ 0 h 6383288"/>
              <a:gd name="connsiteX0" fmla="*/ 362184 w 11509566"/>
              <a:gd name="connsiteY0" fmla="*/ 0 h 6027583"/>
              <a:gd name="connsiteX1" fmla="*/ 11509566 w 11509566"/>
              <a:gd name="connsiteY1" fmla="*/ 5418816 h 6027583"/>
              <a:gd name="connsiteX2" fmla="*/ 11315663 w 11509566"/>
              <a:gd name="connsiteY2" fmla="*/ 6027583 h 6027583"/>
              <a:gd name="connsiteX3" fmla="*/ 1539 w 11509566"/>
              <a:gd name="connsiteY3" fmla="*/ 6027583 h 6027583"/>
              <a:gd name="connsiteX4" fmla="*/ 0 w 11509566"/>
              <a:gd name="connsiteY4" fmla="*/ 318246 h 6027583"/>
              <a:gd name="connsiteX5" fmla="*/ 362184 w 11509566"/>
              <a:gd name="connsiteY5" fmla="*/ 0 h 602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566" h="6027583">
                <a:moveTo>
                  <a:pt x="362184" y="0"/>
                </a:moveTo>
                <a:lnTo>
                  <a:pt x="11509566" y="5418816"/>
                </a:lnTo>
                <a:lnTo>
                  <a:pt x="11315663" y="6027583"/>
                </a:lnTo>
                <a:lnTo>
                  <a:pt x="1539" y="6027583"/>
                </a:lnTo>
                <a:lnTo>
                  <a:pt x="0" y="318246"/>
                </a:lnTo>
                <a:lnTo>
                  <a:pt x="362184" y="0"/>
                </a:lnTo>
                <a:close/>
              </a:path>
            </a:pathLst>
          </a:custGeom>
          <a:gradFill flip="none" rotWithShape="0">
            <a:gsLst>
              <a:gs pos="0">
                <a:schemeClr val="tx1">
                  <a:alpha val="5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356238" y="926924"/>
            <a:ext cx="11479527" cy="5629586"/>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rgbClr val="1A94A2"/>
              </a:solidFill>
              <a:cs typeface="+mn-ea"/>
              <a:sym typeface="+mn-lt"/>
            </a:endParaRPr>
          </a:p>
        </p:txBody>
      </p:sp>
      <p:sp>
        <p:nvSpPr>
          <p:cNvPr id="27" name="圆角矩形 26"/>
          <p:cNvSpPr/>
          <p:nvPr/>
        </p:nvSpPr>
        <p:spPr>
          <a:xfrm>
            <a:off x="468388" y="1033428"/>
            <a:ext cx="11255227" cy="5416578"/>
          </a:xfrm>
          <a:prstGeom prst="roundRect">
            <a:avLst>
              <a:gd name="adj" fmla="val 0"/>
            </a:avLst>
          </a:prstGeom>
          <a:gradFill flip="none" rotWithShape="1">
            <a:gsLst>
              <a:gs pos="100000">
                <a:srgbClr val="D0D8CD"/>
              </a:gs>
              <a:gs pos="0">
                <a:srgbClr val="FFFFFF"/>
              </a:gs>
              <a:gs pos="50000">
                <a:srgbClr val="F4F4F4"/>
              </a:gs>
            </a:gsLst>
            <a:lin ang="16200000" scaled="1"/>
            <a:tileRect/>
          </a:gradFill>
          <a:ln w="28575">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00" b="1" dirty="0">
              <a:solidFill>
                <a:srgbClr val="6298BF"/>
              </a:solidFill>
              <a:effectLst>
                <a:innerShdw blurRad="63500" dist="50800" dir="16200000">
                  <a:prstClr val="black">
                    <a:alpha val="50000"/>
                  </a:prstClr>
                </a:innerShdw>
              </a:effectLst>
              <a:cs typeface="+mn-ea"/>
              <a:sym typeface="+mn-lt"/>
            </a:endParaRPr>
          </a:p>
        </p:txBody>
      </p:sp>
      <p:sp>
        <p:nvSpPr>
          <p:cNvPr id="13" name="矩形 12"/>
          <p:cNvSpPr/>
          <p:nvPr/>
        </p:nvSpPr>
        <p:spPr>
          <a:xfrm>
            <a:off x="4293266" y="592146"/>
            <a:ext cx="3605474" cy="279757"/>
          </a:xfrm>
          <a:prstGeom prst="rect">
            <a:avLst/>
          </a:prstGeom>
        </p:spPr>
        <p:txBody>
          <a:bodyPr wrap="none">
            <a:spAutoFit/>
          </a:bodyPr>
          <a:lstStyle/>
          <a:p>
            <a:pPr lvl="0" algn="ctr">
              <a:lnSpc>
                <a:spcPct val="110000"/>
              </a:lnSpc>
            </a:pPr>
            <a:r>
              <a:rPr lang="en-US" altLang="zh-CN" sz="1200" dirty="0">
                <a:solidFill>
                  <a:schemeClr val="bg1"/>
                </a:solidFill>
                <a:cs typeface="+mn-ea"/>
                <a:sym typeface="+mn-lt"/>
              </a:rPr>
              <a:t>What we hope to achieve in the short and long run</a:t>
            </a:r>
          </a:p>
        </p:txBody>
      </p:sp>
      <p:sp>
        <p:nvSpPr>
          <p:cNvPr id="14" name="矩形 13"/>
          <p:cNvSpPr/>
          <p:nvPr/>
        </p:nvSpPr>
        <p:spPr>
          <a:xfrm>
            <a:off x="773792" y="5100246"/>
            <a:ext cx="2129328" cy="1058591"/>
          </a:xfrm>
          <a:prstGeom prst="rect">
            <a:avLst/>
          </a:prstGeom>
          <a:solidFill>
            <a:srgbClr val="7FD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2903120" y="4747383"/>
            <a:ext cx="2129328" cy="1411454"/>
          </a:xfrm>
          <a:prstGeom prst="rect">
            <a:avLst/>
          </a:prstGeom>
          <a:solidFill>
            <a:srgbClr val="40C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5031337" y="4276897"/>
            <a:ext cx="2129328" cy="1881940"/>
          </a:xfrm>
          <a:prstGeom prst="rect">
            <a:avLst/>
          </a:prstGeom>
          <a:solidFill>
            <a:srgbClr val="7FD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7159554" y="3884827"/>
            <a:ext cx="2129328" cy="2274010"/>
          </a:xfrm>
          <a:prstGeom prst="rect">
            <a:avLst/>
          </a:prstGeom>
          <a:solidFill>
            <a:srgbClr val="40C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1490753" y="5684257"/>
            <a:ext cx="697627" cy="338554"/>
          </a:xfrm>
          <a:prstGeom prst="rect">
            <a:avLst/>
          </a:prstGeom>
        </p:spPr>
        <p:txBody>
          <a:bodyPr wrap="none">
            <a:spAutoFit/>
          </a:bodyPr>
          <a:lstStyle/>
          <a:p>
            <a:pPr algn="ctr"/>
            <a:r>
              <a:rPr lang="en-US" altLang="zh-CN" sz="1600" dirty="0" smtClean="0">
                <a:solidFill>
                  <a:schemeClr val="bg1"/>
                </a:solidFill>
                <a:cs typeface="+mn-ea"/>
                <a:sym typeface="+mn-lt"/>
              </a:rPr>
              <a:t>2013 </a:t>
            </a:r>
            <a:endParaRPr lang="zh-CN" altLang="en-US" sz="1600" dirty="0">
              <a:solidFill>
                <a:schemeClr val="bg1"/>
              </a:solidFill>
              <a:cs typeface="+mn-ea"/>
              <a:sym typeface="+mn-lt"/>
            </a:endParaRPr>
          </a:p>
        </p:txBody>
      </p:sp>
      <p:sp>
        <p:nvSpPr>
          <p:cNvPr id="25" name="矩形 24"/>
          <p:cNvSpPr/>
          <p:nvPr/>
        </p:nvSpPr>
        <p:spPr>
          <a:xfrm>
            <a:off x="3615153" y="5684257"/>
            <a:ext cx="697628" cy="338554"/>
          </a:xfrm>
          <a:prstGeom prst="rect">
            <a:avLst/>
          </a:prstGeom>
        </p:spPr>
        <p:txBody>
          <a:bodyPr wrap="none">
            <a:spAutoFit/>
          </a:bodyPr>
          <a:lstStyle/>
          <a:p>
            <a:pPr algn="ctr"/>
            <a:r>
              <a:rPr lang="en-US" altLang="zh-CN" sz="1600" dirty="0" smtClean="0">
                <a:solidFill>
                  <a:schemeClr val="bg1"/>
                </a:solidFill>
                <a:cs typeface="+mn-ea"/>
                <a:sym typeface="+mn-lt"/>
              </a:rPr>
              <a:t>2014 </a:t>
            </a:r>
            <a:endParaRPr lang="zh-CN" altLang="en-US" sz="1600" dirty="0">
              <a:solidFill>
                <a:schemeClr val="bg1"/>
              </a:solidFill>
              <a:cs typeface="+mn-ea"/>
              <a:sym typeface="+mn-lt"/>
            </a:endParaRPr>
          </a:p>
        </p:txBody>
      </p:sp>
      <p:sp>
        <p:nvSpPr>
          <p:cNvPr id="26" name="矩形 25"/>
          <p:cNvSpPr/>
          <p:nvPr/>
        </p:nvSpPr>
        <p:spPr>
          <a:xfrm>
            <a:off x="5746333" y="5684257"/>
            <a:ext cx="697627" cy="338554"/>
          </a:xfrm>
          <a:prstGeom prst="rect">
            <a:avLst/>
          </a:prstGeom>
        </p:spPr>
        <p:txBody>
          <a:bodyPr wrap="none">
            <a:spAutoFit/>
          </a:bodyPr>
          <a:lstStyle/>
          <a:p>
            <a:pPr algn="ctr"/>
            <a:r>
              <a:rPr lang="en-US" altLang="zh-CN" sz="1600" dirty="0" smtClean="0">
                <a:solidFill>
                  <a:schemeClr val="bg1"/>
                </a:solidFill>
                <a:cs typeface="+mn-ea"/>
                <a:sym typeface="+mn-lt"/>
              </a:rPr>
              <a:t>2015 </a:t>
            </a:r>
            <a:endParaRPr lang="zh-CN" altLang="en-US" sz="1600" dirty="0">
              <a:solidFill>
                <a:schemeClr val="bg1"/>
              </a:solidFill>
              <a:cs typeface="+mn-ea"/>
              <a:sym typeface="+mn-lt"/>
            </a:endParaRPr>
          </a:p>
        </p:txBody>
      </p:sp>
      <p:sp>
        <p:nvSpPr>
          <p:cNvPr id="28" name="矩形 27"/>
          <p:cNvSpPr/>
          <p:nvPr/>
        </p:nvSpPr>
        <p:spPr>
          <a:xfrm>
            <a:off x="7874978" y="5684257"/>
            <a:ext cx="697628" cy="338554"/>
          </a:xfrm>
          <a:prstGeom prst="rect">
            <a:avLst/>
          </a:prstGeom>
        </p:spPr>
        <p:txBody>
          <a:bodyPr wrap="none">
            <a:spAutoFit/>
          </a:bodyPr>
          <a:lstStyle/>
          <a:p>
            <a:pPr algn="ctr"/>
            <a:r>
              <a:rPr lang="en-US" altLang="zh-CN" sz="1600" dirty="0" smtClean="0">
                <a:solidFill>
                  <a:schemeClr val="bg1"/>
                </a:solidFill>
                <a:cs typeface="+mn-ea"/>
                <a:sym typeface="+mn-lt"/>
              </a:rPr>
              <a:t>2016 </a:t>
            </a:r>
            <a:endParaRPr lang="zh-CN" altLang="en-US" sz="1600" dirty="0">
              <a:solidFill>
                <a:schemeClr val="bg1"/>
              </a:solidFill>
              <a:cs typeface="+mn-ea"/>
              <a:sym typeface="+mn-lt"/>
            </a:endParaRPr>
          </a:p>
        </p:txBody>
      </p:sp>
      <p:sp>
        <p:nvSpPr>
          <p:cNvPr id="29" name="矩形 28"/>
          <p:cNvSpPr/>
          <p:nvPr/>
        </p:nvSpPr>
        <p:spPr>
          <a:xfrm>
            <a:off x="9287769" y="3409229"/>
            <a:ext cx="2129328" cy="2749608"/>
          </a:xfrm>
          <a:prstGeom prst="rect">
            <a:avLst/>
          </a:prstGeom>
          <a:solidFill>
            <a:srgbClr val="7FD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矩形 29"/>
          <p:cNvSpPr/>
          <p:nvPr/>
        </p:nvSpPr>
        <p:spPr>
          <a:xfrm>
            <a:off x="10003620" y="5684257"/>
            <a:ext cx="697628" cy="338554"/>
          </a:xfrm>
          <a:prstGeom prst="rect">
            <a:avLst/>
          </a:prstGeom>
        </p:spPr>
        <p:txBody>
          <a:bodyPr wrap="none">
            <a:spAutoFit/>
          </a:bodyPr>
          <a:lstStyle/>
          <a:p>
            <a:pPr algn="ctr"/>
            <a:r>
              <a:rPr lang="en-US" altLang="zh-CN" sz="1600" dirty="0" smtClean="0">
                <a:solidFill>
                  <a:schemeClr val="bg1"/>
                </a:solidFill>
                <a:cs typeface="+mn-ea"/>
                <a:sym typeface="+mn-lt"/>
              </a:rPr>
              <a:t>2020 </a:t>
            </a:r>
            <a:endParaRPr lang="zh-CN" altLang="en-US" sz="1600" dirty="0">
              <a:solidFill>
                <a:schemeClr val="bg1"/>
              </a:solidFill>
              <a:cs typeface="+mn-ea"/>
              <a:sym typeface="+mn-lt"/>
            </a:endParaRPr>
          </a:p>
        </p:txBody>
      </p:sp>
      <p:grpSp>
        <p:nvGrpSpPr>
          <p:cNvPr id="31" name="组合 30"/>
          <p:cNvGrpSpPr/>
          <p:nvPr/>
        </p:nvGrpSpPr>
        <p:grpSpPr>
          <a:xfrm>
            <a:off x="9635042" y="1550846"/>
            <a:ext cx="1434782" cy="1532713"/>
            <a:chOff x="6876272" y="1083981"/>
            <a:chExt cx="1537251" cy="1642176"/>
          </a:xfrm>
          <a:solidFill>
            <a:srgbClr val="2A53C4">
              <a:alpha val="70000"/>
            </a:srgbClr>
          </a:solidFill>
        </p:grpSpPr>
        <p:sp>
          <p:nvSpPr>
            <p:cNvPr id="32" name="任意多边形 31"/>
            <p:cNvSpPr/>
            <p:nvPr/>
          </p:nvSpPr>
          <p:spPr>
            <a:xfrm>
              <a:off x="6876272" y="1083981"/>
              <a:ext cx="1537251" cy="1642176"/>
            </a:xfrm>
            <a:custGeom>
              <a:avLst/>
              <a:gdLst>
                <a:gd name="connsiteX0" fmla="*/ 0 w 1537251"/>
                <a:gd name="connsiteY0" fmla="*/ 0 h 1642176"/>
                <a:gd name="connsiteX1" fmla="*/ 1537251 w 1537251"/>
                <a:gd name="connsiteY1" fmla="*/ 0 h 1642176"/>
                <a:gd name="connsiteX2" fmla="*/ 1537251 w 1537251"/>
                <a:gd name="connsiteY2" fmla="*/ 1537251 h 1642176"/>
                <a:gd name="connsiteX3" fmla="*/ 829482 w 1537251"/>
                <a:gd name="connsiteY3" fmla="*/ 1537251 h 1642176"/>
                <a:gd name="connsiteX4" fmla="*/ 768625 w 1537251"/>
                <a:gd name="connsiteY4" fmla="*/ 1642176 h 1642176"/>
                <a:gd name="connsiteX5" fmla="*/ 707769 w 1537251"/>
                <a:gd name="connsiteY5" fmla="*/ 1537251 h 1642176"/>
                <a:gd name="connsiteX6" fmla="*/ 0 w 1537251"/>
                <a:gd name="connsiteY6" fmla="*/ 1537251 h 164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7251" h="1642176">
                  <a:moveTo>
                    <a:pt x="0" y="0"/>
                  </a:moveTo>
                  <a:lnTo>
                    <a:pt x="1537251" y="0"/>
                  </a:lnTo>
                  <a:lnTo>
                    <a:pt x="1537251" y="1537251"/>
                  </a:lnTo>
                  <a:lnTo>
                    <a:pt x="829482" y="1537251"/>
                  </a:lnTo>
                  <a:lnTo>
                    <a:pt x="768625" y="1642176"/>
                  </a:lnTo>
                  <a:lnTo>
                    <a:pt x="707769" y="1537251"/>
                  </a:lnTo>
                  <a:lnTo>
                    <a:pt x="0" y="1537251"/>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cs typeface="+mn-ea"/>
                <a:sym typeface="+mn-lt"/>
              </a:endParaRPr>
            </a:p>
          </p:txBody>
        </p:sp>
        <p:grpSp>
          <p:nvGrpSpPr>
            <p:cNvPr id="33" name="组合 32"/>
            <p:cNvGrpSpPr/>
            <p:nvPr/>
          </p:nvGrpSpPr>
          <p:grpSpPr>
            <a:xfrm>
              <a:off x="7003872" y="1259048"/>
              <a:ext cx="1282050" cy="1042359"/>
              <a:chOff x="4984441" y="3312181"/>
              <a:chExt cx="1282050" cy="1042359"/>
            </a:xfrm>
            <a:grpFill/>
          </p:grpSpPr>
          <p:sp>
            <p:nvSpPr>
              <p:cNvPr id="34" name="文本框 33"/>
              <p:cNvSpPr txBox="1"/>
              <p:nvPr/>
            </p:nvSpPr>
            <p:spPr>
              <a:xfrm>
                <a:off x="4984441" y="3312181"/>
                <a:ext cx="1282050" cy="692490"/>
              </a:xfrm>
              <a:prstGeom prst="rect">
                <a:avLst/>
              </a:prstGeom>
              <a:noFill/>
            </p:spPr>
            <p:txBody>
              <a:bodyPr wrap="square" rtlCol="0">
                <a:spAutoFit/>
              </a:bodyPr>
              <a:lstStyle/>
              <a:p>
                <a:pPr algn="ctr"/>
                <a:r>
                  <a:rPr lang="en-US" altLang="zh-CN" sz="3600" dirty="0" smtClean="0">
                    <a:solidFill>
                      <a:schemeClr val="bg1"/>
                    </a:solidFill>
                    <a:cs typeface="+mn-ea"/>
                    <a:sym typeface="+mn-lt"/>
                  </a:rPr>
                  <a:t>34%</a:t>
                </a:r>
                <a:endParaRPr lang="zh-CN" altLang="en-US" sz="3600" dirty="0">
                  <a:solidFill>
                    <a:schemeClr val="bg1"/>
                  </a:solidFill>
                  <a:cs typeface="+mn-ea"/>
                  <a:sym typeface="+mn-lt"/>
                </a:endParaRPr>
              </a:p>
            </p:txBody>
          </p:sp>
          <p:cxnSp>
            <p:nvCxnSpPr>
              <p:cNvPr id="35" name="直接连接符 34"/>
              <p:cNvCxnSpPr/>
              <p:nvPr/>
            </p:nvCxnSpPr>
            <p:spPr>
              <a:xfrm>
                <a:off x="5149911" y="4014126"/>
                <a:ext cx="951111" cy="0"/>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4984441" y="4024782"/>
                <a:ext cx="1282050" cy="329758"/>
              </a:xfrm>
              <a:prstGeom prst="rect">
                <a:avLst/>
              </a:prstGeom>
              <a:noFill/>
            </p:spPr>
            <p:txBody>
              <a:bodyPr wrap="square" rtlCol="0">
                <a:spAutoFit/>
              </a:bodyPr>
              <a:lstStyle/>
              <a:p>
                <a:pPr algn="ctr"/>
                <a:r>
                  <a:rPr lang="en-US" altLang="zh-CN" sz="1400" b="1" dirty="0">
                    <a:solidFill>
                      <a:schemeClr val="bg1"/>
                    </a:solidFill>
                    <a:cs typeface="+mn-ea"/>
                    <a:sym typeface="+mn-lt"/>
                  </a:rPr>
                  <a:t>From </a:t>
                </a:r>
                <a:r>
                  <a:rPr lang="en-US" altLang="zh-CN" sz="1400" b="1" dirty="0" smtClean="0">
                    <a:solidFill>
                      <a:schemeClr val="bg1"/>
                    </a:solidFill>
                    <a:cs typeface="+mn-ea"/>
                    <a:sym typeface="+mn-lt"/>
                  </a:rPr>
                  <a:t>2020 </a:t>
                </a:r>
                <a:endParaRPr lang="zh-CN" altLang="en-US" sz="1400" b="1" dirty="0">
                  <a:solidFill>
                    <a:schemeClr val="bg1"/>
                  </a:solidFill>
                  <a:cs typeface="+mn-ea"/>
                  <a:sym typeface="+mn-lt"/>
                </a:endParaRPr>
              </a:p>
            </p:txBody>
          </p:sp>
        </p:grpSp>
      </p:grpSp>
      <p:sp>
        <p:nvSpPr>
          <p:cNvPr id="42" name="文本框 41"/>
          <p:cNvSpPr txBox="1"/>
          <p:nvPr/>
        </p:nvSpPr>
        <p:spPr>
          <a:xfrm>
            <a:off x="3912390" y="85898"/>
            <a:ext cx="4134465" cy="523220"/>
          </a:xfrm>
          <a:prstGeom prst="rect">
            <a:avLst/>
          </a:prstGeom>
          <a:noFill/>
        </p:spPr>
        <p:txBody>
          <a:bodyPr wrap="none" rtlCol="0">
            <a:spAutoFit/>
          </a:bodyPr>
          <a:lstStyle>
            <a:defPPr>
              <a:defRPr lang="zh-CN"/>
            </a:defPPr>
            <a:lvl1pPr algn="ctr">
              <a:defRPr sz="2800">
                <a:solidFill>
                  <a:srgbClr val="92D050"/>
                </a:solidFill>
                <a:effectLst>
                  <a:outerShdw blurRad="50800" dist="38100" dir="8100000" algn="tr" rotWithShape="0">
                    <a:prstClr val="black">
                      <a:alpha val="40000"/>
                    </a:prstClr>
                  </a:outerShdw>
                </a:effectLst>
                <a:latin typeface="微软雅黑" panose="020B0503020204020204" pitchFamily="34" charset="-122"/>
                <a:ea typeface="微软雅黑" panose="020B0503020204020204" pitchFamily="34" charset="-122"/>
                <a:cs typeface="Segoe UI Black" panose="020B0A02040204020203" pitchFamily="34" charset="0"/>
              </a:defRPr>
            </a:lvl1pPr>
          </a:lstStyle>
          <a:p>
            <a:r>
              <a:rPr lang="zh-CN" altLang="en-US" b="1" dirty="0" smtClean="0">
                <a:solidFill>
                  <a:schemeClr val="bg1"/>
                </a:solidFill>
                <a:latin typeface="+mn-lt"/>
                <a:ea typeface="+mn-ea"/>
                <a:cs typeface="+mn-ea"/>
                <a:sym typeface="+mn-lt"/>
              </a:rPr>
              <a:t>点击</a:t>
            </a:r>
            <a:r>
              <a:rPr lang="zh-CN" altLang="en-US" b="1" dirty="0">
                <a:solidFill>
                  <a:schemeClr val="bg1"/>
                </a:solidFill>
                <a:latin typeface="+mn-lt"/>
                <a:ea typeface="+mn-ea"/>
                <a:cs typeface="+mn-ea"/>
                <a:sym typeface="+mn-lt"/>
              </a:rPr>
              <a:t>此处</a:t>
            </a:r>
            <a:r>
              <a:rPr lang="zh-CN" altLang="en-US" b="1" dirty="0" smtClean="0">
                <a:solidFill>
                  <a:schemeClr val="bg1"/>
                </a:solidFill>
                <a:latin typeface="+mn-lt"/>
                <a:ea typeface="+mn-ea"/>
                <a:cs typeface="+mn-ea"/>
                <a:sym typeface="+mn-lt"/>
              </a:rPr>
              <a:t>添加</a:t>
            </a:r>
            <a:r>
              <a:rPr lang="zh-CN" altLang="en-US" b="1" dirty="0">
                <a:solidFill>
                  <a:schemeClr val="bg1"/>
                </a:solidFill>
                <a:latin typeface="+mn-lt"/>
                <a:ea typeface="+mn-ea"/>
                <a:cs typeface="+mn-ea"/>
                <a:sym typeface="+mn-lt"/>
              </a:rPr>
              <a:t>主标题文本</a:t>
            </a:r>
            <a:endParaRPr lang="en-US" altLang="zh-CN" b="1" dirty="0">
              <a:solidFill>
                <a:schemeClr val="bg1"/>
              </a:solidFill>
              <a:latin typeface="+mn-lt"/>
              <a:ea typeface="+mn-ea"/>
              <a:cs typeface="+mn-ea"/>
              <a:sym typeface="+mn-lt"/>
            </a:endParaRPr>
          </a:p>
        </p:txBody>
      </p:sp>
      <p:sp>
        <p:nvSpPr>
          <p:cNvPr id="43" name="矩形 42"/>
          <p:cNvSpPr/>
          <p:nvPr/>
        </p:nvSpPr>
        <p:spPr>
          <a:xfrm>
            <a:off x="682562" y="4271093"/>
            <a:ext cx="2220558" cy="854080"/>
          </a:xfrm>
          <a:prstGeom prst="rect">
            <a:avLst/>
          </a:prstGeom>
        </p:spPr>
        <p:txBody>
          <a:bodyPr wrap="square">
            <a:spAutoFit/>
          </a:bodyPr>
          <a:lstStyle/>
          <a:p>
            <a:pPr algn="ctr">
              <a:lnSpc>
                <a:spcPct val="150000"/>
              </a:lnSpc>
            </a:pPr>
            <a:r>
              <a:rPr lang="zh-CN" altLang="en-US" sz="1100" dirty="0">
                <a:cs typeface="+mn-ea"/>
                <a:sym typeface="+mn-lt"/>
              </a:rPr>
              <a:t>在出行中，主动采用能降低二氧化碳排放量的交通方式，谓之低碳出行</a:t>
            </a:r>
          </a:p>
        </p:txBody>
      </p:sp>
      <p:sp>
        <p:nvSpPr>
          <p:cNvPr id="44" name="矩形 43"/>
          <p:cNvSpPr/>
          <p:nvPr/>
        </p:nvSpPr>
        <p:spPr>
          <a:xfrm>
            <a:off x="2810779" y="3802583"/>
            <a:ext cx="2220558" cy="854080"/>
          </a:xfrm>
          <a:prstGeom prst="rect">
            <a:avLst/>
          </a:prstGeom>
        </p:spPr>
        <p:txBody>
          <a:bodyPr wrap="square">
            <a:spAutoFit/>
          </a:bodyPr>
          <a:lstStyle/>
          <a:p>
            <a:pPr algn="ctr">
              <a:lnSpc>
                <a:spcPct val="150000"/>
              </a:lnSpc>
            </a:pPr>
            <a:r>
              <a:rPr lang="zh-CN" altLang="en-US" sz="1100" dirty="0">
                <a:cs typeface="+mn-ea"/>
                <a:sym typeface="+mn-lt"/>
              </a:rPr>
              <a:t>在出行中，主动采用能降低二氧化碳排放量的交通方式，谓之低碳出行</a:t>
            </a:r>
          </a:p>
        </p:txBody>
      </p:sp>
      <p:sp>
        <p:nvSpPr>
          <p:cNvPr id="45" name="矩形 44"/>
          <p:cNvSpPr/>
          <p:nvPr/>
        </p:nvSpPr>
        <p:spPr>
          <a:xfrm>
            <a:off x="4938996" y="3337834"/>
            <a:ext cx="2220558" cy="854080"/>
          </a:xfrm>
          <a:prstGeom prst="rect">
            <a:avLst/>
          </a:prstGeom>
        </p:spPr>
        <p:txBody>
          <a:bodyPr wrap="square">
            <a:spAutoFit/>
          </a:bodyPr>
          <a:lstStyle/>
          <a:p>
            <a:pPr algn="ctr">
              <a:lnSpc>
                <a:spcPct val="150000"/>
              </a:lnSpc>
            </a:pPr>
            <a:r>
              <a:rPr lang="zh-CN" altLang="en-US" sz="1100" dirty="0">
                <a:cs typeface="+mn-ea"/>
                <a:sym typeface="+mn-lt"/>
              </a:rPr>
              <a:t>在出行中，主动采用能降低二氧化碳排放量的交通方式，谓之低碳出行</a:t>
            </a:r>
          </a:p>
        </p:txBody>
      </p:sp>
      <p:sp>
        <p:nvSpPr>
          <p:cNvPr id="46" name="矩形 45"/>
          <p:cNvSpPr/>
          <p:nvPr/>
        </p:nvSpPr>
        <p:spPr>
          <a:xfrm>
            <a:off x="7067211" y="2942525"/>
            <a:ext cx="2220558" cy="854080"/>
          </a:xfrm>
          <a:prstGeom prst="rect">
            <a:avLst/>
          </a:prstGeom>
        </p:spPr>
        <p:txBody>
          <a:bodyPr wrap="square">
            <a:spAutoFit/>
          </a:bodyPr>
          <a:lstStyle/>
          <a:p>
            <a:pPr algn="ctr">
              <a:lnSpc>
                <a:spcPct val="150000"/>
              </a:lnSpc>
            </a:pPr>
            <a:r>
              <a:rPr lang="zh-CN" altLang="en-US" sz="1100" dirty="0">
                <a:cs typeface="+mn-ea"/>
                <a:sym typeface="+mn-lt"/>
              </a:rPr>
              <a:t>在出行中，主动采用能降低二氧化碳排放量的交通方式，谓之低碳出行</a:t>
            </a:r>
          </a:p>
        </p:txBody>
      </p:sp>
    </p:spTree>
    <p:extLst>
      <p:ext uri="{BB962C8B-B14F-4D97-AF65-F5344CB8AC3E}">
        <p14:creationId xmlns:p14="http://schemas.microsoft.com/office/powerpoint/2010/main" xmlns="" val="4162880961"/>
      </p:ext>
    </p:extLst>
  </p:cSld>
  <p:clrMapOvr>
    <a:masterClrMapping/>
  </p:clrMapOvr>
  <mc:AlternateContent xmlns:mc="http://schemas.openxmlformats.org/markup-compatibility/2006">
    <mc:Choice xmlns="" xmlns:p14="http://schemas.microsoft.com/office/powerpoint/2010/main"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等腰三角形 22"/>
          <p:cNvSpPr/>
          <p:nvPr/>
        </p:nvSpPr>
        <p:spPr>
          <a:xfrm>
            <a:off x="4190571" y="942574"/>
            <a:ext cx="3786389" cy="575437"/>
          </a:xfrm>
          <a:prstGeom prst="triangle">
            <a:avLst/>
          </a:pr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等腰三角形 23"/>
          <p:cNvSpPr/>
          <p:nvPr/>
        </p:nvSpPr>
        <p:spPr>
          <a:xfrm>
            <a:off x="4202806" y="942574"/>
            <a:ext cx="3786389" cy="57543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平行四边形 10"/>
          <p:cNvSpPr/>
          <p:nvPr/>
        </p:nvSpPr>
        <p:spPr>
          <a:xfrm>
            <a:off x="5665611" y="902677"/>
            <a:ext cx="616447" cy="615334"/>
          </a:xfrm>
          <a:custGeom>
            <a:avLst/>
            <a:gdLst>
              <a:gd name="connsiteX0" fmla="*/ 0 w 635985"/>
              <a:gd name="connsiteY0" fmla="*/ 615334 h 615334"/>
              <a:gd name="connsiteX1" fmla="*/ 224172 w 635985"/>
              <a:gd name="connsiteY1" fmla="*/ 0 h 615334"/>
              <a:gd name="connsiteX2" fmla="*/ 635985 w 635985"/>
              <a:gd name="connsiteY2" fmla="*/ 0 h 615334"/>
              <a:gd name="connsiteX3" fmla="*/ 411813 w 635985"/>
              <a:gd name="connsiteY3" fmla="*/ 615334 h 615334"/>
              <a:gd name="connsiteX4" fmla="*/ 0 w 635985"/>
              <a:gd name="connsiteY4" fmla="*/ 615334 h 615334"/>
              <a:gd name="connsiteX0" fmla="*/ 0 w 616447"/>
              <a:gd name="connsiteY0" fmla="*/ 615334 h 615334"/>
              <a:gd name="connsiteX1" fmla="*/ 224172 w 616447"/>
              <a:gd name="connsiteY1" fmla="*/ 0 h 615334"/>
              <a:gd name="connsiteX2" fmla="*/ 616447 w 616447"/>
              <a:gd name="connsiteY2" fmla="*/ 85970 h 615334"/>
              <a:gd name="connsiteX3" fmla="*/ 411813 w 616447"/>
              <a:gd name="connsiteY3" fmla="*/ 615334 h 615334"/>
              <a:gd name="connsiteX4" fmla="*/ 0 w 616447"/>
              <a:gd name="connsiteY4" fmla="*/ 615334 h 61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447" h="615334">
                <a:moveTo>
                  <a:pt x="0" y="615334"/>
                </a:moveTo>
                <a:lnTo>
                  <a:pt x="224172" y="0"/>
                </a:lnTo>
                <a:lnTo>
                  <a:pt x="616447" y="85970"/>
                </a:lnTo>
                <a:lnTo>
                  <a:pt x="411813" y="615334"/>
                </a:lnTo>
                <a:lnTo>
                  <a:pt x="0" y="615334"/>
                </a:lnTo>
                <a:close/>
              </a:path>
            </a:pathLst>
          </a:custGeom>
          <a:gradFill flip="none" rotWithShape="0">
            <a:gsLst>
              <a:gs pos="0">
                <a:schemeClr val="tx1">
                  <a:alpha val="2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9"/>
          <p:cNvSpPr/>
          <p:nvPr/>
        </p:nvSpPr>
        <p:spPr>
          <a:xfrm>
            <a:off x="0" y="1577096"/>
            <a:ext cx="10602790" cy="5280905"/>
          </a:xfrm>
          <a:custGeom>
            <a:avLst/>
            <a:gdLst>
              <a:gd name="connsiteX0" fmla="*/ 0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0 w 11014364"/>
              <a:gd name="connsiteY4" fmla="*/ 0 h 5653155"/>
              <a:gd name="connsiteX0" fmla="*/ 859316 w 11014364"/>
              <a:gd name="connsiteY0" fmla="*/ 0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59316 w 11014364"/>
              <a:gd name="connsiteY4" fmla="*/ 0 h 5653155"/>
              <a:gd name="connsiteX0" fmla="*/ 881349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81349 w 11014364"/>
              <a:gd name="connsiteY4" fmla="*/ 11016 h 5653155"/>
              <a:gd name="connsiteX0" fmla="*/ 893420 w 11014364"/>
              <a:gd name="connsiteY0" fmla="*/ 11016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11016 h 5653155"/>
              <a:gd name="connsiteX0" fmla="*/ 893420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3420 w 11014364"/>
              <a:gd name="connsiteY4" fmla="*/ 7998 h 5653155"/>
              <a:gd name="connsiteX0" fmla="*/ 899456 w 11014364"/>
              <a:gd name="connsiteY0" fmla="*/ 7998 h 5653155"/>
              <a:gd name="connsiteX1" fmla="*/ 11014364 w 11014364"/>
              <a:gd name="connsiteY1" fmla="*/ 0 h 5653155"/>
              <a:gd name="connsiteX2" fmla="*/ 11014364 w 11014364"/>
              <a:gd name="connsiteY2" fmla="*/ 5653155 h 5653155"/>
              <a:gd name="connsiteX3" fmla="*/ 0 w 11014364"/>
              <a:gd name="connsiteY3" fmla="*/ 5653155 h 5653155"/>
              <a:gd name="connsiteX4" fmla="*/ 899456 w 11014364"/>
              <a:gd name="connsiteY4" fmla="*/ 7998 h 5653155"/>
              <a:gd name="connsiteX0" fmla="*/ 899456 w 11014364"/>
              <a:gd name="connsiteY0" fmla="*/ 0 h 5645157"/>
              <a:gd name="connsiteX1" fmla="*/ 11014364 w 11014364"/>
              <a:gd name="connsiteY1" fmla="*/ 3096538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899456 w 11014364"/>
              <a:gd name="connsiteY4"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693868 w 11014364"/>
              <a:gd name="connsiteY4" fmla="*/ 1299068 h 5645157"/>
              <a:gd name="connsiteX5" fmla="*/ 899456 w 11014364"/>
              <a:gd name="connsiteY5" fmla="*/ 0 h 5645157"/>
              <a:gd name="connsiteX0" fmla="*/ 899456 w 11014364"/>
              <a:gd name="connsiteY0" fmla="*/ 0 h 5645157"/>
              <a:gd name="connsiteX1" fmla="*/ 11014364 w 11014364"/>
              <a:gd name="connsiteY1" fmla="*/ 3010477 h 5645157"/>
              <a:gd name="connsiteX2" fmla="*/ 11014364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949445 h 5645157"/>
              <a:gd name="connsiteX5" fmla="*/ 899456 w 11014364"/>
              <a:gd name="connsiteY5" fmla="*/ 0 h 5645157"/>
              <a:gd name="connsiteX0" fmla="*/ 899456 w 11014364"/>
              <a:gd name="connsiteY0" fmla="*/ 0 h 5645157"/>
              <a:gd name="connsiteX1" fmla="*/ 11014364 w 11014364"/>
              <a:gd name="connsiteY1" fmla="*/ 3010477 h 5645157"/>
              <a:gd name="connsiteX2" fmla="*/ 9383868 w 11014364"/>
              <a:gd name="connsiteY2" fmla="*/ 5645157 h 5645157"/>
              <a:gd name="connsiteX3" fmla="*/ 0 w 11014364"/>
              <a:gd name="connsiteY3" fmla="*/ 5645157 h 5645157"/>
              <a:gd name="connsiteX4" fmla="*/ 0 w 11014364"/>
              <a:gd name="connsiteY4" fmla="*/ 1268934 h 5645157"/>
              <a:gd name="connsiteX5" fmla="*/ 899456 w 11014364"/>
              <a:gd name="connsiteY5" fmla="*/ 0 h 5645157"/>
              <a:gd name="connsiteX0" fmla="*/ 1607794 w 11014364"/>
              <a:gd name="connsiteY0" fmla="*/ 0 h 5284548"/>
              <a:gd name="connsiteX1" fmla="*/ 11014364 w 11014364"/>
              <a:gd name="connsiteY1" fmla="*/ 2649868 h 5284548"/>
              <a:gd name="connsiteX2" fmla="*/ 9383868 w 11014364"/>
              <a:gd name="connsiteY2" fmla="*/ 5284548 h 5284548"/>
              <a:gd name="connsiteX3" fmla="*/ 0 w 11014364"/>
              <a:gd name="connsiteY3" fmla="*/ 5284548 h 5284548"/>
              <a:gd name="connsiteX4" fmla="*/ 0 w 11014364"/>
              <a:gd name="connsiteY4" fmla="*/ 908325 h 5284548"/>
              <a:gd name="connsiteX5" fmla="*/ 1607794 w 11014364"/>
              <a:gd name="connsiteY5" fmla="*/ 0 h 5284548"/>
              <a:gd name="connsiteX0" fmla="*/ 1589579 w 11014364"/>
              <a:gd name="connsiteY0" fmla="*/ 0 h 5280905"/>
              <a:gd name="connsiteX1" fmla="*/ 11014364 w 11014364"/>
              <a:gd name="connsiteY1" fmla="*/ 2646225 h 5280905"/>
              <a:gd name="connsiteX2" fmla="*/ 9383868 w 11014364"/>
              <a:gd name="connsiteY2" fmla="*/ 5280905 h 5280905"/>
              <a:gd name="connsiteX3" fmla="*/ 0 w 11014364"/>
              <a:gd name="connsiteY3" fmla="*/ 5280905 h 5280905"/>
              <a:gd name="connsiteX4" fmla="*/ 0 w 11014364"/>
              <a:gd name="connsiteY4" fmla="*/ 904682 h 5280905"/>
              <a:gd name="connsiteX5" fmla="*/ 1589579 w 11014364"/>
              <a:gd name="connsiteY5" fmla="*/ 0 h 5280905"/>
              <a:gd name="connsiteX0" fmla="*/ 1589579 w 10595416"/>
              <a:gd name="connsiteY0" fmla="*/ 0 h 5280905"/>
              <a:gd name="connsiteX1" fmla="*/ 10595416 w 10595416"/>
              <a:gd name="connsiteY1" fmla="*/ 3320185 h 5280905"/>
              <a:gd name="connsiteX2" fmla="*/ 9383868 w 10595416"/>
              <a:gd name="connsiteY2" fmla="*/ 5280905 h 5280905"/>
              <a:gd name="connsiteX3" fmla="*/ 0 w 10595416"/>
              <a:gd name="connsiteY3" fmla="*/ 5280905 h 5280905"/>
              <a:gd name="connsiteX4" fmla="*/ 0 w 10595416"/>
              <a:gd name="connsiteY4" fmla="*/ 904682 h 5280905"/>
              <a:gd name="connsiteX5" fmla="*/ 1589579 w 10595416"/>
              <a:gd name="connsiteY5" fmla="*/ 0 h 5280905"/>
              <a:gd name="connsiteX0" fmla="*/ 1589579 w 10600332"/>
              <a:gd name="connsiteY0" fmla="*/ 0 h 5280905"/>
              <a:gd name="connsiteX1" fmla="*/ 10600332 w 10600332"/>
              <a:gd name="connsiteY1" fmla="*/ 3320185 h 5280905"/>
              <a:gd name="connsiteX2" fmla="*/ 9383868 w 10600332"/>
              <a:gd name="connsiteY2" fmla="*/ 5280905 h 5280905"/>
              <a:gd name="connsiteX3" fmla="*/ 0 w 10600332"/>
              <a:gd name="connsiteY3" fmla="*/ 5280905 h 5280905"/>
              <a:gd name="connsiteX4" fmla="*/ 0 w 10600332"/>
              <a:gd name="connsiteY4" fmla="*/ 904682 h 5280905"/>
              <a:gd name="connsiteX5" fmla="*/ 1589579 w 10600332"/>
              <a:gd name="connsiteY5" fmla="*/ 0 h 5280905"/>
              <a:gd name="connsiteX0" fmla="*/ 1589579 w 10602790"/>
              <a:gd name="connsiteY0" fmla="*/ 0 h 5280905"/>
              <a:gd name="connsiteX1" fmla="*/ 10602790 w 10602790"/>
              <a:gd name="connsiteY1" fmla="*/ 3315268 h 5280905"/>
              <a:gd name="connsiteX2" fmla="*/ 9383868 w 10602790"/>
              <a:gd name="connsiteY2" fmla="*/ 5280905 h 5280905"/>
              <a:gd name="connsiteX3" fmla="*/ 0 w 10602790"/>
              <a:gd name="connsiteY3" fmla="*/ 5280905 h 5280905"/>
              <a:gd name="connsiteX4" fmla="*/ 0 w 10602790"/>
              <a:gd name="connsiteY4" fmla="*/ 904682 h 5280905"/>
              <a:gd name="connsiteX5" fmla="*/ 1589579 w 10602790"/>
              <a:gd name="connsiteY5" fmla="*/ 0 h 5280905"/>
              <a:gd name="connsiteX0" fmla="*/ 1589579 w 10602790"/>
              <a:gd name="connsiteY0" fmla="*/ 0 h 5280905"/>
              <a:gd name="connsiteX1" fmla="*/ 10602790 w 10602790"/>
              <a:gd name="connsiteY1" fmla="*/ 3315268 h 5280905"/>
              <a:gd name="connsiteX2" fmla="*/ 9383868 w 10602790"/>
              <a:gd name="connsiteY2" fmla="*/ 5280905 h 5280905"/>
              <a:gd name="connsiteX3" fmla="*/ 0 w 10602790"/>
              <a:gd name="connsiteY3" fmla="*/ 5280905 h 5280905"/>
              <a:gd name="connsiteX4" fmla="*/ 0 w 10602790"/>
              <a:gd name="connsiteY4" fmla="*/ 2424389 h 5280905"/>
              <a:gd name="connsiteX5" fmla="*/ 1589579 w 10602790"/>
              <a:gd name="connsiteY5" fmla="*/ 0 h 528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02790" h="5280905">
                <a:moveTo>
                  <a:pt x="1589579" y="0"/>
                </a:moveTo>
                <a:lnTo>
                  <a:pt x="10602790" y="3315268"/>
                </a:lnTo>
                <a:lnTo>
                  <a:pt x="9383868" y="5280905"/>
                </a:lnTo>
                <a:lnTo>
                  <a:pt x="0" y="5280905"/>
                </a:lnTo>
                <a:lnTo>
                  <a:pt x="0" y="2424389"/>
                </a:lnTo>
                <a:lnTo>
                  <a:pt x="1589579" y="0"/>
                </a:lnTo>
                <a:close/>
              </a:path>
            </a:pathLst>
          </a:custGeom>
          <a:gradFill flip="none" rotWithShape="0">
            <a:gsLst>
              <a:gs pos="0">
                <a:schemeClr val="tx1">
                  <a:alpha val="30000"/>
                </a:schemeClr>
              </a:gs>
              <a:gs pos="100000">
                <a:schemeClr val="tx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圆角矩形 26"/>
          <p:cNvSpPr/>
          <p:nvPr/>
        </p:nvSpPr>
        <p:spPr>
          <a:xfrm>
            <a:off x="1590261" y="1511190"/>
            <a:ext cx="9011479" cy="3377962"/>
          </a:xfrm>
          <a:prstGeom prst="roundRect">
            <a:avLst>
              <a:gd name="adj" fmla="val 0"/>
            </a:avLst>
          </a:prstGeom>
          <a:gradFill flip="none" rotWithShape="1">
            <a:gsLst>
              <a:gs pos="100000">
                <a:srgbClr val="D0D8CD"/>
              </a:gs>
              <a:gs pos="0">
                <a:srgbClr val="FFFFFF"/>
              </a:gs>
              <a:gs pos="50000">
                <a:srgbClr val="F4F4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8000" dirty="0">
              <a:solidFill>
                <a:srgbClr val="1A94A2"/>
              </a:solidFill>
              <a:cs typeface="+mn-ea"/>
              <a:sym typeface="+mn-lt"/>
            </a:endParaRPr>
          </a:p>
        </p:txBody>
      </p:sp>
      <p:sp>
        <p:nvSpPr>
          <p:cNvPr id="28" name="圆角矩形 27"/>
          <p:cNvSpPr/>
          <p:nvPr/>
        </p:nvSpPr>
        <p:spPr>
          <a:xfrm>
            <a:off x="1769166" y="1695266"/>
            <a:ext cx="8653668" cy="3009811"/>
          </a:xfrm>
          <a:prstGeom prst="roundRect">
            <a:avLst>
              <a:gd name="adj" fmla="val 0"/>
            </a:avLst>
          </a:prstGeom>
          <a:gradFill flip="none" rotWithShape="1">
            <a:gsLst>
              <a:gs pos="100000">
                <a:srgbClr val="D0D8CD"/>
              </a:gs>
              <a:gs pos="0">
                <a:srgbClr val="FFFFFF"/>
              </a:gs>
              <a:gs pos="50000">
                <a:srgbClr val="F4F4F4"/>
              </a:gs>
            </a:gsLst>
            <a:lin ang="16200000" scaled="1"/>
            <a:tileRect/>
          </a:gradFill>
          <a:ln w="57150">
            <a:solidFill>
              <a:srgbClr val="397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8000" b="1" dirty="0">
                <a:solidFill>
                  <a:srgbClr val="5B9E47"/>
                </a:solidFill>
                <a:effectLst>
                  <a:innerShdw blurRad="63500" dist="50800" dir="16200000">
                    <a:prstClr val="black">
                      <a:alpha val="50000"/>
                    </a:prstClr>
                  </a:innerShdw>
                </a:effectLst>
                <a:cs typeface="+mn-ea"/>
                <a:sym typeface="+mn-lt"/>
              </a:rPr>
              <a:t>Thanks For</a:t>
            </a:r>
          </a:p>
          <a:p>
            <a:pPr lvl="0" algn="ctr"/>
            <a:r>
              <a:rPr lang="en-US" altLang="zh-CN" sz="8000" b="1" dirty="0">
                <a:solidFill>
                  <a:srgbClr val="5B9E47"/>
                </a:solidFill>
                <a:effectLst>
                  <a:innerShdw blurRad="63500" dist="50800" dir="16200000">
                    <a:prstClr val="black">
                      <a:alpha val="50000"/>
                    </a:prstClr>
                  </a:innerShdw>
                </a:effectLst>
                <a:cs typeface="+mn-ea"/>
                <a:sym typeface="+mn-lt"/>
              </a:rPr>
              <a:t>Watching</a:t>
            </a:r>
          </a:p>
        </p:txBody>
      </p:sp>
      <p:grpSp>
        <p:nvGrpSpPr>
          <p:cNvPr id="29" name="组合 28"/>
          <p:cNvGrpSpPr/>
          <p:nvPr/>
        </p:nvGrpSpPr>
        <p:grpSpPr>
          <a:xfrm>
            <a:off x="5890405" y="706454"/>
            <a:ext cx="411191" cy="411191"/>
            <a:chOff x="5890405" y="551849"/>
            <a:chExt cx="411191" cy="411191"/>
          </a:xfrm>
        </p:grpSpPr>
        <p:sp>
          <p:nvSpPr>
            <p:cNvPr id="30" name="椭圆 29"/>
            <p:cNvSpPr/>
            <p:nvPr/>
          </p:nvSpPr>
          <p:spPr>
            <a:xfrm>
              <a:off x="5890405" y="551849"/>
              <a:ext cx="411191" cy="411191"/>
            </a:xfrm>
            <a:prstGeom prst="ellipse">
              <a:avLst/>
            </a:prstGeom>
            <a:gradFill flip="none" rotWithShape="1">
              <a:gsLst>
                <a:gs pos="0">
                  <a:schemeClr val="bg1"/>
                </a:gs>
                <a:gs pos="100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0"/>
            <p:cNvSpPr/>
            <p:nvPr/>
          </p:nvSpPr>
          <p:spPr>
            <a:xfrm>
              <a:off x="5969694" y="631138"/>
              <a:ext cx="252614" cy="252614"/>
            </a:xfrm>
            <a:prstGeom prst="ellipse">
              <a:avLst/>
            </a:prstGeom>
            <a:gradFill flip="none" rotWithShape="1">
              <a:gsLst>
                <a:gs pos="0">
                  <a:schemeClr val="bg1"/>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3" name="矩形 12"/>
          <p:cNvSpPr/>
          <p:nvPr/>
        </p:nvSpPr>
        <p:spPr>
          <a:xfrm>
            <a:off x="12547393" y="1511190"/>
            <a:ext cx="407762" cy="407762"/>
          </a:xfrm>
          <a:prstGeom prst="rect">
            <a:avLst/>
          </a:prstGeom>
          <a:solidFill>
            <a:srgbClr val="5B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2479405" y="1185702"/>
            <a:ext cx="543739" cy="307777"/>
          </a:xfrm>
          <a:prstGeom prst="rect">
            <a:avLst/>
          </a:prstGeom>
          <a:noFill/>
        </p:spPr>
        <p:txBody>
          <a:bodyPr wrap="none" rtlCol="0">
            <a:spAutoFit/>
          </a:bodyPr>
          <a:lstStyle/>
          <a:p>
            <a:pPr algn="ctr"/>
            <a:r>
              <a:rPr lang="zh-CN" altLang="en-US" sz="1400" dirty="0" smtClean="0">
                <a:cs typeface="+mn-ea"/>
                <a:sym typeface="+mn-lt"/>
              </a:rPr>
              <a:t>文字</a:t>
            </a:r>
            <a:endParaRPr lang="zh-CN" altLang="en-US" sz="1400" dirty="0">
              <a:cs typeface="+mn-ea"/>
              <a:sym typeface="+mn-lt"/>
            </a:endParaRPr>
          </a:p>
        </p:txBody>
      </p:sp>
      <p:sp>
        <p:nvSpPr>
          <p:cNvPr id="15" name="矩形 14"/>
          <p:cNvSpPr/>
          <p:nvPr/>
        </p:nvSpPr>
        <p:spPr>
          <a:xfrm>
            <a:off x="12547393" y="1970554"/>
            <a:ext cx="407762" cy="407762"/>
          </a:xfrm>
          <a:prstGeom prst="rect">
            <a:avLst/>
          </a:prstGeom>
          <a:solidFill>
            <a:srgbClr val="2A4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12547393" y="3939752"/>
            <a:ext cx="407762" cy="407762"/>
          </a:xfrm>
          <a:prstGeom prst="rect">
            <a:avLst/>
          </a:prstGeom>
          <a:solidFill>
            <a:srgbClr val="397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nvSpPr>
        <p:spPr>
          <a:xfrm>
            <a:off x="12479404" y="3614264"/>
            <a:ext cx="543739" cy="307777"/>
          </a:xfrm>
          <a:prstGeom prst="rect">
            <a:avLst/>
          </a:prstGeom>
          <a:noFill/>
        </p:spPr>
        <p:txBody>
          <a:bodyPr wrap="none" rtlCol="0">
            <a:spAutoFit/>
          </a:bodyPr>
          <a:lstStyle/>
          <a:p>
            <a:pPr algn="ctr"/>
            <a:r>
              <a:rPr lang="zh-CN" altLang="en-US" sz="1400" dirty="0" smtClean="0">
                <a:cs typeface="+mn-ea"/>
                <a:sym typeface="+mn-lt"/>
              </a:rPr>
              <a:t>边框</a:t>
            </a:r>
            <a:endParaRPr lang="zh-CN" altLang="en-US" sz="1400" dirty="0">
              <a:cs typeface="+mn-ea"/>
              <a:sym typeface="+mn-lt"/>
            </a:endParaRPr>
          </a:p>
        </p:txBody>
      </p:sp>
    </p:spTree>
    <p:extLst>
      <p:ext uri="{BB962C8B-B14F-4D97-AF65-F5344CB8AC3E}">
        <p14:creationId xmlns:p14="http://schemas.microsoft.com/office/powerpoint/2010/main" xmlns="" val="54583875"/>
      </p:ext>
    </p:extLst>
  </p:cSld>
  <p:clrMapOvr>
    <a:masterClrMapping/>
  </p:clrMapOvr>
  <mc:AlternateContent xmlns:mc="http://schemas.openxmlformats.org/markup-compatibility/2006">
    <mc:Choice xmlns="" xmlns:p14="http://schemas.microsoft.com/office/powerpoint/2010/main"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低碳环保"/>
</p:tagLst>
</file>

<file path=ppt/theme/theme1.xml><?xml version="1.0" encoding="utf-8"?>
<a:theme xmlns:a="http://schemas.openxmlformats.org/drawingml/2006/main" name="PPT">
  <a:themeElements>
    <a:clrScheme name="凤舞九天">
      <a:dk1>
        <a:sysClr val="windowText" lastClr="000000"/>
      </a:dk1>
      <a:lt1>
        <a:sysClr val="window" lastClr="FFFFFF"/>
      </a:lt1>
      <a:dk2>
        <a:srgbClr val="004646"/>
      </a:dk2>
      <a:lt2>
        <a:srgbClr val="E1F0FF"/>
      </a:lt2>
      <a:accent1>
        <a:srgbClr val="50742F"/>
      </a:accent1>
      <a:accent2>
        <a:srgbClr val="268868"/>
      </a:accent2>
      <a:accent3>
        <a:srgbClr val="33BD56"/>
      </a:accent3>
      <a:accent4>
        <a:srgbClr val="4BC5B9"/>
      </a:accent4>
      <a:accent5>
        <a:srgbClr val="3163CA"/>
      </a:accent5>
      <a:accent6>
        <a:srgbClr val="4B14AA"/>
      </a:accent6>
      <a:hlink>
        <a:srgbClr val="D9BE02"/>
      </a:hlink>
      <a:folHlink>
        <a:srgbClr val="F900F9"/>
      </a:folHlink>
    </a:clrScheme>
    <a:fontScheme name="nic44dp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TotalTime>
  <Words>1831</Words>
  <Application>Microsoft Office PowerPoint</Application>
  <PresentationFormat>自定义</PresentationFormat>
  <Paragraphs>254</Paragraphs>
  <Slides>23</Slides>
  <Notes>23</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低碳环保</dc:title>
  <dc:creator>PPT</dc:creator>
  <cp:keywords>PPT</cp:keywords>
  <dc:description>www.1ppt.com</dc:description>
  <cp:lastModifiedBy>User</cp:lastModifiedBy>
  <cp:revision>47</cp:revision>
  <dcterms:created xsi:type="dcterms:W3CDTF">2015-04-17T07:21:45Z</dcterms:created>
  <dcterms:modified xsi:type="dcterms:W3CDTF">2020-09-30T01:44:50Z</dcterms:modified>
</cp:coreProperties>
</file>