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Lst>
  <p:notesMasterIdLst>
    <p:notesMasterId r:id="rId30"/>
  </p:notesMasterIdLst>
  <p:sldIdLst>
    <p:sldId id="256" r:id="rId3"/>
    <p:sldId id="257" r:id="rId4"/>
    <p:sldId id="258" r:id="rId5"/>
    <p:sldId id="263" r:id="rId6"/>
    <p:sldId id="259" r:id="rId7"/>
    <p:sldId id="264" r:id="rId8"/>
    <p:sldId id="265" r:id="rId9"/>
    <p:sldId id="266" r:id="rId10"/>
    <p:sldId id="268" r:id="rId11"/>
    <p:sldId id="271" r:id="rId12"/>
    <p:sldId id="272" r:id="rId13"/>
    <p:sldId id="261" r:id="rId14"/>
    <p:sldId id="279" r:id="rId15"/>
    <p:sldId id="260" r:id="rId16"/>
    <p:sldId id="269" r:id="rId17"/>
    <p:sldId id="277" r:id="rId18"/>
    <p:sldId id="275" r:id="rId19"/>
    <p:sldId id="274" r:id="rId20"/>
    <p:sldId id="262" r:id="rId21"/>
    <p:sldId id="278" r:id="rId22"/>
    <p:sldId id="270" r:id="rId23"/>
    <p:sldId id="267" r:id="rId24"/>
    <p:sldId id="273" r:id="rId25"/>
    <p:sldId id="276" r:id="rId26"/>
    <p:sldId id="280" r:id="rId27"/>
    <p:sldId id="281" r:id="rId28"/>
    <p:sldId id="282" r:id="rId29"/>
  </p:sldIdLst>
  <p:sldSz cx="9144000" cy="5143500" type="screen16x9"/>
  <p:notesSz cx="6858000" cy="9144000"/>
  <p:custShowLst>
    <p:custShow name="自定义放映 1" id="0">
      <p:sldLst>
        <p:sld r:id="rId3"/>
        <p:sld r:id="rId29"/>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4274"/>
    <a:srgbClr val="0067B4"/>
    <a:srgbClr val="3BCCFF"/>
    <a:srgbClr val="00487E"/>
    <a:srgbClr val="34A3FF"/>
    <a:srgbClr val="29C7FF"/>
    <a:srgbClr val="FF1919"/>
    <a:srgbClr val="FF2D2D"/>
    <a:srgbClr val="FF3300"/>
    <a:srgbClr val="8E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39" d="100"/>
          <a:sy n="139" d="100"/>
        </p:scale>
        <p:origin x="-834" y="-96"/>
      </p:cViewPr>
      <p:guideLst>
        <p:guide orient="horz" pos="1511"/>
        <p:guide pos="2947"/>
      </p:guideLst>
    </p:cSldViewPr>
  </p:slideViewPr>
  <p:notesTextViewPr>
    <p:cViewPr>
      <p:scale>
        <a:sx n="1" d="1"/>
        <a:sy n="1" d="1"/>
      </p:scale>
      <p:origin x="0" y="0"/>
    </p:cViewPr>
  </p:notesTextViewPr>
  <p:sorterViewPr>
    <p:cViewPr>
      <p:scale>
        <a:sx n="75" d="100"/>
        <a:sy n="75" d="100"/>
      </p:scale>
      <p:origin x="0" y="0"/>
    </p:cViewPr>
  </p:sorterViewPr>
  <p:gridSpacing cx="78027213" cy="7802721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Sheet1!$W$69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extLst xmlns:c16r2="http://schemas.microsoft.com/office/drawing/2015/06/chart">
              <c:ext xmlns:c16="http://schemas.microsoft.com/office/drawing/2014/chart" uri="{C3380CC4-5D6E-409C-BE32-E72D297353CC}">
                <c16:uniqueId val="{00000000-02B8-488E-A5A9-57CB9F5A1C04}"/>
              </c:ext>
            </c:extLst>
          </c:dPt>
          <c:dPt>
            <c:idx val="1"/>
            <c:extLst xmlns:c16r2="http://schemas.microsoft.com/office/drawing/2015/06/chart">
              <c:ext xmlns:c16="http://schemas.microsoft.com/office/drawing/2014/chart" uri="{C3380CC4-5D6E-409C-BE32-E72D297353CC}">
                <c16:uniqueId val="{00000001-02B8-488E-A5A9-57CB9F5A1C04}"/>
              </c:ext>
            </c:extLst>
          </c:dPt>
          <c:dPt>
            <c:idx val="2"/>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02B8-488E-A5A9-57CB9F5A1C04}"/>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4-02B8-488E-A5A9-57CB9F5A1C04}"/>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Sheet1!$N$69</c:f>
              <c:strCache>
                <c:ptCount val="1"/>
                <c:pt idx="0">
                  <c:v>SALE</c:v>
                </c:pt>
              </c:strCache>
            </c:strRef>
          </c:tx>
          <c:spPr>
            <a:solidFill>
              <a:schemeClr val="accent2"/>
            </a:solidFill>
            <a:ln w="25400">
              <a:solidFill>
                <a:schemeClr val="bg1"/>
              </a:solidFill>
            </a:ln>
            <a:effectLst>
              <a:outerShdw blurRad="127000" dist="38100" dir="8100000" algn="tr" rotWithShape="0">
                <a:prstClr val="black">
                  <a:alpha val="40000"/>
                </a:prstClr>
              </a:outerShdw>
            </a:effectLst>
          </c:spPr>
          <c:dPt>
            <c:idx val="0"/>
            <c:spPr>
              <a:solidFill>
                <a:schemeClr val="accent1"/>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D0D2-48C8-BE4A-3094F44DB2CA}"/>
              </c:ext>
            </c:extLst>
          </c:dPt>
          <c:dPt>
            <c:idx val="1"/>
            <c:extLst xmlns:c16r2="http://schemas.microsoft.com/office/drawing/2015/06/chart">
              <c:ext xmlns:c16="http://schemas.microsoft.com/office/drawing/2014/chart" uri="{C3380CC4-5D6E-409C-BE32-E72D297353CC}">
                <c16:uniqueId val="{00000002-D0D2-48C8-BE4A-3094F44DB2CA}"/>
              </c:ext>
            </c:extLst>
          </c:dPt>
          <c:dPt>
            <c:idx val="2"/>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4-D0D2-48C8-BE4A-3094F44DB2CA}"/>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5-D0D2-48C8-BE4A-3094F44DB2CA}"/>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Sheet1!$AG$69</c:f>
              <c:strCache>
                <c:ptCount val="1"/>
                <c:pt idx="0">
                  <c:v>SALE</c:v>
                </c:pt>
              </c:strCache>
            </c:strRef>
          </c:tx>
          <c:spPr>
            <a:solidFill>
              <a:schemeClr val="bg1">
                <a:lumMod val="75000"/>
              </a:schemeClr>
            </a:solidFill>
            <a:ln w="25400">
              <a:solidFill>
                <a:schemeClr val="bg1"/>
              </a:solidFill>
            </a:ln>
            <a:effectLst>
              <a:outerShdw blurRad="127000" dist="38100" dir="8100000" algn="tr" rotWithShape="0">
                <a:prstClr val="black">
                  <a:alpha val="40000"/>
                </a:prstClr>
              </a:outerShdw>
            </a:effectLst>
          </c:spPr>
          <c:dPt>
            <c:idx val="0"/>
            <c:extLst xmlns:c16r2="http://schemas.microsoft.com/office/drawing/2015/06/chart">
              <c:ext xmlns:c16="http://schemas.microsoft.com/office/drawing/2014/chart" uri="{C3380CC4-5D6E-409C-BE32-E72D297353CC}">
                <c16:uniqueId val="{00000000-3BCF-4428-8040-74DD35FE9E56}"/>
              </c:ext>
            </c:extLst>
          </c:dPt>
          <c:dPt>
            <c:idx val="1"/>
            <c:extLst xmlns:c16r2="http://schemas.microsoft.com/office/drawing/2015/06/chart">
              <c:ext xmlns:c16="http://schemas.microsoft.com/office/drawing/2014/chart" uri="{C3380CC4-5D6E-409C-BE32-E72D297353CC}">
                <c16:uniqueId val="{00000001-3BCF-4428-8040-74DD35FE9E56}"/>
              </c:ext>
            </c:extLst>
          </c:dPt>
          <c:dPt>
            <c:idx val="2"/>
            <c:spPr>
              <a:solidFill>
                <a:schemeClr val="accent3"/>
              </a:solidFill>
              <a:ln w="25400">
                <a:solidFill>
                  <a:schemeClr val="bg1"/>
                </a:solidFill>
              </a:ln>
              <a:effectLst>
                <a:outerShdw blurRad="127000" dist="381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3-3BCF-4428-8040-74DD35FE9E56}"/>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4-3BCF-4428-8040-74DD35FE9E56}"/>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xmlns=""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xmlns=""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449931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76600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4</a:t>
            </a:fld>
            <a:endParaRPr lang="zh-CN" altLang="en-US"/>
          </a:p>
        </p:txBody>
      </p:sp>
    </p:spTree>
    <p:extLst>
      <p:ext uri="{BB962C8B-B14F-4D97-AF65-F5344CB8AC3E}">
        <p14:creationId xmlns:p14="http://schemas.microsoft.com/office/powerpoint/2010/main" xmlns="" val="1973974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5</a:t>
            </a:fld>
            <a:endParaRPr lang="zh-CN" altLang="en-US"/>
          </a:p>
        </p:txBody>
      </p:sp>
    </p:spTree>
    <p:extLst>
      <p:ext uri="{BB962C8B-B14F-4D97-AF65-F5344CB8AC3E}">
        <p14:creationId xmlns:p14="http://schemas.microsoft.com/office/powerpoint/2010/main" xmlns="" val="1489923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6</a:t>
            </a:fld>
            <a:endParaRPr lang="zh-CN" altLang="en-US"/>
          </a:p>
        </p:txBody>
      </p:sp>
    </p:spTree>
    <p:extLst>
      <p:ext uri="{BB962C8B-B14F-4D97-AF65-F5344CB8AC3E}">
        <p14:creationId xmlns:p14="http://schemas.microsoft.com/office/powerpoint/2010/main" xmlns="" val="1100511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7</a:t>
            </a:fld>
            <a:endParaRPr lang="zh-CN" altLang="en-US"/>
          </a:p>
        </p:txBody>
      </p:sp>
    </p:spTree>
    <p:extLst>
      <p:ext uri="{BB962C8B-B14F-4D97-AF65-F5344CB8AC3E}">
        <p14:creationId xmlns:p14="http://schemas.microsoft.com/office/powerpoint/2010/main" xmlns="" val="2702636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8</a:t>
            </a:fld>
            <a:endParaRPr lang="zh-CN" altLang="en-US"/>
          </a:p>
        </p:txBody>
      </p:sp>
    </p:spTree>
    <p:extLst>
      <p:ext uri="{BB962C8B-B14F-4D97-AF65-F5344CB8AC3E}">
        <p14:creationId xmlns:p14="http://schemas.microsoft.com/office/powerpoint/2010/main" xmlns="" val="2471113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851543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10</a:t>
            </a:fld>
            <a:endParaRPr lang="zh-CN" altLang="en-US"/>
          </a:p>
        </p:txBody>
      </p:sp>
    </p:spTree>
    <p:extLst>
      <p:ext uri="{BB962C8B-B14F-4D97-AF65-F5344CB8AC3E}">
        <p14:creationId xmlns:p14="http://schemas.microsoft.com/office/powerpoint/2010/main" xmlns="" val="3311627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11</a:t>
            </a:fld>
            <a:endParaRPr lang="zh-CN" altLang="en-US"/>
          </a:p>
        </p:txBody>
      </p:sp>
    </p:spTree>
    <p:extLst>
      <p:ext uri="{BB962C8B-B14F-4D97-AF65-F5344CB8AC3E}">
        <p14:creationId xmlns:p14="http://schemas.microsoft.com/office/powerpoint/2010/main" xmlns="" val="201492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12</a:t>
            </a:fld>
            <a:endParaRPr lang="zh-CN" altLang="en-US"/>
          </a:p>
        </p:txBody>
      </p:sp>
    </p:spTree>
    <p:extLst>
      <p:ext uri="{BB962C8B-B14F-4D97-AF65-F5344CB8AC3E}">
        <p14:creationId xmlns:p14="http://schemas.microsoft.com/office/powerpoint/2010/main" xmlns="" val="1338071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a:p>
        </p:txBody>
      </p:sp>
    </p:spTree>
    <p:extLst>
      <p:ext uri="{BB962C8B-B14F-4D97-AF65-F5344CB8AC3E}">
        <p14:creationId xmlns:p14="http://schemas.microsoft.com/office/powerpoint/2010/main" xmlns="" val="2041247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14</a:t>
            </a:fld>
            <a:endParaRPr lang="zh-CN" altLang="en-US"/>
          </a:p>
        </p:txBody>
      </p:sp>
    </p:spTree>
    <p:extLst>
      <p:ext uri="{BB962C8B-B14F-4D97-AF65-F5344CB8AC3E}">
        <p14:creationId xmlns:p14="http://schemas.microsoft.com/office/powerpoint/2010/main" xmlns="" val="4074163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9823520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a:p>
        </p:txBody>
      </p:sp>
    </p:spTree>
    <p:extLst>
      <p:ext uri="{BB962C8B-B14F-4D97-AF65-F5344CB8AC3E}">
        <p14:creationId xmlns:p14="http://schemas.microsoft.com/office/powerpoint/2010/main" xmlns="" val="2184133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a:p>
        </p:txBody>
      </p:sp>
    </p:spTree>
    <p:extLst>
      <p:ext uri="{BB962C8B-B14F-4D97-AF65-F5344CB8AC3E}">
        <p14:creationId xmlns:p14="http://schemas.microsoft.com/office/powerpoint/2010/main" xmlns="" val="3214390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a:p>
        </p:txBody>
      </p:sp>
    </p:spTree>
    <p:extLst>
      <p:ext uri="{BB962C8B-B14F-4D97-AF65-F5344CB8AC3E}">
        <p14:creationId xmlns:p14="http://schemas.microsoft.com/office/powerpoint/2010/main" xmlns="" val="1376448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19</a:t>
            </a:fld>
            <a:endParaRPr lang="zh-CN" altLang="en-US"/>
          </a:p>
        </p:txBody>
      </p:sp>
    </p:spTree>
    <p:extLst>
      <p:ext uri="{BB962C8B-B14F-4D97-AF65-F5344CB8AC3E}">
        <p14:creationId xmlns:p14="http://schemas.microsoft.com/office/powerpoint/2010/main" xmlns="" val="1954014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20</a:t>
            </a:fld>
            <a:endParaRPr lang="en-US" altLang="zh-CN"/>
          </a:p>
        </p:txBody>
      </p:sp>
    </p:spTree>
    <p:extLst>
      <p:ext uri="{BB962C8B-B14F-4D97-AF65-F5344CB8AC3E}">
        <p14:creationId xmlns:p14="http://schemas.microsoft.com/office/powerpoint/2010/main" xmlns="" val="2617566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840433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22</a:t>
            </a:fld>
            <a:endParaRPr lang="zh-CN" altLang="en-US"/>
          </a:p>
        </p:txBody>
      </p:sp>
    </p:spTree>
    <p:extLst>
      <p:ext uri="{BB962C8B-B14F-4D97-AF65-F5344CB8AC3E}">
        <p14:creationId xmlns:p14="http://schemas.microsoft.com/office/powerpoint/2010/main" xmlns="" val="2881413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pPr/>
              <a:t>23</a:t>
            </a:fld>
            <a:endParaRPr lang="zh-CN" altLang="en-US"/>
          </a:p>
        </p:txBody>
      </p:sp>
    </p:spTree>
    <p:extLst>
      <p:ext uri="{BB962C8B-B14F-4D97-AF65-F5344CB8AC3E}">
        <p14:creationId xmlns:p14="http://schemas.microsoft.com/office/powerpoint/2010/main" xmlns="" val="3956675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24</a:t>
            </a:fld>
            <a:endParaRPr lang="en-US" altLang="zh-CN"/>
          </a:p>
        </p:txBody>
      </p:sp>
    </p:spTree>
    <p:extLst>
      <p:ext uri="{BB962C8B-B14F-4D97-AF65-F5344CB8AC3E}">
        <p14:creationId xmlns:p14="http://schemas.microsoft.com/office/powerpoint/2010/main" xmlns="" val="3533846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25</a:t>
            </a:fld>
            <a:endParaRPr lang="en-US" altLang="zh-CN"/>
          </a:p>
        </p:txBody>
      </p:sp>
    </p:spTree>
    <p:extLst>
      <p:ext uri="{BB962C8B-B14F-4D97-AF65-F5344CB8AC3E}">
        <p14:creationId xmlns:p14="http://schemas.microsoft.com/office/powerpoint/2010/main" xmlns="" val="2758928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26</a:t>
            </a:fld>
            <a:endParaRPr lang="en-US" altLang="zh-CN"/>
          </a:p>
        </p:txBody>
      </p:sp>
    </p:spTree>
    <p:extLst>
      <p:ext uri="{BB962C8B-B14F-4D97-AF65-F5344CB8AC3E}">
        <p14:creationId xmlns:p14="http://schemas.microsoft.com/office/powerpoint/2010/main" xmlns="" val="2561608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xmlns="" val="111528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p:cNvSpPr/>
          <p:nvPr userDrawn="1"/>
        </p:nvSpPr>
        <p:spPr bwMode="auto">
          <a:xfrm>
            <a:off x="304912" y="1"/>
            <a:ext cx="477960" cy="4301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00487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6" name="直接连接符 5"/>
          <p:cNvCxnSpPr/>
          <p:nvPr userDrawn="1"/>
        </p:nvCxnSpPr>
        <p:spPr bwMode="auto">
          <a:xfrm>
            <a:off x="990694" y="445826"/>
            <a:ext cx="5638652" cy="3204"/>
          </a:xfrm>
          <a:prstGeom prst="line">
            <a:avLst/>
          </a:prstGeom>
          <a:solidFill>
            <a:schemeClr val="accent1"/>
          </a:solidFill>
          <a:ln w="19050" cap="flat" cmpd="sng" algn="ctr">
            <a:solidFill>
              <a:srgbClr val="00487E"/>
            </a:solidFill>
            <a:prstDash val="solid"/>
            <a:round/>
            <a:headEnd type="none" w="med" len="med"/>
            <a:tailEnd type="none" w="med" len="med"/>
          </a:ln>
          <a:effectLst/>
        </p:spPr>
      </p:cxnSp>
      <p:sp>
        <p:nvSpPr>
          <p:cNvPr id="7" name="TextBox 6"/>
          <p:cNvSpPr txBox="1"/>
          <p:nvPr userDrawn="1"/>
        </p:nvSpPr>
        <p:spPr>
          <a:xfrm>
            <a:off x="1066892" y="97766"/>
            <a:ext cx="3647152" cy="369332"/>
          </a:xfrm>
          <a:prstGeom prst="rect">
            <a:avLst/>
          </a:prstGeom>
          <a:noFill/>
        </p:spPr>
        <p:txBody>
          <a:bodyPr wrap="none" rtlCol="0">
            <a:spAutoFit/>
          </a:bodyPr>
          <a:lstStyle/>
          <a:p>
            <a:r>
              <a:rPr lang="zh-CN" altLang="en-US" sz="1800" dirty="0" smtClean="0">
                <a:latin typeface="微软雅黑" panose="020B0503020204020204" pitchFamily="34" charset="-122"/>
                <a:ea typeface="微软雅黑" panose="020B0503020204020204" pitchFamily="34" charset="-122"/>
              </a:rPr>
              <a:t>单击此处添加文字输入您的小标题</a:t>
            </a:r>
            <a:endParaRPr lang="zh-CN" altLang="en-US" sz="1800" dirty="0">
              <a:latin typeface="微软雅黑" panose="020B0503020204020204" pitchFamily="34" charset="-122"/>
              <a:ea typeface="微软雅黑" panose="020B0503020204020204" pitchFamily="34" charset="-122"/>
            </a:endParaRPr>
          </a:p>
        </p:txBody>
      </p:sp>
      <p:sp>
        <p:nvSpPr>
          <p:cNvPr id="8" name="TextBox 7"/>
          <p:cNvSpPr txBox="1"/>
          <p:nvPr userDrawn="1"/>
        </p:nvSpPr>
        <p:spPr>
          <a:xfrm>
            <a:off x="6705544" y="291665"/>
            <a:ext cx="2339102"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我图设计科技股份有限公司</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719685761"/>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00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2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72431561"/>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2429646249"/>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872158072"/>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717312753"/>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3025181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5945271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572197642"/>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286648655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09359875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23338133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690879539"/>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2672636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3586545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573321027"/>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358631529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90395118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99816910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94738983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五边形 5"/>
          <p:cNvSpPr/>
          <p:nvPr userDrawn="1"/>
        </p:nvSpPr>
        <p:spPr>
          <a:xfrm>
            <a:off x="0" y="205624"/>
            <a:ext cx="3505228" cy="40011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TextBox 23"/>
          <p:cNvSpPr txBox="1"/>
          <p:nvPr userDrawn="1"/>
        </p:nvSpPr>
        <p:spPr>
          <a:xfrm>
            <a:off x="482672" y="205624"/>
            <a:ext cx="2236510" cy="400110"/>
          </a:xfrm>
          <a:prstGeom prst="rect">
            <a:avLst/>
          </a:prstGeom>
          <a:noFill/>
        </p:spPr>
        <p:txBody>
          <a:bodyPr wrap="none" rtlCol="0">
            <a:spAutoFit/>
          </a:bodyPr>
          <a:lstStyle/>
          <a:p>
            <a:r>
              <a:rPr lang="zh-CN" altLang="en-US" sz="2000" b="1" dirty="0" smtClean="0">
                <a:solidFill>
                  <a:schemeClr val="bg1"/>
                </a:solidFill>
                <a:latin typeface="微软雅黑" pitchFamily="34" charset="-122"/>
                <a:ea typeface="微软雅黑" pitchFamily="34" charset="-122"/>
              </a:rPr>
              <a:t>点击添加标题文本</a:t>
            </a:r>
            <a:endParaRPr lang="zh-CN" altLang="en-US" sz="2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2661837801"/>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56239881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47862941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1862601543"/>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84157368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3361483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8420132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20035539"/>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2017/3/12</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xmlns="" val="2820761640"/>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 id="2147484289" r:id="rId12"/>
    <p:sldLayoutId id="2147484290" r:id="rId13"/>
    <p:sldLayoutId id="2147484291" r:id="rId14"/>
    <p:sldLayoutId id="2147484292" r:id="rId15"/>
    <p:sldLayoutId id="2147484293" r:id="rId16"/>
  </p:sldLayoutIdLst>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video" Target="NULL" TargetMode="External"/><Relationship Id="rId1" Type="http://schemas.openxmlformats.org/officeDocument/2006/relationships/tags" Target="../tags/tag1.xml"/><Relationship Id="rId6" Type="http://schemas.microsoft.com/office/2007/relationships/media" Target="../media/media1.mp3"/><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hyperlink" Target="https://liangliangtuwen.tmall.com/" TargetMode="External"/><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0" y="1372"/>
            <a:ext cx="9144000" cy="5140757"/>
          </a:xfrm>
          <a:prstGeom prst="rect">
            <a:avLst/>
          </a:prstGeom>
        </p:spPr>
      </p:pic>
      <p:pic>
        <p:nvPicPr>
          <p:cNvPr id="8" name="CAGNET - 24／7 (演奏曲)【喜剧之王】.mp3">
            <a:hlinkClick r:id="" action="ppaction://media"/>
          </p:cNvPr>
          <p:cNvPicPr>
            <a:picLocks noChangeAspect="1"/>
          </p:cNvPicPr>
          <p:nvPr>
            <a:videoFile r:link="rId2"/>
            <p:extLst>
              <p:ext uri="{DAA4B4D4-6D71-4841-9C94-3DE7FCFB9230}">
                <p14:media xmlns:p14="http://schemas.microsoft.com/office/powerpoint/2010/main" xmlns="" r:embed="rId6"/>
              </p:ext>
            </p:extLst>
          </p:nvPr>
        </p:nvPicPr>
        <p:blipFill>
          <a:blip r:embed="rId7" cstate="print"/>
          <a:stretch>
            <a:fillRect/>
          </a:stretch>
        </p:blipFill>
        <p:spPr>
          <a:xfrm>
            <a:off x="304912" y="-704764"/>
            <a:ext cx="609600" cy="548640"/>
          </a:xfrm>
          <a:prstGeom prst="rect">
            <a:avLst/>
          </a:prstGeom>
        </p:spPr>
      </p:pic>
      <p:sp>
        <p:nvSpPr>
          <p:cNvPr id="3" name="TextBox 2"/>
          <p:cNvSpPr txBox="1"/>
          <p:nvPr/>
        </p:nvSpPr>
        <p:spPr>
          <a:xfrm>
            <a:off x="1295486" y="666800"/>
            <a:ext cx="5791970" cy="769441"/>
          </a:xfrm>
          <a:prstGeom prst="rect">
            <a:avLst/>
          </a:prstGeom>
          <a:noFill/>
        </p:spPr>
        <p:txBody>
          <a:bodyPr wrap="none" rtlCol="0">
            <a:spAutoFit/>
          </a:bodyPr>
          <a:lstStyle/>
          <a:p>
            <a:r>
              <a:rPr lang="zh-CN" altLang="en-US" sz="4400" b="1" dirty="0" smtClean="0">
                <a:solidFill>
                  <a:srgbClr val="004274"/>
                </a:solidFill>
                <a:latin typeface="微软雅黑" panose="020B0503020204020204" pitchFamily="34" charset="-122"/>
                <a:ea typeface="微软雅黑" panose="020B0503020204020204" pitchFamily="34" charset="-122"/>
              </a:rPr>
              <a:t>汽车销售动态</a:t>
            </a:r>
            <a:r>
              <a:rPr lang="en-US" altLang="zh-CN" sz="4400" b="1" dirty="0" smtClean="0">
                <a:solidFill>
                  <a:srgbClr val="004274"/>
                </a:solidFill>
                <a:latin typeface="微软雅黑" panose="020B0503020204020204" pitchFamily="34" charset="-122"/>
                <a:ea typeface="微软雅黑" panose="020B0503020204020204" pitchFamily="34" charset="-122"/>
              </a:rPr>
              <a:t>PPT</a:t>
            </a:r>
            <a:r>
              <a:rPr lang="zh-CN" altLang="en-US" sz="4400" b="1" dirty="0" smtClean="0">
                <a:solidFill>
                  <a:srgbClr val="004274"/>
                </a:solidFill>
                <a:latin typeface="微软雅黑" panose="020B0503020204020204" pitchFamily="34" charset="-122"/>
                <a:ea typeface="微软雅黑" panose="020B0503020204020204" pitchFamily="34" charset="-122"/>
              </a:rPr>
              <a:t>模板</a:t>
            </a:r>
            <a:endParaRPr lang="zh-CN" altLang="en-US" sz="4400" b="1" dirty="0">
              <a:solidFill>
                <a:srgbClr val="004274"/>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252479" y="1497797"/>
            <a:ext cx="3877985" cy="461665"/>
          </a:xfrm>
          <a:prstGeom prst="rect">
            <a:avLst/>
          </a:prstGeom>
          <a:noFill/>
        </p:spPr>
        <p:txBody>
          <a:bodyPr wrap="none" rtlCol="0">
            <a:spAutoFit/>
          </a:bodyPr>
          <a:lstStyle/>
          <a:p>
            <a:r>
              <a:rPr lang="zh-CN" altLang="en-US" sz="2400" dirty="0" smtClean="0">
                <a:solidFill>
                  <a:srgbClr val="004274"/>
                </a:solidFill>
                <a:latin typeface="微软雅黑" pitchFamily="34" charset="-122"/>
                <a:ea typeface="微软雅黑" pitchFamily="34" charset="-122"/>
              </a:rPr>
              <a:t>适用于各种高大上商务演示</a:t>
            </a:r>
            <a:endParaRPr lang="zh-CN" altLang="en-US" sz="2400" dirty="0">
              <a:solidFill>
                <a:srgbClr val="004274"/>
              </a:solidFill>
              <a:latin typeface="微软雅黑" pitchFamily="34" charset="-122"/>
              <a:ea typeface="微软雅黑"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strVal val="#ppt_w+.3"/>
                                          </p:val>
                                        </p:tav>
                                        <p:tav tm="100000">
                                          <p:val>
                                            <p:strVal val="#ppt_w"/>
                                          </p:val>
                                        </p:tav>
                                      </p:tavLst>
                                    </p:anim>
                                    <p:anim calcmode="lin" valueType="num">
                                      <p:cBhvr>
                                        <p:cTn id="11" dur="1000" fill="hold"/>
                                        <p:tgtEl>
                                          <p:spTgt spid="7"/>
                                        </p:tgtEl>
                                        <p:attrNameLst>
                                          <p:attrName>ppt_h</p:attrName>
                                        </p:attrNameLst>
                                      </p:cBhvr>
                                      <p:tavLst>
                                        <p:tav tm="0">
                                          <p:val>
                                            <p:strVal val="#ppt_h"/>
                                          </p:val>
                                        </p:tav>
                                        <p:tav tm="100000">
                                          <p:val>
                                            <p:strVal val="#ppt_h"/>
                                          </p:val>
                                        </p:tav>
                                      </p:tavLst>
                                    </p:anim>
                                    <p:animEffect transition="in" filter="fade">
                                      <p:cBhvr>
                                        <p:cTn id="12" dur="1000"/>
                                        <p:tgtEl>
                                          <p:spTgt spid="7"/>
                                        </p:tgtEl>
                                      </p:cBhvr>
                                    </p:animEffect>
                                  </p:childTnLst>
                                </p:cTn>
                              </p:par>
                            </p:childTnLst>
                          </p:cTn>
                        </p:par>
                        <p:par>
                          <p:cTn id="13" fill="hold">
                            <p:stCondLst>
                              <p:cond delay="100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up)">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2" repeatCount="indefinite" fill="hold" display="0">
                  <p:stCondLst>
                    <p:cond delay="indefinite"/>
                  </p:stCondLst>
                  <p:endCondLst>
                    <p:cond evt="onStopAudio" delay="0">
                      <p:tgtEl>
                        <p:sldTgt/>
                      </p:tgtEl>
                    </p:cond>
                  </p:endCondLst>
                </p:cTn>
                <p:tgtEl>
                  <p:spTgt spid="8"/>
                </p:tgtEl>
              </p:cMediaNode>
            </p:video>
          </p:childTnLst>
        </p:cTn>
      </p:par>
    </p:tnLst>
    <p:bldLst>
      <p:bldP spid="3" grpId="0"/>
      <p:bldP spid="4" grpId="0"/>
    </p:bldLst>
  </p:timing>
  <p:extLst mod="1">
    <p:ext uri="{E180D4A7-C9FB-4DFB-919C-405C955672EB}">
      <p14:showEvtLst xmlns:p14="http://schemas.microsoft.com/office/powerpoint/2010/main" xmlns="">
        <p14:playEvt time="0" objId="8"/>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p:cNvSpPr txBox="1">
            <a:spLocks/>
          </p:cNvSpPr>
          <p:nvPr/>
        </p:nvSpPr>
        <p:spPr>
          <a:xfrm>
            <a:off x="611560" y="429469"/>
            <a:ext cx="2256285" cy="49678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zh-CN" altLang="en-US" sz="32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目录</a:t>
            </a:r>
            <a:r>
              <a:rPr kumimoji="0" lang="en-US" altLang="zh-CN" sz="32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a:t>
            </a:r>
            <a:r>
              <a:rPr kumimoji="0" lang="en-US" altLang="zh-CN" sz="1800" b="1" i="0" u="none" strike="noStrike" kern="1200" cap="none" spc="0" normalizeH="0" baseline="0" noProof="0" dirty="0" smtClean="0">
                <a:ln>
                  <a:noFill/>
                </a:ln>
                <a:solidFill>
                  <a:srgbClr val="005DA2"/>
                </a:solidFill>
                <a:effectLst/>
                <a:uLnTx/>
                <a:uFillTx/>
                <a:latin typeface="微软雅黑" panose="020B0503020204020204" pitchFamily="34" charset="-122"/>
                <a:ea typeface="微软雅黑" panose="020B0503020204020204" pitchFamily="34" charset="-122"/>
                <a:cs typeface="+mn-cs"/>
              </a:rPr>
              <a:t>Contents</a:t>
            </a:r>
            <a:endParaRPr kumimoji="0" lang="en-GB" sz="1800" b="1" i="0" u="none" strike="noStrike" kern="1200" cap="none" spc="0" normalizeH="0" baseline="0" noProof="0" dirty="0">
              <a:ln>
                <a:noFill/>
              </a:ln>
              <a:solidFill>
                <a:srgbClr val="005DA2"/>
              </a:solidFill>
              <a:effectLst/>
              <a:uLnTx/>
              <a:uFillTx/>
              <a:latin typeface="微软雅黑" panose="020B0503020204020204" pitchFamily="34" charset="-122"/>
              <a:ea typeface="微软雅黑" panose="020B0503020204020204" pitchFamily="34" charset="-122"/>
              <a:cs typeface="+mn-cs"/>
            </a:endParaRPr>
          </a:p>
        </p:txBody>
      </p:sp>
      <p:cxnSp>
        <p:nvCxnSpPr>
          <p:cNvPr id="43" name="直接连接符 42"/>
          <p:cNvCxnSpPr/>
          <p:nvPr/>
        </p:nvCxnSpPr>
        <p:spPr>
          <a:xfrm>
            <a:off x="738572" y="1059582"/>
            <a:ext cx="7649852"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2339753" y="1752218"/>
            <a:ext cx="894259" cy="489631"/>
            <a:chOff x="2215144" y="927951"/>
            <a:chExt cx="1244730" cy="897673"/>
          </a:xfrm>
        </p:grpSpPr>
        <p:sp>
          <p:nvSpPr>
            <p:cNvPr id="46" name="平行四边形 45"/>
            <p:cNvSpPr/>
            <p:nvPr/>
          </p:nvSpPr>
          <p:spPr>
            <a:xfrm>
              <a:off x="2215144" y="982844"/>
              <a:ext cx="1120898" cy="842780"/>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47" name="文本框 9"/>
            <p:cNvSpPr txBox="1"/>
            <p:nvPr/>
          </p:nvSpPr>
          <p:spPr>
            <a:xfrm>
              <a:off x="2393075" y="927951"/>
              <a:ext cx="1066799" cy="8165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01</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48" name="组合 47"/>
          <p:cNvGrpSpPr/>
          <p:nvPr/>
        </p:nvGrpSpPr>
        <p:grpSpPr>
          <a:xfrm>
            <a:off x="2339753" y="2431832"/>
            <a:ext cx="894259" cy="504163"/>
            <a:chOff x="2215144" y="1952311"/>
            <a:chExt cx="1244730" cy="924318"/>
          </a:xfrm>
        </p:grpSpPr>
        <p:sp>
          <p:nvSpPr>
            <p:cNvPr id="49" name="平行四边形 48"/>
            <p:cNvSpPr/>
            <p:nvPr/>
          </p:nvSpPr>
          <p:spPr>
            <a:xfrm>
              <a:off x="2215144" y="2033848"/>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0" name="文本框 10"/>
            <p:cNvSpPr txBox="1"/>
            <p:nvPr/>
          </p:nvSpPr>
          <p:spPr>
            <a:xfrm>
              <a:off x="2393075" y="1952311"/>
              <a:ext cx="1066799" cy="8165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02</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51" name="组合 50"/>
          <p:cNvGrpSpPr/>
          <p:nvPr/>
        </p:nvGrpSpPr>
        <p:grpSpPr>
          <a:xfrm>
            <a:off x="2339753" y="3133680"/>
            <a:ext cx="894259" cy="496081"/>
            <a:chOff x="2215144" y="3018134"/>
            <a:chExt cx="1244730" cy="909499"/>
          </a:xfrm>
        </p:grpSpPr>
        <p:sp>
          <p:nvSpPr>
            <p:cNvPr id="52" name="平行四边形 51"/>
            <p:cNvSpPr/>
            <p:nvPr/>
          </p:nvSpPr>
          <p:spPr>
            <a:xfrm>
              <a:off x="2215144" y="3084852"/>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3" name="文本框 11"/>
            <p:cNvSpPr txBox="1"/>
            <p:nvPr/>
          </p:nvSpPr>
          <p:spPr>
            <a:xfrm>
              <a:off x="2393075" y="3018134"/>
              <a:ext cx="1066799" cy="8165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03</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54" name="组合 53"/>
          <p:cNvGrpSpPr/>
          <p:nvPr/>
        </p:nvGrpSpPr>
        <p:grpSpPr>
          <a:xfrm>
            <a:off x="2339753" y="3816170"/>
            <a:ext cx="894259" cy="508134"/>
            <a:chOff x="2215144" y="4047039"/>
            <a:chExt cx="1244730" cy="931598"/>
          </a:xfrm>
        </p:grpSpPr>
        <p:sp>
          <p:nvSpPr>
            <p:cNvPr id="55" name="平行四边形 54"/>
            <p:cNvSpPr/>
            <p:nvPr/>
          </p:nvSpPr>
          <p:spPr>
            <a:xfrm>
              <a:off x="2215144" y="4135856"/>
              <a:ext cx="1120898" cy="842781"/>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56" name="文本框 12"/>
            <p:cNvSpPr txBox="1"/>
            <p:nvPr/>
          </p:nvSpPr>
          <p:spPr>
            <a:xfrm>
              <a:off x="2393075" y="4047039"/>
              <a:ext cx="1066799" cy="8165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Impact" panose="020B0806030902050204" pitchFamily="34" charset="0"/>
                  <a:ea typeface="宋体" panose="02010600030101010101" pitchFamily="2" charset="-122"/>
                  <a:cs typeface="+mn-cs"/>
                </a:rPr>
                <a:t>04</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grpSp>
        <p:nvGrpSpPr>
          <p:cNvPr id="60" name="组合 59"/>
          <p:cNvGrpSpPr/>
          <p:nvPr/>
        </p:nvGrpSpPr>
        <p:grpSpPr>
          <a:xfrm>
            <a:off x="3019006" y="1765529"/>
            <a:ext cx="3857250" cy="459690"/>
            <a:chOff x="4315150" y="953426"/>
            <a:chExt cx="3857250" cy="540057"/>
          </a:xfrm>
        </p:grpSpPr>
        <p:sp>
          <p:nvSpPr>
            <p:cNvPr id="61" name="矩形 60"/>
            <p:cNvSpPr/>
            <p:nvPr/>
          </p:nvSpPr>
          <p:spPr>
            <a:xfrm>
              <a:off x="4841196" y="1036090"/>
              <a:ext cx="2827147" cy="406783"/>
            </a:xfrm>
            <a:prstGeom prst="rect">
              <a:avLst/>
            </a:prstGeom>
            <a:ln w="15875">
              <a:noFill/>
            </a:ln>
          </p:spPr>
          <p:txBody>
            <a:bodyPr wrap="square" lIns="68580" tIns="34290" rIns="68580" bIns="3429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1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2" name="平行四边形 61"/>
            <p:cNvSpPr/>
            <p:nvPr/>
          </p:nvSpPr>
          <p:spPr>
            <a:xfrm>
              <a:off x="4315150" y="953426"/>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a:ea typeface="宋体" panose="02010600030101010101" pitchFamily="2" charset="-122"/>
                <a:cs typeface="+mn-cs"/>
              </a:endParaRPr>
            </a:p>
          </p:txBody>
        </p:sp>
      </p:grpSp>
      <p:grpSp>
        <p:nvGrpSpPr>
          <p:cNvPr id="63" name="组合 62"/>
          <p:cNvGrpSpPr/>
          <p:nvPr/>
        </p:nvGrpSpPr>
        <p:grpSpPr>
          <a:xfrm>
            <a:off x="3019006" y="2459682"/>
            <a:ext cx="3857250" cy="459690"/>
            <a:chOff x="4315150" y="1647579"/>
            <a:chExt cx="3857250" cy="540057"/>
          </a:xfrm>
        </p:grpSpPr>
        <p:sp>
          <p:nvSpPr>
            <p:cNvPr id="64" name="矩形 63"/>
            <p:cNvSpPr/>
            <p:nvPr/>
          </p:nvSpPr>
          <p:spPr>
            <a:xfrm>
              <a:off x="4841196" y="1730243"/>
              <a:ext cx="2827147"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单击此处添加文字标题</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5" name="平行四边形 64"/>
            <p:cNvSpPr/>
            <p:nvPr/>
          </p:nvSpPr>
          <p:spPr>
            <a:xfrm>
              <a:off x="4315150" y="1647579"/>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a:ea typeface="宋体" panose="02010600030101010101" pitchFamily="2" charset="-122"/>
                <a:cs typeface="+mn-cs"/>
              </a:endParaRPr>
            </a:p>
          </p:txBody>
        </p:sp>
      </p:grpSp>
      <p:grpSp>
        <p:nvGrpSpPr>
          <p:cNvPr id="66" name="组合 65"/>
          <p:cNvGrpSpPr/>
          <p:nvPr/>
        </p:nvGrpSpPr>
        <p:grpSpPr>
          <a:xfrm>
            <a:off x="3019006" y="3153834"/>
            <a:ext cx="3857250" cy="459690"/>
            <a:chOff x="4315150" y="2341731"/>
            <a:chExt cx="3857250" cy="540057"/>
          </a:xfrm>
        </p:grpSpPr>
        <p:sp>
          <p:nvSpPr>
            <p:cNvPr id="67" name="矩形 66"/>
            <p:cNvSpPr/>
            <p:nvPr/>
          </p:nvSpPr>
          <p:spPr>
            <a:xfrm>
              <a:off x="4841197" y="2424395"/>
              <a:ext cx="2827146"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smtClean="0">
                  <a:solidFill>
                    <a:prstClr val="black">
                      <a:lumMod val="75000"/>
                      <a:lumOff val="25000"/>
                    </a:prstClr>
                  </a:solidFill>
                  <a:latin typeface="微软雅黑" panose="020B0503020204020204" pitchFamily="34" charset="-122"/>
                  <a:ea typeface="微软雅黑" panose="020B0503020204020204" pitchFamily="34" charset="-122"/>
                </a:rPr>
                <a:t>亮亮图文旗舰店</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68" name="平行四边形 67"/>
            <p:cNvSpPr/>
            <p:nvPr/>
          </p:nvSpPr>
          <p:spPr>
            <a:xfrm>
              <a:off x="4315150" y="2341731"/>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a:ea typeface="宋体" panose="02010600030101010101" pitchFamily="2" charset="-122"/>
                <a:cs typeface="+mn-cs"/>
              </a:endParaRPr>
            </a:p>
          </p:txBody>
        </p:sp>
      </p:grpSp>
      <p:grpSp>
        <p:nvGrpSpPr>
          <p:cNvPr id="69" name="组合 68"/>
          <p:cNvGrpSpPr/>
          <p:nvPr/>
        </p:nvGrpSpPr>
        <p:grpSpPr>
          <a:xfrm>
            <a:off x="3019006" y="3847987"/>
            <a:ext cx="3857250" cy="459690"/>
            <a:chOff x="4315150" y="3035884"/>
            <a:chExt cx="3857250" cy="540057"/>
          </a:xfrm>
        </p:grpSpPr>
        <p:sp>
          <p:nvSpPr>
            <p:cNvPr id="70" name="矩形 69"/>
            <p:cNvSpPr/>
            <p:nvPr/>
          </p:nvSpPr>
          <p:spPr>
            <a:xfrm>
              <a:off x="4841196" y="3118548"/>
              <a:ext cx="2827147" cy="406783"/>
            </a:xfrm>
            <a:prstGeom prst="rect">
              <a:avLst/>
            </a:prstGeom>
            <a:ln w="15875">
              <a:noFill/>
            </a:ln>
          </p:spPr>
          <p:txBody>
            <a:bodyPr wrap="square" lIns="68580" tIns="34290" rIns="68580" bIns="34290">
              <a:spAutoFit/>
            </a:bodyPr>
            <a:lstStyle/>
            <a:p>
              <a:pPr lvl="0" fontAlgn="auto">
                <a:spcBef>
                  <a:spcPts val="0"/>
                </a:spcBef>
                <a:spcAft>
                  <a:spcPts val="0"/>
                </a:spcAft>
                <a:defRPr/>
              </a:pP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单击此处添加文字标题</a:t>
              </a:r>
              <a:endParaRPr lang="en-GB" altLang="zh-CN"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1" name="平行四边形 70"/>
            <p:cNvSpPr/>
            <p:nvPr/>
          </p:nvSpPr>
          <p:spPr>
            <a:xfrm>
              <a:off x="4315150" y="3035884"/>
              <a:ext cx="3857250" cy="540057"/>
            </a:xfrm>
            <a:prstGeom prst="parallelogram">
              <a:avLst>
                <a:gd name="adj" fmla="val 48207"/>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a:ln>
                  <a:noFill/>
                </a:ln>
                <a:solidFill>
                  <a:prstClr val="black">
                    <a:lumMod val="75000"/>
                    <a:lumOff val="25000"/>
                  </a:prstClr>
                </a:solidFill>
                <a:effectLst/>
                <a:uLnTx/>
                <a:uFillTx/>
                <a:latin typeface="Calibri"/>
                <a:ea typeface="宋体" panose="02010600030101010101" pitchFamily="2" charset="-122"/>
                <a:cs typeface="+mn-cs"/>
              </a:endParaRPr>
            </a:p>
          </p:txBody>
        </p:sp>
      </p:grpSp>
      <p:grpSp>
        <p:nvGrpSpPr>
          <p:cNvPr id="34" name="组合 33"/>
          <p:cNvGrpSpPr/>
          <p:nvPr/>
        </p:nvGrpSpPr>
        <p:grpSpPr>
          <a:xfrm>
            <a:off x="7956376" y="490833"/>
            <a:ext cx="432048" cy="432834"/>
            <a:chOff x="6084168" y="1274820"/>
            <a:chExt cx="432048" cy="432834"/>
          </a:xfrm>
        </p:grpSpPr>
        <p:sp>
          <p:nvSpPr>
            <p:cNvPr id="35"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36"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37" name="组合 36"/>
          <p:cNvGrpSpPr/>
          <p:nvPr/>
        </p:nvGrpSpPr>
        <p:grpSpPr>
          <a:xfrm>
            <a:off x="6660232" y="491226"/>
            <a:ext cx="432048" cy="432048"/>
            <a:chOff x="4788024" y="1275213"/>
            <a:chExt cx="432048" cy="432048"/>
          </a:xfrm>
        </p:grpSpPr>
        <p:sp>
          <p:nvSpPr>
            <p:cNvPr id="38"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39"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0" name="组合 39"/>
          <p:cNvGrpSpPr/>
          <p:nvPr/>
        </p:nvGrpSpPr>
        <p:grpSpPr>
          <a:xfrm>
            <a:off x="7308304" y="490833"/>
            <a:ext cx="432833" cy="432834"/>
            <a:chOff x="5436096" y="1274820"/>
            <a:chExt cx="432833" cy="432834"/>
          </a:xfrm>
        </p:grpSpPr>
        <p:sp>
          <p:nvSpPr>
            <p:cNvPr id="41"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42"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4" name="组合 43"/>
          <p:cNvGrpSpPr/>
          <p:nvPr/>
        </p:nvGrpSpPr>
        <p:grpSpPr>
          <a:xfrm>
            <a:off x="5364088" y="490833"/>
            <a:ext cx="432833" cy="432834"/>
            <a:chOff x="3491880" y="1274820"/>
            <a:chExt cx="432833" cy="432834"/>
          </a:xfrm>
        </p:grpSpPr>
        <p:sp>
          <p:nvSpPr>
            <p:cNvPr id="75"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76"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77" name="组合 76"/>
          <p:cNvGrpSpPr/>
          <p:nvPr/>
        </p:nvGrpSpPr>
        <p:grpSpPr>
          <a:xfrm>
            <a:off x="6012160" y="490833"/>
            <a:ext cx="432833" cy="432834"/>
            <a:chOff x="4139952" y="1274820"/>
            <a:chExt cx="432833" cy="432834"/>
          </a:xfrm>
        </p:grpSpPr>
        <p:sp>
          <p:nvSpPr>
            <p:cNvPr id="78"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79"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extLst>
      <p:ext uri="{BB962C8B-B14F-4D97-AF65-F5344CB8AC3E}">
        <p14:creationId xmlns:p14="http://schemas.microsoft.com/office/powerpoint/2010/main" xmlns="" val="69501146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dissolve">
                                      <p:cBhvr>
                                        <p:cTn id="7" dur="500"/>
                                        <p:tgtEl>
                                          <p:spTgt spid="15">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par>
                                <p:cTn id="18" presetID="53" presetClass="entr" presetSubtype="16" fill="hold" nodeType="withEffect">
                                  <p:stCondLst>
                                    <p:cond delay="20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animEffect transition="in" filter="fade">
                                      <p:cBhvr>
                                        <p:cTn id="22" dur="500"/>
                                        <p:tgtEl>
                                          <p:spTgt spid="77"/>
                                        </p:tgtEl>
                                      </p:cBhvr>
                                    </p:animEffect>
                                  </p:childTnLst>
                                </p:cTn>
                              </p:par>
                              <p:par>
                                <p:cTn id="23" presetID="53" presetClass="entr" presetSubtype="16" fill="hold" nodeType="withEffect">
                                  <p:stCondLst>
                                    <p:cond delay="4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par>
                                <p:cTn id="28" presetID="53" presetClass="entr" presetSubtype="16" fill="hold" nodeType="withEffect">
                                  <p:stCondLst>
                                    <p:cond delay="600"/>
                                  </p:stCondLst>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par>
                                <p:cTn id="33" presetID="53" presetClass="entr" presetSubtype="16" fill="hold" nodeType="withEffect">
                                  <p:stCondLst>
                                    <p:cond delay="80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childTnLst>
                          </p:cTn>
                        </p:par>
                        <p:par>
                          <p:cTn id="38" fill="hold">
                            <p:stCondLst>
                              <p:cond delay="2300"/>
                            </p:stCondLst>
                            <p:childTnLst>
                              <p:par>
                                <p:cTn id="39" presetID="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0-#ppt_w/2"/>
                                          </p:val>
                                        </p:tav>
                                        <p:tav tm="100000">
                                          <p:val>
                                            <p:strVal val="#ppt_x"/>
                                          </p:val>
                                        </p:tav>
                                      </p:tavLst>
                                    </p:anim>
                                    <p:anim calcmode="lin" valueType="num">
                                      <p:cBhvr additive="base">
                                        <p:cTn id="42" dur="500" fill="hold"/>
                                        <p:tgtEl>
                                          <p:spTgt spid="4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fill="hold"/>
                                        <p:tgtEl>
                                          <p:spTgt spid="60"/>
                                        </p:tgtEl>
                                        <p:attrNameLst>
                                          <p:attrName>ppt_x</p:attrName>
                                        </p:attrNameLst>
                                      </p:cBhvr>
                                      <p:tavLst>
                                        <p:tav tm="0">
                                          <p:val>
                                            <p:strVal val="1+#ppt_w/2"/>
                                          </p:val>
                                        </p:tav>
                                        <p:tav tm="100000">
                                          <p:val>
                                            <p:strVal val="#ppt_x"/>
                                          </p:val>
                                        </p:tav>
                                      </p:tavLst>
                                    </p:anim>
                                    <p:anim calcmode="lin" valueType="num">
                                      <p:cBhvr additive="base">
                                        <p:cTn id="46" dur="50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2800"/>
                            </p:stCondLst>
                            <p:childTnLst>
                              <p:par>
                                <p:cTn id="48" presetID="2" presetClass="entr" presetSubtype="8"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0-#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1+#ppt_w/2"/>
                                          </p:val>
                                        </p:tav>
                                        <p:tav tm="100000">
                                          <p:val>
                                            <p:strVal val="#ppt_x"/>
                                          </p:val>
                                        </p:tav>
                                      </p:tavLst>
                                    </p:anim>
                                    <p:anim calcmode="lin" valueType="num">
                                      <p:cBhvr additive="base">
                                        <p:cTn id="55" dur="500" fill="hold"/>
                                        <p:tgtEl>
                                          <p:spTgt spid="63"/>
                                        </p:tgtEl>
                                        <p:attrNameLst>
                                          <p:attrName>ppt_y</p:attrName>
                                        </p:attrNameLst>
                                      </p:cBhvr>
                                      <p:tavLst>
                                        <p:tav tm="0">
                                          <p:val>
                                            <p:strVal val="#ppt_y"/>
                                          </p:val>
                                        </p:tav>
                                        <p:tav tm="100000">
                                          <p:val>
                                            <p:strVal val="#ppt_y"/>
                                          </p:val>
                                        </p:tav>
                                      </p:tavLst>
                                    </p:anim>
                                  </p:childTnLst>
                                </p:cTn>
                              </p:par>
                            </p:childTnLst>
                          </p:cTn>
                        </p:par>
                        <p:par>
                          <p:cTn id="56" fill="hold">
                            <p:stCondLst>
                              <p:cond delay="3300"/>
                            </p:stCondLst>
                            <p:childTnLst>
                              <p:par>
                                <p:cTn id="57" presetID="2" presetClass="entr" presetSubtype="8"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0-#ppt_w/2"/>
                                          </p:val>
                                        </p:tav>
                                        <p:tav tm="100000">
                                          <p:val>
                                            <p:strVal val="#ppt_x"/>
                                          </p:val>
                                        </p:tav>
                                      </p:tavLst>
                                    </p:anim>
                                    <p:anim calcmode="lin" valueType="num">
                                      <p:cBhvr additive="base">
                                        <p:cTn id="60" dur="500" fill="hold"/>
                                        <p:tgtEl>
                                          <p:spTgt spid="51"/>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1+#ppt_w/2"/>
                                          </p:val>
                                        </p:tav>
                                        <p:tav tm="100000">
                                          <p:val>
                                            <p:strVal val="#ppt_x"/>
                                          </p:val>
                                        </p:tav>
                                      </p:tavLst>
                                    </p:anim>
                                    <p:anim calcmode="lin" valueType="num">
                                      <p:cBhvr additive="base">
                                        <p:cTn id="64" dur="500" fill="hold"/>
                                        <p:tgtEl>
                                          <p:spTgt spid="66"/>
                                        </p:tgtEl>
                                        <p:attrNameLst>
                                          <p:attrName>ppt_y</p:attrName>
                                        </p:attrNameLst>
                                      </p:cBhvr>
                                      <p:tavLst>
                                        <p:tav tm="0">
                                          <p:val>
                                            <p:strVal val="#ppt_y"/>
                                          </p:val>
                                        </p:tav>
                                        <p:tav tm="100000">
                                          <p:val>
                                            <p:strVal val="#ppt_y"/>
                                          </p:val>
                                        </p:tav>
                                      </p:tavLst>
                                    </p:anim>
                                  </p:childTnLst>
                                </p:cTn>
                              </p:par>
                            </p:childTnLst>
                          </p:cTn>
                        </p:par>
                        <p:par>
                          <p:cTn id="65" fill="hold">
                            <p:stCondLst>
                              <p:cond delay="3800"/>
                            </p:stCondLst>
                            <p:childTnLst>
                              <p:par>
                                <p:cTn id="66" presetID="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0-#ppt_w/2"/>
                                          </p:val>
                                        </p:tav>
                                        <p:tav tm="100000">
                                          <p:val>
                                            <p:strVal val="#ppt_x"/>
                                          </p:val>
                                        </p:tav>
                                      </p:tavLst>
                                    </p:anim>
                                    <p:anim calcmode="lin" valueType="num">
                                      <p:cBhvr additive="base">
                                        <p:cTn id="69" dur="500" fill="hold"/>
                                        <p:tgtEl>
                                          <p:spTgt spid="5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additive="base">
                                        <p:cTn id="72" dur="500" fill="hold"/>
                                        <p:tgtEl>
                                          <p:spTgt spid="69"/>
                                        </p:tgtEl>
                                        <p:attrNameLst>
                                          <p:attrName>ppt_x</p:attrName>
                                        </p:attrNameLst>
                                      </p:cBhvr>
                                      <p:tavLst>
                                        <p:tav tm="0">
                                          <p:val>
                                            <p:strVal val="1+#ppt_w/2"/>
                                          </p:val>
                                        </p:tav>
                                        <p:tav tm="100000">
                                          <p:val>
                                            <p:strVal val="#ppt_x"/>
                                          </p:val>
                                        </p:tav>
                                      </p:tavLst>
                                    </p:anim>
                                    <p:anim calcmode="lin" valueType="num">
                                      <p:cBhvr additive="base">
                                        <p:cTn id="7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01</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extLst>
      <p:ext uri="{BB962C8B-B14F-4D97-AF65-F5344CB8AC3E}">
        <p14:creationId xmlns:p14="http://schemas.microsoft.com/office/powerpoint/2010/main" xmlns="" val="244680539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21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4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3"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4"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5"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6" name="Shape 2016"/>
          <p:cNvSpPr/>
          <p:nvPr/>
        </p:nvSpPr>
        <p:spPr>
          <a:xfrm>
            <a:off x="3488945" y="1707066"/>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0" tIns="19050" rIns="19050" bIns="19050" anchor="ctr"/>
          <a:lstStyle/>
          <a:p>
            <a:pPr lvl="0"/>
            <a:endParaRPr sz="1300"/>
          </a:p>
        </p:txBody>
      </p:sp>
      <p:sp>
        <p:nvSpPr>
          <p:cNvPr id="7" name="Shape 2021"/>
          <p:cNvSpPr/>
          <p:nvPr/>
        </p:nvSpPr>
        <p:spPr>
          <a:xfrm>
            <a:off x="1747495" y="1851670"/>
            <a:ext cx="174145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 name="Shape 2022"/>
          <p:cNvSpPr/>
          <p:nvPr/>
        </p:nvSpPr>
        <p:spPr>
          <a:xfrm>
            <a:off x="1741649"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9" name="Shape 2023"/>
          <p:cNvSpPr/>
          <p:nvPr/>
        </p:nvSpPr>
        <p:spPr>
          <a:xfrm>
            <a:off x="1747495" y="3304099"/>
            <a:ext cx="1741450" cy="364164"/>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0" name="Shape 2024"/>
          <p:cNvSpPr/>
          <p:nvPr/>
        </p:nvSpPr>
        <p:spPr>
          <a:xfrm>
            <a:off x="1741649"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1" name="Shape 2025"/>
          <p:cNvSpPr/>
          <p:nvPr/>
        </p:nvSpPr>
        <p:spPr>
          <a:xfrm>
            <a:off x="5654872" y="1851670"/>
            <a:ext cx="1734500" cy="382439"/>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2" name="Shape 2026"/>
          <p:cNvSpPr/>
          <p:nvPr/>
        </p:nvSpPr>
        <p:spPr>
          <a:xfrm>
            <a:off x="5987765" y="15378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13" name="Shape 2027"/>
          <p:cNvSpPr/>
          <p:nvPr/>
        </p:nvSpPr>
        <p:spPr>
          <a:xfrm>
            <a:off x="5654872" y="3304101"/>
            <a:ext cx="1812651" cy="63921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r">
              <a:lnSpc>
                <a:spcPct val="120000"/>
              </a:lnSpc>
              <a:spcBef>
                <a:spcPts val="4500"/>
              </a:spcBef>
              <a:defRPr sz="2000">
                <a:solidFill>
                  <a:srgbClr val="53585F"/>
                </a:solidFill>
              </a:defRPr>
            </a:lvl1pPr>
          </a:lstStyle>
          <a:p>
            <a:pPr algn="just"/>
            <a:r>
              <a:rPr lang="zh-CN" altLang="en-US" sz="1000" dirty="0" smtClean="0">
                <a:solidFill>
                  <a:schemeClr val="tx1">
                    <a:lumMod val="75000"/>
                    <a:lumOff val="25000"/>
                  </a:schemeClr>
                </a:solidFill>
                <a:latin typeface="微软雅黑" pitchFamily="34" charset="-122"/>
                <a:ea typeface="微软雅黑" pitchFamily="34" charset="-122"/>
              </a:rPr>
              <a:t>亮亮图文旗舰店</a:t>
            </a:r>
            <a:r>
              <a:rPr lang="en-US" altLang="zh-CN" sz="1000" dirty="0" smtClean="0">
                <a:solidFill>
                  <a:schemeClr val="tx1">
                    <a:lumMod val="75000"/>
                    <a:lumOff val="25000"/>
                  </a:schemeClr>
                </a:solidFill>
                <a:latin typeface="微软雅黑" pitchFamily="34" charset="-122"/>
                <a:ea typeface="微软雅黑" pitchFamily="34" charset="-122"/>
              </a:rPr>
              <a:t>https://liangliangtuwen.tmall.com</a:t>
            </a:r>
            <a:r>
              <a:rPr lang="en-US" altLang="zh-CN" sz="1000" dirty="0" smtClean="0">
                <a:solidFill>
                  <a:schemeClr val="tx1">
                    <a:lumMod val="75000"/>
                    <a:lumOff val="25000"/>
                  </a:schemeClr>
                </a:solidFill>
                <a:latin typeface="微软雅黑" pitchFamily="34" charset="-122"/>
                <a:ea typeface="微软雅黑" pitchFamily="34" charset="-122"/>
              </a:rPr>
              <a:t>/</a:t>
            </a:r>
            <a:endParaRPr lang="en-US" altLang="zh-CN" sz="1000" dirty="0" smtClean="0">
              <a:solidFill>
                <a:schemeClr val="tx1">
                  <a:lumMod val="75000"/>
                  <a:lumOff val="25000"/>
                </a:schemeClr>
              </a:solidFill>
              <a:latin typeface="微软雅黑" pitchFamily="34" charset="-122"/>
              <a:ea typeface="微软雅黑" pitchFamily="34" charset="-122"/>
            </a:endParaRPr>
          </a:p>
        </p:txBody>
      </p:sp>
      <p:sp>
        <p:nvSpPr>
          <p:cNvPr id="14" name="Shape 2028"/>
          <p:cNvSpPr/>
          <p:nvPr/>
        </p:nvSpPr>
        <p:spPr>
          <a:xfrm>
            <a:off x="5987765" y="3011260"/>
            <a:ext cx="1401999" cy="3012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15" name="Group 2031"/>
          <p:cNvGrpSpPr/>
          <p:nvPr/>
        </p:nvGrpSpPr>
        <p:grpSpPr>
          <a:xfrm>
            <a:off x="830480" y="1705508"/>
            <a:ext cx="716614" cy="716614"/>
            <a:chOff x="0" y="0"/>
            <a:chExt cx="1910968" cy="1910968"/>
          </a:xfrm>
        </p:grpSpPr>
        <p:sp>
          <p:nvSpPr>
            <p:cNvPr id="16"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17"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grpSp>
        <p:nvGrpSpPr>
          <p:cNvPr id="18" name="Group 2034"/>
          <p:cNvGrpSpPr/>
          <p:nvPr/>
        </p:nvGrpSpPr>
        <p:grpSpPr>
          <a:xfrm>
            <a:off x="832480" y="3154696"/>
            <a:ext cx="712613" cy="712613"/>
            <a:chOff x="0" y="0"/>
            <a:chExt cx="1900299" cy="1900299"/>
          </a:xfrm>
        </p:grpSpPr>
        <p:sp>
          <p:nvSpPr>
            <p:cNvPr id="1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2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sp>
        <p:nvSpPr>
          <p:cNvPr id="21" name="Shape 2035"/>
          <p:cNvSpPr/>
          <p:nvPr/>
        </p:nvSpPr>
        <p:spPr>
          <a:xfrm>
            <a:off x="7602706" y="3154695"/>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0" tIns="19050" rIns="19050" bIns="19050" numCol="1" anchor="ctr">
            <a:noAutofit/>
          </a:bodyPr>
          <a:lstStyle/>
          <a:p>
            <a:pPr lvl="0"/>
            <a:endParaRPr sz="1300"/>
          </a:p>
        </p:txBody>
      </p:sp>
      <p:grpSp>
        <p:nvGrpSpPr>
          <p:cNvPr id="22" name="Group 2040"/>
          <p:cNvGrpSpPr/>
          <p:nvPr/>
        </p:nvGrpSpPr>
        <p:grpSpPr>
          <a:xfrm>
            <a:off x="7598725" y="1705508"/>
            <a:ext cx="716614" cy="716614"/>
            <a:chOff x="0" y="0"/>
            <a:chExt cx="1910968" cy="1910968"/>
          </a:xfrm>
        </p:grpSpPr>
        <p:sp>
          <p:nvSpPr>
            <p:cNvPr id="2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24"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grpSp>
      <p:sp>
        <p:nvSpPr>
          <p:cNvPr id="26" name="Text Placeholder 5"/>
          <p:cNvSpPr txBox="1">
            <a:spLocks/>
          </p:cNvSpPr>
          <p:nvPr/>
        </p:nvSpPr>
        <p:spPr>
          <a:xfrm>
            <a:off x="3995936" y="2535971"/>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2000" b="1" dirty="0">
              <a:solidFill>
                <a:schemeClr val="bg1"/>
              </a:solidFill>
              <a:latin typeface="微软雅黑" panose="020B0503020204020204" pitchFamily="34" charset="-122"/>
              <a:ea typeface="微软雅黑" panose="020B0503020204020204" pitchFamily="34" charset="-122"/>
            </a:endParaRPr>
          </a:p>
        </p:txBody>
      </p:sp>
      <p:sp>
        <p:nvSpPr>
          <p:cNvPr id="30" name="Shape 2036"/>
          <p:cNvSpPr/>
          <p:nvPr/>
        </p:nvSpPr>
        <p:spPr>
          <a:xfrm>
            <a:off x="7808217" y="3350150"/>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spTree>
    <p:extLst>
      <p:ext uri="{BB962C8B-B14F-4D97-AF65-F5344CB8AC3E}">
        <p14:creationId xmlns:p14="http://schemas.microsoft.com/office/powerpoint/2010/main" xmlns="" val="392385230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childTnLst>
                          </p:cTn>
                        </p:par>
                        <p:par>
                          <p:cTn id="77" fill="hold">
                            <p:stCondLst>
                              <p:cond delay="6000"/>
                            </p:stCondLst>
                            <p:childTnLst>
                              <p:par>
                                <p:cTn id="78" presetID="53" presetClass="entr" presetSubtype="16"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500" fill="hold"/>
                                        <p:tgtEl>
                                          <p:spTgt spid="21"/>
                                        </p:tgtEl>
                                        <p:attrNameLst>
                                          <p:attrName>ppt_w</p:attrName>
                                        </p:attrNameLst>
                                      </p:cBhvr>
                                      <p:tavLst>
                                        <p:tav tm="0">
                                          <p:val>
                                            <p:fltVal val="0"/>
                                          </p:val>
                                        </p:tav>
                                        <p:tav tm="100000">
                                          <p:val>
                                            <p:strVal val="#ppt_w"/>
                                          </p:val>
                                        </p:tav>
                                      </p:tavLst>
                                    </p:anim>
                                    <p:anim calcmode="lin" valueType="num">
                                      <p:cBhvr>
                                        <p:cTn id="81" dur="500" fill="hold"/>
                                        <p:tgtEl>
                                          <p:spTgt spid="21"/>
                                        </p:tgtEl>
                                        <p:attrNameLst>
                                          <p:attrName>ppt_h</p:attrName>
                                        </p:attrNameLst>
                                      </p:cBhvr>
                                      <p:tavLst>
                                        <p:tav tm="0">
                                          <p:val>
                                            <p:fltVal val="0"/>
                                          </p:val>
                                        </p:tav>
                                        <p:tav tm="100000">
                                          <p:val>
                                            <p:strVal val="#ppt_h"/>
                                          </p:val>
                                        </p:tav>
                                      </p:tavLst>
                                    </p:anim>
                                    <p:animEffect transition="in" filter="fade">
                                      <p:cBhvr>
                                        <p:cTn id="82" dur="500"/>
                                        <p:tgtEl>
                                          <p:spTgt spid="21"/>
                                        </p:tgtEl>
                                      </p:cBhvr>
                                    </p:animEffect>
                                  </p:childTnLst>
                                </p:cTn>
                              </p:par>
                            </p:childTnLst>
                          </p:cTn>
                        </p:par>
                        <p:par>
                          <p:cTn id="83" fill="hold">
                            <p:stCondLst>
                              <p:cond delay="6500"/>
                            </p:stCondLst>
                            <p:childTnLst>
                              <p:par>
                                <p:cTn id="84" presetID="10"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500"/>
                                        <p:tgtEl>
                                          <p:spTgt spid="30"/>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fade">
                                      <p:cBhvr>
                                        <p:cTn id="9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1" grpId="0" animBg="1"/>
      <p:bldP spid="26"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5343984" y="2417357"/>
            <a:ext cx="2614124" cy="483288"/>
            <a:chOff x="7125311" y="3386950"/>
            <a:chExt cx="3485499" cy="644384"/>
          </a:xfrm>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9" name="Group 10"/>
          <p:cNvGrpSpPr/>
          <p:nvPr/>
        </p:nvGrpSpPr>
        <p:grpSpPr>
          <a:xfrm>
            <a:off x="1159320" y="2417357"/>
            <a:ext cx="2620452" cy="483288"/>
            <a:chOff x="1545760" y="3386950"/>
            <a:chExt cx="3493936" cy="644384"/>
          </a:xfrm>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2" name="Group 14"/>
          <p:cNvGrpSpPr/>
          <p:nvPr/>
        </p:nvGrpSpPr>
        <p:grpSpPr>
          <a:xfrm>
            <a:off x="5079491" y="1347614"/>
            <a:ext cx="2880085" cy="645054"/>
            <a:chOff x="6772654" y="2152648"/>
            <a:chExt cx="3840113" cy="860072"/>
          </a:xfrm>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5" name="Group 18"/>
          <p:cNvGrpSpPr/>
          <p:nvPr/>
        </p:nvGrpSpPr>
        <p:grpSpPr>
          <a:xfrm>
            <a:off x="1159320" y="1347614"/>
            <a:ext cx="2890361" cy="645054"/>
            <a:chOff x="1545760" y="2152648"/>
            <a:chExt cx="3853814" cy="860072"/>
          </a:xfrm>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18" name="Group 21"/>
          <p:cNvGrpSpPr/>
          <p:nvPr/>
        </p:nvGrpSpPr>
        <p:grpSpPr>
          <a:xfrm>
            <a:off x="5070045" y="3367676"/>
            <a:ext cx="2902381" cy="645054"/>
            <a:chOff x="6760059" y="4457519"/>
            <a:chExt cx="3869841" cy="860072"/>
          </a:xfrm>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21" name="Group 24"/>
          <p:cNvGrpSpPr/>
          <p:nvPr/>
        </p:nvGrpSpPr>
        <p:grpSpPr>
          <a:xfrm>
            <a:off x="1159320" y="3367676"/>
            <a:ext cx="2890356" cy="645054"/>
            <a:chOff x="1545760" y="4457519"/>
            <a:chExt cx="3853808" cy="860072"/>
          </a:xfrm>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5" name="Shape 562"/>
          <p:cNvSpPr/>
          <p:nvPr/>
        </p:nvSpPr>
        <p:spPr>
          <a:xfrm>
            <a:off x="1159903"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6" name="Shape 566"/>
          <p:cNvSpPr/>
          <p:nvPr/>
        </p:nvSpPr>
        <p:spPr>
          <a:xfrm>
            <a:off x="1159903"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8" name="Shape 572"/>
          <p:cNvSpPr/>
          <p:nvPr/>
        </p:nvSpPr>
        <p:spPr>
          <a:xfrm>
            <a:off x="7814476"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29" name="Shape 576"/>
          <p:cNvSpPr/>
          <p:nvPr/>
        </p:nvSpPr>
        <p:spPr>
          <a:xfrm>
            <a:off x="7814476"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2" name="Text Placeholder 12"/>
          <p:cNvSpPr txBox="1">
            <a:spLocks/>
          </p:cNvSpPr>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a:spLocks/>
          </p:cNvSpPr>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 Placeholder 12"/>
          <p:cNvSpPr txBox="1">
            <a:spLocks/>
          </p:cNvSpPr>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a:spLocks/>
          </p:cNvSpPr>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a:spLocks/>
          </p:cNvSpPr>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12"/>
          <p:cNvSpPr txBox="1">
            <a:spLocks/>
          </p:cNvSpPr>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12"/>
          <p:cNvSpPr txBox="1">
            <a:spLocks/>
          </p:cNvSpPr>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0" name="Text Placeholder 12"/>
          <p:cNvSpPr txBox="1">
            <a:spLocks/>
          </p:cNvSpPr>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1" name="Text Placeholder 12"/>
          <p:cNvSpPr txBox="1">
            <a:spLocks/>
          </p:cNvSpPr>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2" name="Text Placeholder 12"/>
          <p:cNvSpPr txBox="1">
            <a:spLocks/>
          </p:cNvSpPr>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3" name="Text Placeholder 12"/>
          <p:cNvSpPr txBox="1">
            <a:spLocks/>
          </p:cNvSpPr>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4" name="Text Placeholder 12"/>
          <p:cNvSpPr txBox="1">
            <a:spLocks/>
          </p:cNvSpPr>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itchFamily="34" charset="-122"/>
                <a:ea typeface="微软雅黑" pitchFamily="34" charset="-122"/>
              </a:rPr>
              <a:t>点击输入本栏的具体</a:t>
            </a:r>
            <a:r>
              <a:rPr lang="zh-CN" altLang="en-US" sz="1000" dirty="0" smtClean="0">
                <a:solidFill>
                  <a:schemeClr val="tx1">
                    <a:lumMod val="75000"/>
                    <a:lumOff val="25000"/>
                  </a:schemeClr>
                </a:solidFill>
                <a:latin typeface="微软雅黑" pitchFamily="34" charset="-122"/>
                <a:ea typeface="微软雅黑" pitchFamily="34" charset="-122"/>
              </a:rPr>
              <a:t>文字简明扼要</a:t>
            </a:r>
            <a:r>
              <a:rPr lang="zh-CN" altLang="en-US" sz="1000" dirty="0">
                <a:solidFill>
                  <a:schemeClr val="tx1">
                    <a:lumMod val="75000"/>
                    <a:lumOff val="25000"/>
                  </a:schemeClr>
                </a:solidFill>
                <a:latin typeface="微软雅黑" pitchFamily="34" charset="-122"/>
                <a:ea typeface="微软雅黑" pitchFamily="34" charset="-122"/>
              </a:rPr>
              <a:t>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52" name="组合 51"/>
          <p:cNvGrpSpPr/>
          <p:nvPr/>
        </p:nvGrpSpPr>
        <p:grpSpPr>
          <a:xfrm>
            <a:off x="3566899" y="1677917"/>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年度工作</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内容概述</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207033343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50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9">
                                            <p:txEl>
                                              <p:pRg st="0" end="0"/>
                                            </p:txEl>
                                          </p:spTgt>
                                        </p:tgtEl>
                                        <p:attrNameLst>
                                          <p:attrName>style.visibility</p:attrName>
                                        </p:attrNameLst>
                                      </p:cBhvr>
                                      <p:to>
                                        <p:strVal val="visible"/>
                                      </p:to>
                                    </p:set>
                                    <p:animEffect transition="in" filter="fade">
                                      <p:cBhvr>
                                        <p:cTn id="24" dur="500"/>
                                        <p:tgtEl>
                                          <p:spTgt spid="39">
                                            <p:txEl>
                                              <p:pRg st="0" end="0"/>
                                            </p:txEl>
                                          </p:spTgt>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fade">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0">
                                            <p:txEl>
                                              <p:pRg st="0" end="0"/>
                                            </p:txEl>
                                          </p:spTgt>
                                        </p:tgtEl>
                                        <p:attrNameLst>
                                          <p:attrName>style.visibility</p:attrName>
                                        </p:attrNameLst>
                                      </p:cBhvr>
                                      <p:to>
                                        <p:strVal val="visible"/>
                                      </p:to>
                                    </p:set>
                                    <p:animEffect transition="in" filter="fade">
                                      <p:cBhvr>
                                        <p:cTn id="39" dur="500"/>
                                        <p:tgtEl>
                                          <p:spTgt spid="40">
                                            <p:txEl>
                                              <p:pRg st="0" end="0"/>
                                            </p:txEl>
                                          </p:spTgt>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500"/>
                                        <p:tgtEl>
                                          <p:spTgt spid="2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xEl>
                                              <p:pRg st="0" end="0"/>
                                            </p:txEl>
                                          </p:spTgt>
                                        </p:tgtEl>
                                        <p:attrNameLst>
                                          <p:attrName>style.visibility</p:attrName>
                                        </p:attrNameLst>
                                      </p:cBhvr>
                                      <p:to>
                                        <p:strVal val="visible"/>
                                      </p:to>
                                    </p:set>
                                    <p:animEffect transition="in" filter="fade">
                                      <p:cBhvr>
                                        <p:cTn id="47" dur="500"/>
                                        <p:tgtEl>
                                          <p:spTgt spid="35">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41">
                                            <p:txEl>
                                              <p:pRg st="0" end="0"/>
                                            </p:txEl>
                                          </p:spTgt>
                                        </p:tgtEl>
                                        <p:attrNameLst>
                                          <p:attrName>style.visibility</p:attrName>
                                        </p:attrNameLst>
                                      </p:cBhvr>
                                      <p:to>
                                        <p:strVal val="visible"/>
                                      </p:to>
                                    </p:set>
                                    <p:animEffect transition="in" filter="fade">
                                      <p:cBhvr>
                                        <p:cTn id="54" dur="500"/>
                                        <p:tgtEl>
                                          <p:spTgt spid="41">
                                            <p:txEl>
                                              <p:pRg st="0" end="0"/>
                                            </p:txEl>
                                          </p:spTgt>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36">
                                            <p:txEl>
                                              <p:pRg st="0" end="0"/>
                                            </p:txEl>
                                          </p:spTgt>
                                        </p:tgtEl>
                                        <p:attrNameLst>
                                          <p:attrName>style.visibility</p:attrName>
                                        </p:attrNameLst>
                                      </p:cBhvr>
                                      <p:to>
                                        <p:strVal val="visible"/>
                                      </p:to>
                                    </p:set>
                                    <p:animEffect transition="in" filter="fade">
                                      <p:cBhvr>
                                        <p:cTn id="62" dur="500"/>
                                        <p:tgtEl>
                                          <p:spTgt spid="36">
                                            <p:txEl>
                                              <p:pRg st="0" end="0"/>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500"/>
                                        <p:tgtEl>
                                          <p:spTgt spid="6"/>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37">
                                            <p:txEl>
                                              <p:pRg st="0" end="0"/>
                                            </p:txEl>
                                          </p:spTgt>
                                        </p:tgtEl>
                                        <p:attrNameLst>
                                          <p:attrName>style.visibility</p:attrName>
                                        </p:attrNameLst>
                                      </p:cBhvr>
                                      <p:to>
                                        <p:strVal val="visible"/>
                                      </p:to>
                                    </p:set>
                                    <p:animEffect transition="in" filter="fade">
                                      <p:cBhvr>
                                        <p:cTn id="77" dur="500"/>
                                        <p:tgtEl>
                                          <p:spTgt spid="37">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43">
                                            <p:txEl>
                                              <p:pRg st="0" end="0"/>
                                            </p:txEl>
                                          </p:spTgt>
                                        </p:tgtEl>
                                        <p:attrNameLst>
                                          <p:attrName>style.visibility</p:attrName>
                                        </p:attrNameLst>
                                      </p:cBhvr>
                                      <p:to>
                                        <p:strVal val="visible"/>
                                      </p:to>
                                    </p:set>
                                    <p:animEffect transition="in" filter="fade">
                                      <p:cBhvr>
                                        <p:cTn id="84" dur="500"/>
                                        <p:tgtEl>
                                          <p:spTgt spid="43">
                                            <p:txEl>
                                              <p:pRg st="0" end="0"/>
                                            </p:txEl>
                                          </p:spTgt>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childTnLst>
                          </p:cTn>
                        </p:par>
                        <p:par>
                          <p:cTn id="89" fill="hold">
                            <p:stCondLst>
                              <p:cond delay="8500"/>
                            </p:stCondLst>
                            <p:childTnLst>
                              <p:par>
                                <p:cTn id="90" presetID="10" presetClass="entr" presetSubtype="0" fill="hold" grpId="0" nodeType="afterEffect">
                                  <p:stCondLst>
                                    <p:cond delay="0"/>
                                  </p:stCondLst>
                                  <p:childTnLst>
                                    <p:set>
                                      <p:cBhvr>
                                        <p:cTn id="91" dur="1" fill="hold">
                                          <p:stCondLst>
                                            <p:cond delay="0"/>
                                          </p:stCondLst>
                                        </p:cTn>
                                        <p:tgtEl>
                                          <p:spTgt spid="38">
                                            <p:txEl>
                                              <p:pRg st="0" end="0"/>
                                            </p:txEl>
                                          </p:spTgt>
                                        </p:tgtEl>
                                        <p:attrNameLst>
                                          <p:attrName>style.visibility</p:attrName>
                                        </p:attrNameLst>
                                      </p:cBhvr>
                                      <p:to>
                                        <p:strVal val="visible"/>
                                      </p:to>
                                    </p:set>
                                    <p:animEffect transition="in" filter="fade">
                                      <p:cBhvr>
                                        <p:cTn id="92" dur="500"/>
                                        <p:tgtEl>
                                          <p:spTgt spid="38">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par>
                          <p:cTn id="96" fill="hold">
                            <p:stCondLst>
                              <p:cond delay="9000"/>
                            </p:stCondLst>
                            <p:childTnLst>
                              <p:par>
                                <p:cTn id="97" presetID="10" presetClass="entr" presetSubtype="0" fill="hold" grpId="0" nodeType="afterEffect">
                                  <p:stCondLst>
                                    <p:cond delay="0"/>
                                  </p:stCondLst>
                                  <p:childTnLst>
                                    <p:set>
                                      <p:cBhvr>
                                        <p:cTn id="98" dur="1" fill="hold">
                                          <p:stCondLst>
                                            <p:cond delay="0"/>
                                          </p:stCondLst>
                                        </p:cTn>
                                        <p:tgtEl>
                                          <p:spTgt spid="44">
                                            <p:txEl>
                                              <p:pRg st="0" end="0"/>
                                            </p:txEl>
                                          </p:spTgt>
                                        </p:tgtEl>
                                        <p:attrNameLst>
                                          <p:attrName>style.visibility</p:attrName>
                                        </p:attrNameLst>
                                      </p:cBhvr>
                                      <p:to>
                                        <p:strVal val="visible"/>
                                      </p:to>
                                    </p:set>
                                    <p:animEffect transition="in" filter="fade">
                                      <p:cBhvr>
                                        <p:cTn id="99"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a:noFill/>
          </a:ln>
        </p:spPr>
        <p:txBody>
          <a:bodyPr/>
          <a:lstStyle/>
          <a:p>
            <a:endParaRPr lang="zh-CN" altLang="zh-CN">
              <a:solidFill>
                <a:srgbClr val="000000"/>
              </a:solidFill>
              <a:latin typeface="Calibri" pitchFamily="34" charset="0"/>
              <a:sym typeface="宋体" pitchFamily="2" charset="-122"/>
            </a:endParaRPr>
          </a:p>
        </p:txBody>
      </p:sp>
      <p:sp>
        <p:nvSpPr>
          <p:cNvPr id="33"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1"/>
          </a:solidFill>
          <a:ln>
            <a:noFill/>
          </a:ln>
        </p:spPr>
        <p:txBody>
          <a:bodyPr/>
          <a:lstStyle/>
          <a:p>
            <a:endParaRPr lang="zh-CN" altLang="zh-CN">
              <a:solidFill>
                <a:srgbClr val="000000"/>
              </a:solidFill>
              <a:latin typeface="Calibri" pitchFamily="34" charset="0"/>
              <a:sym typeface="宋体" pitchFamily="2" charset="-122"/>
            </a:endParaRPr>
          </a:p>
        </p:txBody>
      </p:sp>
      <p:sp>
        <p:nvSpPr>
          <p:cNvPr id="34"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1"/>
          </a:solidFill>
          <a:ln>
            <a:noFill/>
          </a:ln>
        </p:spPr>
        <p:txBody>
          <a:bodyPr/>
          <a:lstStyle/>
          <a:p>
            <a:endParaRPr lang="zh-CN" altLang="zh-CN">
              <a:solidFill>
                <a:srgbClr val="000000"/>
              </a:solidFill>
              <a:latin typeface="Calibri" pitchFamily="34" charset="0"/>
              <a:sym typeface="宋体" pitchFamily="2" charset="-122"/>
            </a:endParaRPr>
          </a:p>
        </p:txBody>
      </p:sp>
      <p:sp>
        <p:nvSpPr>
          <p:cNvPr id="35"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1"/>
          </a:solidFill>
          <a:ln>
            <a:noFill/>
          </a:ln>
        </p:spPr>
        <p:txBody>
          <a:bodyPr/>
          <a:lstStyle/>
          <a:p>
            <a:endParaRPr lang="zh-CN" altLang="zh-CN">
              <a:solidFill>
                <a:srgbClr val="000000"/>
              </a:solidFill>
              <a:latin typeface="Calibri" pitchFamily="34" charset="0"/>
              <a:sym typeface="宋体" pitchFamily="2" charset="-122"/>
            </a:endParaRPr>
          </a:p>
        </p:txBody>
      </p:sp>
      <p:sp>
        <p:nvSpPr>
          <p:cNvPr id="36"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1"/>
          </a:solidFill>
          <a:ln>
            <a:noFill/>
          </a:ln>
        </p:spPr>
        <p:txBody>
          <a:bodyPr/>
          <a:lstStyle/>
          <a:p>
            <a:endParaRPr lang="zh-CN" altLang="zh-CN">
              <a:solidFill>
                <a:srgbClr val="000000"/>
              </a:solidFill>
              <a:latin typeface="Calibri" pitchFamily="34" charset="0"/>
              <a:sym typeface="宋体" pitchFamily="2" charset="-122"/>
            </a:endParaRPr>
          </a:p>
        </p:txBody>
      </p:sp>
      <p:sp>
        <p:nvSpPr>
          <p:cNvPr id="37"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01</a:t>
            </a:r>
            <a:endParaRPr lang="zh-CN" altLang="en-US" sz="2800">
              <a:solidFill>
                <a:schemeClr val="bg1"/>
              </a:solidFill>
              <a:latin typeface="Swiss911 UCm BT" pitchFamily="2" charset="0"/>
              <a:sym typeface="Swiss911 UCm BT" pitchFamily="2" charset="0"/>
            </a:endParaRPr>
          </a:p>
        </p:txBody>
      </p:sp>
      <p:sp>
        <p:nvSpPr>
          <p:cNvPr id="38"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02</a:t>
            </a:r>
            <a:endParaRPr lang="zh-CN" altLang="en-US" sz="2800">
              <a:solidFill>
                <a:schemeClr val="bg1"/>
              </a:solidFill>
              <a:latin typeface="Swiss911 UCm BT" pitchFamily="2" charset="0"/>
              <a:sym typeface="Swiss911 UCm BT" pitchFamily="2" charset="0"/>
            </a:endParaRPr>
          </a:p>
        </p:txBody>
      </p:sp>
      <p:sp>
        <p:nvSpPr>
          <p:cNvPr id="39"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03</a:t>
            </a:r>
            <a:endParaRPr lang="zh-CN" altLang="en-US" sz="2800">
              <a:solidFill>
                <a:schemeClr val="bg1"/>
              </a:solidFill>
              <a:latin typeface="Swiss911 UCm BT" pitchFamily="2" charset="0"/>
              <a:sym typeface="Swiss911 UCm BT" pitchFamily="2" charset="0"/>
            </a:endParaRPr>
          </a:p>
        </p:txBody>
      </p:sp>
      <p:sp>
        <p:nvSpPr>
          <p:cNvPr id="40"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04</a:t>
            </a:r>
            <a:endParaRPr lang="zh-CN" altLang="en-US" sz="2800">
              <a:solidFill>
                <a:schemeClr val="bg1"/>
              </a:solidFill>
              <a:latin typeface="Swiss911 UCm BT" pitchFamily="2" charset="0"/>
              <a:sym typeface="Swiss911 UCm BT" pitchFamily="2" charset="0"/>
            </a:endParaRPr>
          </a:p>
        </p:txBody>
      </p:sp>
      <p:sp>
        <p:nvSpPr>
          <p:cNvPr id="41"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05</a:t>
            </a:r>
            <a:endParaRPr lang="zh-CN" altLang="en-US" sz="2800">
              <a:solidFill>
                <a:schemeClr val="bg1"/>
              </a:solidFill>
              <a:latin typeface="Swiss911 UCm BT" pitchFamily="2" charset="0"/>
              <a:sym typeface="Swiss911 UCm BT" pitchFamily="2" charset="0"/>
            </a:endParaRPr>
          </a:p>
        </p:txBody>
      </p:sp>
      <p:sp>
        <p:nvSpPr>
          <p:cNvPr id="42"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43"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44"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45"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46"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47"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8"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9"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50"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51"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22"/>
          <p:cNvSpPr>
            <a:spLocks noChangeArrowheads="1"/>
          </p:cNvSpPr>
          <p:nvPr/>
        </p:nvSpPr>
        <p:spPr bwMode="auto">
          <a:xfrm>
            <a:off x="3995936" y="2737832"/>
            <a:ext cx="99139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点击添加标题内容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40001675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ppt_x</p:attrName>
                                        </p:attrNameLst>
                                      </p:cBhvr>
                                      <p:tavLst>
                                        <p:tav tm="0">
                                          <p:val>
                                            <p:fltVal val="0.5"/>
                                          </p:val>
                                        </p:tav>
                                        <p:tav tm="100000">
                                          <p:val>
                                            <p:strVal val="#ppt_x"/>
                                          </p:val>
                                        </p:tav>
                                      </p:tavLst>
                                    </p:anim>
                                    <p:anim calcmode="lin" valueType="num">
                                      <p:cBhvr>
                                        <p:cTn id="10" dur="500" fill="hold"/>
                                        <p:tgtEl>
                                          <p:spTgt spid="3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ppt_x</p:attrName>
                                        </p:attrNameLst>
                                      </p:cBhvr>
                                      <p:tavLst>
                                        <p:tav tm="0">
                                          <p:val>
                                            <p:fltVal val="0.5"/>
                                          </p:val>
                                        </p:tav>
                                        <p:tav tm="100000">
                                          <p:val>
                                            <p:strVal val="#ppt_x"/>
                                          </p:val>
                                        </p:tav>
                                      </p:tavLst>
                                    </p:anim>
                                    <p:anim calcmode="lin" valueType="num">
                                      <p:cBhvr>
                                        <p:cTn id="16" dur="500" fill="hold"/>
                                        <p:tgtEl>
                                          <p:spTgt spid="3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ppt_x</p:attrName>
                                        </p:attrNameLst>
                                      </p:cBhvr>
                                      <p:tavLst>
                                        <p:tav tm="0">
                                          <p:val>
                                            <p:fltVal val="0.5"/>
                                          </p:val>
                                        </p:tav>
                                        <p:tav tm="100000">
                                          <p:val>
                                            <p:strVal val="#ppt_x"/>
                                          </p:val>
                                        </p:tav>
                                      </p:tavLst>
                                    </p:anim>
                                    <p:anim calcmode="lin" valueType="num">
                                      <p:cBhvr>
                                        <p:cTn id="22" dur="500" fill="hold"/>
                                        <p:tgtEl>
                                          <p:spTgt spid="3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 calcmode="lin" valueType="num">
                                      <p:cBhvr>
                                        <p:cTn id="27" dur="500" fill="hold"/>
                                        <p:tgtEl>
                                          <p:spTgt spid="35"/>
                                        </p:tgtEl>
                                        <p:attrNameLst>
                                          <p:attrName>ppt_x</p:attrName>
                                        </p:attrNameLst>
                                      </p:cBhvr>
                                      <p:tavLst>
                                        <p:tav tm="0">
                                          <p:val>
                                            <p:fltVal val="0.5"/>
                                          </p:val>
                                        </p:tav>
                                        <p:tav tm="100000">
                                          <p:val>
                                            <p:strVal val="#ppt_x"/>
                                          </p:val>
                                        </p:tav>
                                      </p:tavLst>
                                    </p:anim>
                                    <p:anim calcmode="lin" valueType="num">
                                      <p:cBhvr>
                                        <p:cTn id="28" dur="500" fill="hold"/>
                                        <p:tgtEl>
                                          <p:spTgt spid="35"/>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 calcmode="lin" valueType="num">
                                      <p:cBhvr>
                                        <p:cTn id="33" dur="500" fill="hold"/>
                                        <p:tgtEl>
                                          <p:spTgt spid="36"/>
                                        </p:tgtEl>
                                        <p:attrNameLst>
                                          <p:attrName>ppt_x</p:attrName>
                                        </p:attrNameLst>
                                      </p:cBhvr>
                                      <p:tavLst>
                                        <p:tav tm="0">
                                          <p:val>
                                            <p:fltVal val="0.5"/>
                                          </p:val>
                                        </p:tav>
                                        <p:tav tm="100000">
                                          <p:val>
                                            <p:strVal val="#ppt_x"/>
                                          </p:val>
                                        </p:tav>
                                      </p:tavLst>
                                    </p:anim>
                                    <p:anim calcmode="lin" valueType="num">
                                      <p:cBhvr>
                                        <p:cTn id="34" dur="500" fill="hold"/>
                                        <p:tgtEl>
                                          <p:spTgt spid="3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 calcmode="lin" valueType="num">
                                      <p:cBhvr>
                                        <p:cTn id="39" dur="500" fill="hold"/>
                                        <p:tgtEl>
                                          <p:spTgt spid="37"/>
                                        </p:tgtEl>
                                        <p:attrNameLst>
                                          <p:attrName>ppt_x</p:attrName>
                                        </p:attrNameLst>
                                      </p:cBhvr>
                                      <p:tavLst>
                                        <p:tav tm="0">
                                          <p:val>
                                            <p:fltVal val="0.5"/>
                                          </p:val>
                                        </p:tav>
                                        <p:tav tm="100000">
                                          <p:val>
                                            <p:strVal val="#ppt_x"/>
                                          </p:val>
                                        </p:tav>
                                      </p:tavLst>
                                    </p:anim>
                                    <p:anim calcmode="lin" valueType="num">
                                      <p:cBhvr>
                                        <p:cTn id="40" dur="500" fill="hold"/>
                                        <p:tgtEl>
                                          <p:spTgt spid="37"/>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 calcmode="lin" valueType="num">
                                      <p:cBhvr>
                                        <p:cTn id="45" dur="500" fill="hold"/>
                                        <p:tgtEl>
                                          <p:spTgt spid="38"/>
                                        </p:tgtEl>
                                        <p:attrNameLst>
                                          <p:attrName>ppt_x</p:attrName>
                                        </p:attrNameLst>
                                      </p:cBhvr>
                                      <p:tavLst>
                                        <p:tav tm="0">
                                          <p:val>
                                            <p:fltVal val="0.5"/>
                                          </p:val>
                                        </p:tav>
                                        <p:tav tm="100000">
                                          <p:val>
                                            <p:strVal val="#ppt_x"/>
                                          </p:val>
                                        </p:tav>
                                      </p:tavLst>
                                    </p:anim>
                                    <p:anim calcmode="lin" valueType="num">
                                      <p:cBhvr>
                                        <p:cTn id="46" dur="500" fill="hold"/>
                                        <p:tgtEl>
                                          <p:spTgt spid="38"/>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p:cTn id="49" dur="500" fill="hold"/>
                                        <p:tgtEl>
                                          <p:spTgt spid="39"/>
                                        </p:tgtEl>
                                        <p:attrNameLst>
                                          <p:attrName>ppt_w</p:attrName>
                                        </p:attrNameLst>
                                      </p:cBhvr>
                                      <p:tavLst>
                                        <p:tav tm="0">
                                          <p:val>
                                            <p:fltVal val="0"/>
                                          </p:val>
                                        </p:tav>
                                        <p:tav tm="100000">
                                          <p:val>
                                            <p:strVal val="#ppt_w"/>
                                          </p:val>
                                        </p:tav>
                                      </p:tavLst>
                                    </p:anim>
                                    <p:anim calcmode="lin" valueType="num">
                                      <p:cBhvr>
                                        <p:cTn id="50" dur="500" fill="hold"/>
                                        <p:tgtEl>
                                          <p:spTgt spid="39"/>
                                        </p:tgtEl>
                                        <p:attrNameLst>
                                          <p:attrName>ppt_h</p:attrName>
                                        </p:attrNameLst>
                                      </p:cBhvr>
                                      <p:tavLst>
                                        <p:tav tm="0">
                                          <p:val>
                                            <p:fltVal val="0"/>
                                          </p:val>
                                        </p:tav>
                                        <p:tav tm="100000">
                                          <p:val>
                                            <p:strVal val="#ppt_h"/>
                                          </p:val>
                                        </p:tav>
                                      </p:tavLst>
                                    </p:anim>
                                    <p:anim calcmode="lin" valueType="num">
                                      <p:cBhvr>
                                        <p:cTn id="51" dur="500" fill="hold"/>
                                        <p:tgtEl>
                                          <p:spTgt spid="39"/>
                                        </p:tgtEl>
                                        <p:attrNameLst>
                                          <p:attrName>ppt_x</p:attrName>
                                        </p:attrNameLst>
                                      </p:cBhvr>
                                      <p:tavLst>
                                        <p:tav tm="0">
                                          <p:val>
                                            <p:fltVal val="0.5"/>
                                          </p:val>
                                        </p:tav>
                                        <p:tav tm="100000">
                                          <p:val>
                                            <p:strVal val="#ppt_x"/>
                                          </p:val>
                                        </p:tav>
                                      </p:tavLst>
                                    </p:anim>
                                    <p:anim calcmode="lin" valueType="num">
                                      <p:cBhvr>
                                        <p:cTn id="52" dur="500" fill="hold"/>
                                        <p:tgtEl>
                                          <p:spTgt spid="39"/>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 calcmode="lin" valueType="num">
                                      <p:cBhvr>
                                        <p:cTn id="57" dur="500" fill="hold"/>
                                        <p:tgtEl>
                                          <p:spTgt spid="40"/>
                                        </p:tgtEl>
                                        <p:attrNameLst>
                                          <p:attrName>ppt_x</p:attrName>
                                        </p:attrNameLst>
                                      </p:cBhvr>
                                      <p:tavLst>
                                        <p:tav tm="0">
                                          <p:val>
                                            <p:fltVal val="0.5"/>
                                          </p:val>
                                        </p:tav>
                                        <p:tav tm="100000">
                                          <p:val>
                                            <p:strVal val="#ppt_x"/>
                                          </p:val>
                                        </p:tav>
                                      </p:tavLst>
                                    </p:anim>
                                    <p:anim calcmode="lin" valueType="num">
                                      <p:cBhvr>
                                        <p:cTn id="58" dur="500" fill="hold"/>
                                        <p:tgtEl>
                                          <p:spTgt spid="40"/>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fltVal val="0.5"/>
                                          </p:val>
                                        </p:tav>
                                        <p:tav tm="100000">
                                          <p:val>
                                            <p:strVal val="#ppt_y"/>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p:cTn id="68" dur="500" fill="hold"/>
                                        <p:tgtEl>
                                          <p:spTgt spid="52"/>
                                        </p:tgtEl>
                                        <p:attrNameLst>
                                          <p:attrName>ppt_w</p:attrName>
                                        </p:attrNameLst>
                                      </p:cBhvr>
                                      <p:tavLst>
                                        <p:tav tm="0">
                                          <p:val>
                                            <p:fltVal val="0"/>
                                          </p:val>
                                        </p:tav>
                                        <p:tav tm="100000">
                                          <p:val>
                                            <p:strVal val="#ppt_w"/>
                                          </p:val>
                                        </p:tav>
                                      </p:tavLst>
                                    </p:anim>
                                    <p:anim calcmode="lin" valueType="num">
                                      <p:cBhvr>
                                        <p:cTn id="69" dur="500" fill="hold"/>
                                        <p:tgtEl>
                                          <p:spTgt spid="52"/>
                                        </p:tgtEl>
                                        <p:attrNameLst>
                                          <p:attrName>ppt_h</p:attrName>
                                        </p:attrNameLst>
                                      </p:cBhvr>
                                      <p:tavLst>
                                        <p:tav tm="0">
                                          <p:val>
                                            <p:fltVal val="0"/>
                                          </p:val>
                                        </p:tav>
                                        <p:tav tm="100000">
                                          <p:val>
                                            <p:strVal val="#ppt_h"/>
                                          </p:val>
                                        </p:tav>
                                      </p:tavLst>
                                    </p:anim>
                                    <p:animEffect>
                                      <p:cBhvr>
                                        <p:cTn id="70" dur="500"/>
                                        <p:tgtEl>
                                          <p:spTgt spid="52"/>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p:cBhvr>
                                        <p:cTn id="74" dur="500"/>
                                        <p:tgtEl>
                                          <p:spTgt spid="47"/>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childTnLst>
                          </p:cTn>
                        </p:par>
                        <p:par>
                          <p:cTn id="81" fill="hold">
                            <p:stCondLst>
                              <p:cond delay="2500"/>
                            </p:stCondLst>
                            <p:childTnLst>
                              <p:par>
                                <p:cTn id="82" presetID="22" presetClass="entr" presetSubtype="8"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p:cBhvr>
                                        <p:cTn id="84" dur="500"/>
                                        <p:tgtEl>
                                          <p:spTgt spid="48"/>
                                        </p:tgtEl>
                                      </p:cBhvr>
                                    </p:animEffect>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49"/>
                                        </p:tgtEl>
                                        <p:attrNameLst>
                                          <p:attrName>style.visibility</p:attrName>
                                        </p:attrNameLst>
                                      </p:cBhvr>
                                      <p:to>
                                        <p:strVal val="visible"/>
                                      </p:to>
                                    </p:set>
                                    <p:animEffect>
                                      <p:cBhvr>
                                        <p:cTn id="94" dur="500"/>
                                        <p:tgtEl>
                                          <p:spTgt spid="49"/>
                                        </p:tgtEl>
                                      </p:cBhvr>
                                    </p:animEffect>
                                  </p:childTnLst>
                                </p:cTn>
                              </p:par>
                            </p:childTnLst>
                          </p:cTn>
                        </p:par>
                        <p:par>
                          <p:cTn id="95" fill="hold">
                            <p:stCondLst>
                              <p:cond delay="4500"/>
                            </p:stCondLst>
                            <p:childTnLst>
                              <p:par>
                                <p:cTn id="96" presetID="42" presetClass="entr" presetSubtype="0" fill="hold" grpId="0" nodeType="after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1000"/>
                                        <p:tgtEl>
                                          <p:spTgt spid="44"/>
                                        </p:tgtEl>
                                      </p:cBhvr>
                                    </p:animEffect>
                                    <p:anim calcmode="lin" valueType="num">
                                      <p:cBhvr>
                                        <p:cTn id="99" dur="1000" fill="hold"/>
                                        <p:tgtEl>
                                          <p:spTgt spid="44"/>
                                        </p:tgtEl>
                                        <p:attrNameLst>
                                          <p:attrName>ppt_x</p:attrName>
                                        </p:attrNameLst>
                                      </p:cBhvr>
                                      <p:tavLst>
                                        <p:tav tm="0">
                                          <p:val>
                                            <p:strVal val="#ppt_x"/>
                                          </p:val>
                                        </p:tav>
                                        <p:tav tm="100000">
                                          <p:val>
                                            <p:strVal val="#ppt_x"/>
                                          </p:val>
                                        </p:tav>
                                      </p:tavLst>
                                    </p:anim>
                                    <p:anim calcmode="lin" valueType="num">
                                      <p:cBhvr>
                                        <p:cTn id="100" dur="1000" fill="hold"/>
                                        <p:tgtEl>
                                          <p:spTgt spid="44"/>
                                        </p:tgtEl>
                                        <p:attrNameLst>
                                          <p:attrName>ppt_y</p:attrName>
                                        </p:attrNameLst>
                                      </p:cBhvr>
                                      <p:tavLst>
                                        <p:tav tm="0">
                                          <p:val>
                                            <p:strVal val="#ppt_y+.1"/>
                                          </p:val>
                                        </p:tav>
                                        <p:tav tm="100000">
                                          <p:val>
                                            <p:strVal val="#ppt_y"/>
                                          </p:val>
                                        </p:tav>
                                      </p:tavLst>
                                    </p:anim>
                                  </p:childTnLst>
                                </p:cTn>
                              </p:par>
                            </p:childTnLst>
                          </p:cTn>
                        </p:par>
                        <p:par>
                          <p:cTn id="101" fill="hold">
                            <p:stCondLst>
                              <p:cond delay="5500"/>
                            </p:stCondLst>
                            <p:childTnLst>
                              <p:par>
                                <p:cTn id="102" presetID="22" presetClass="entr" presetSubtype="8" fill="hold" grpId="0" nodeType="afterEffect">
                                  <p:stCondLst>
                                    <p:cond delay="0"/>
                                  </p:stCondLst>
                                  <p:childTnLst>
                                    <p:set>
                                      <p:cBhvr>
                                        <p:cTn id="103" dur="1" fill="hold">
                                          <p:stCondLst>
                                            <p:cond delay="0"/>
                                          </p:stCondLst>
                                        </p:cTn>
                                        <p:tgtEl>
                                          <p:spTgt spid="50"/>
                                        </p:tgtEl>
                                        <p:attrNameLst>
                                          <p:attrName>style.visibility</p:attrName>
                                        </p:attrNameLst>
                                      </p:cBhvr>
                                      <p:to>
                                        <p:strVal val="visible"/>
                                      </p:to>
                                    </p:set>
                                    <p:animEffect>
                                      <p:cBhvr>
                                        <p:cTn id="104" dur="500"/>
                                        <p:tgtEl>
                                          <p:spTgt spid="50"/>
                                        </p:tgtEl>
                                      </p:cBhvr>
                                    </p:animEffect>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p:cBhvr>
                                        <p:cTn id="108" dur="1000"/>
                                        <p:tgtEl>
                                          <p:spTgt spid="45"/>
                                        </p:tgtEl>
                                      </p:cBhvr>
                                    </p:animEffect>
                                    <p:anim calcmode="lin" valueType="num">
                                      <p:cBhvr>
                                        <p:cTn id="109" dur="1000" fill="hold"/>
                                        <p:tgtEl>
                                          <p:spTgt spid="45"/>
                                        </p:tgtEl>
                                        <p:attrNameLst>
                                          <p:attrName>ppt_x</p:attrName>
                                        </p:attrNameLst>
                                      </p:cBhvr>
                                      <p:tavLst>
                                        <p:tav tm="0">
                                          <p:val>
                                            <p:strVal val="#ppt_x"/>
                                          </p:val>
                                        </p:tav>
                                        <p:tav tm="100000">
                                          <p:val>
                                            <p:strVal val="#ppt_x"/>
                                          </p:val>
                                        </p:tav>
                                      </p:tavLst>
                                    </p:anim>
                                    <p:anim calcmode="lin" valueType="num">
                                      <p:cBhvr>
                                        <p:cTn id="110" dur="1000" fill="hold"/>
                                        <p:tgtEl>
                                          <p:spTgt spid="45"/>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22" presetClass="entr" presetSubtype="8"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Effect>
                                      <p:cBhvr>
                                        <p:cTn id="114" dur="500"/>
                                        <p:tgtEl>
                                          <p:spTgt spid="51"/>
                                        </p:tgtEl>
                                      </p:cBhvr>
                                    </p:animEffect>
                                  </p:childTnLst>
                                </p:cTn>
                              </p:par>
                            </p:childTnLst>
                          </p:cTn>
                        </p:par>
                        <p:par>
                          <p:cTn id="115" fill="hold">
                            <p:stCondLst>
                              <p:cond delay="7500"/>
                            </p:stCondLst>
                            <p:childTnLst>
                              <p:par>
                                <p:cTn id="116" presetID="42" presetClass="entr" presetSubtype="0" fill="hold" grpId="0" nodeType="afterEffect">
                                  <p:stCondLst>
                                    <p:cond delay="0"/>
                                  </p:stCondLst>
                                  <p:childTnLst>
                                    <p:set>
                                      <p:cBhvr>
                                        <p:cTn id="117" dur="1" fill="hold">
                                          <p:stCondLst>
                                            <p:cond delay="0"/>
                                          </p:stCondLst>
                                        </p:cTn>
                                        <p:tgtEl>
                                          <p:spTgt spid="46"/>
                                        </p:tgtEl>
                                        <p:attrNameLst>
                                          <p:attrName>style.visibility</p:attrName>
                                        </p:attrNameLst>
                                      </p:cBhvr>
                                      <p:to>
                                        <p:strVal val="visible"/>
                                      </p:to>
                                    </p:set>
                                    <p:animEffect>
                                      <p:cBhvr>
                                        <p:cTn id="118" dur="1000"/>
                                        <p:tgtEl>
                                          <p:spTgt spid="46"/>
                                        </p:tgtEl>
                                      </p:cBhvr>
                                    </p:animEffect>
                                    <p:anim calcmode="lin" valueType="num">
                                      <p:cBhvr>
                                        <p:cTn id="119" dur="1000" fill="hold"/>
                                        <p:tgtEl>
                                          <p:spTgt spid="46"/>
                                        </p:tgtEl>
                                        <p:attrNameLst>
                                          <p:attrName>ppt_x</p:attrName>
                                        </p:attrNameLst>
                                      </p:cBhvr>
                                      <p:tavLst>
                                        <p:tav tm="0">
                                          <p:val>
                                            <p:strVal val="#ppt_x"/>
                                          </p:val>
                                        </p:tav>
                                        <p:tav tm="100000">
                                          <p:val>
                                            <p:strVal val="#ppt_x"/>
                                          </p:val>
                                        </p:tav>
                                      </p:tavLst>
                                    </p:anim>
                                    <p:anim calcmode="lin" valueType="num">
                                      <p:cBhvr>
                                        <p:cTn id="12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autoUpdateAnimBg="0"/>
      <p:bldP spid="33" grpId="0" bldLvl="0" animBg="1" autoUpdateAnimBg="0"/>
      <p:bldP spid="34" grpId="0" bldLvl="0" animBg="1" autoUpdateAnimBg="0"/>
      <p:bldP spid="35" grpId="0" bldLvl="0" animBg="1" autoUpdateAnimBg="0"/>
      <p:bldP spid="36" grpId="0" bldLvl="0" animBg="1"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559213" y="1525796"/>
            <a:ext cx="657143" cy="850359"/>
            <a:chOff x="6078950" y="2211813"/>
            <a:chExt cx="876190" cy="1133812"/>
          </a:xfrm>
        </p:grpSpPr>
        <p:sp>
          <p:nvSpPr>
            <p:cNvPr id="3" name="Shape 1585"/>
            <p:cNvSpPr/>
            <p:nvPr/>
          </p:nvSpPr>
          <p:spPr>
            <a:xfrm>
              <a:off x="6227601" y="2211813"/>
              <a:ext cx="617337" cy="1061954"/>
            </a:xfrm>
            <a:custGeom>
              <a:avLst/>
              <a:gdLst/>
              <a:ahLst/>
              <a:cxnLst>
                <a:cxn ang="0">
                  <a:pos x="wd2" y="hd2"/>
                </a:cxn>
                <a:cxn ang="5400000">
                  <a:pos x="wd2" y="hd2"/>
                </a:cxn>
                <a:cxn ang="10800000">
                  <a:pos x="wd2" y="hd2"/>
                </a:cxn>
                <a:cxn ang="16200000">
                  <a:pos x="wd2" y="hd2"/>
                </a:cxn>
              </a:cxnLst>
              <a:rect l="0" t="0" r="r" b="b"/>
              <a:pathLst>
                <a:path w="21600" h="21600" extrusionOk="0">
                  <a:moveTo>
                    <a:pt x="0" y="19118"/>
                  </a:moveTo>
                  <a:lnTo>
                    <a:pt x="9697" y="5751"/>
                  </a:lnTo>
                  <a:lnTo>
                    <a:pt x="7758" y="5277"/>
                  </a:lnTo>
                  <a:lnTo>
                    <a:pt x="19720" y="0"/>
                  </a:lnTo>
                  <a:lnTo>
                    <a:pt x="21600" y="8660"/>
                  </a:lnTo>
                  <a:lnTo>
                    <a:pt x="19824" y="8226"/>
                  </a:lnTo>
                  <a:lnTo>
                    <a:pt x="10122" y="21600"/>
                  </a:lnTo>
                  <a:cubicBezTo>
                    <a:pt x="10122" y="21600"/>
                    <a:pt x="0" y="19118"/>
                    <a:pt x="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4" name="Shape 1593"/>
            <p:cNvSpPr/>
            <p:nvPr/>
          </p:nvSpPr>
          <p:spPr>
            <a:xfrm>
              <a:off x="6078950" y="2588395"/>
              <a:ext cx="876190" cy="757230"/>
            </a:xfrm>
            <a:custGeom>
              <a:avLst/>
              <a:gdLst/>
              <a:ahLst/>
              <a:cxnLst>
                <a:cxn ang="0">
                  <a:pos x="wd2" y="hd2"/>
                </a:cxn>
                <a:cxn ang="5400000">
                  <a:pos x="wd2" y="hd2"/>
                </a:cxn>
                <a:cxn ang="10800000">
                  <a:pos x="wd2" y="hd2"/>
                </a:cxn>
                <a:cxn ang="16200000">
                  <a:pos x="wd2" y="hd2"/>
                </a:cxn>
              </a:cxnLst>
              <a:rect l="0" t="0" r="r" b="b"/>
              <a:pathLst>
                <a:path w="21600" h="21600" extrusionOk="0">
                  <a:moveTo>
                    <a:pt x="11880" y="21600"/>
                  </a:moveTo>
                  <a:lnTo>
                    <a:pt x="21600" y="10353"/>
                  </a:lnTo>
                  <a:cubicBezTo>
                    <a:pt x="16072" y="3956"/>
                    <a:pt x="8435" y="0"/>
                    <a:pt x="0" y="0"/>
                  </a:cubicBezTo>
                  <a:lnTo>
                    <a:pt x="0" y="15906"/>
                  </a:lnTo>
                  <a:cubicBezTo>
                    <a:pt x="4639" y="15906"/>
                    <a:pt x="8839" y="18082"/>
                    <a:pt x="11880"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4923407" y="2083236"/>
            <a:ext cx="886571" cy="657146"/>
            <a:chOff x="6564542" y="2955067"/>
            <a:chExt cx="1182094" cy="876194"/>
          </a:xfrm>
        </p:grpSpPr>
        <p:sp>
          <p:nvSpPr>
            <p:cNvPr id="6" name="Shape 1588"/>
            <p:cNvSpPr/>
            <p:nvPr/>
          </p:nvSpPr>
          <p:spPr>
            <a:xfrm>
              <a:off x="6683463" y="3123538"/>
              <a:ext cx="1063173" cy="615256"/>
            </a:xfrm>
            <a:custGeom>
              <a:avLst/>
              <a:gdLst/>
              <a:ahLst/>
              <a:cxnLst>
                <a:cxn ang="0">
                  <a:pos x="wd2" y="hd2"/>
                </a:cxn>
                <a:cxn ang="5400000">
                  <a:pos x="wd2" y="hd2"/>
                </a:cxn>
                <a:cxn ang="10800000">
                  <a:pos x="wd2" y="hd2"/>
                </a:cxn>
                <a:cxn ang="16200000">
                  <a:pos x="wd2" y="hd2"/>
                </a:cxn>
              </a:cxnLst>
              <a:rect l="0" t="0" r="r" b="b"/>
              <a:pathLst>
                <a:path w="21600" h="21600" extrusionOk="0">
                  <a:moveTo>
                    <a:pt x="0" y="11389"/>
                  </a:moveTo>
                  <a:lnTo>
                    <a:pt x="13424" y="1954"/>
                  </a:lnTo>
                  <a:lnTo>
                    <a:pt x="12962" y="0"/>
                  </a:lnTo>
                  <a:lnTo>
                    <a:pt x="21600" y="2047"/>
                  </a:lnTo>
                  <a:lnTo>
                    <a:pt x="16255" y="13950"/>
                  </a:lnTo>
                  <a:lnTo>
                    <a:pt x="15833" y="12161"/>
                  </a:lnTo>
                  <a:lnTo>
                    <a:pt x="2403" y="21600"/>
                  </a:lnTo>
                  <a:cubicBezTo>
                    <a:pt x="2403" y="21600"/>
                    <a:pt x="0" y="11389"/>
                    <a:pt x="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 name="Shape 1596"/>
            <p:cNvSpPr/>
            <p:nvPr/>
          </p:nvSpPr>
          <p:spPr>
            <a:xfrm>
              <a:off x="6564542" y="2955067"/>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21600"/>
                  </a:moveTo>
                  <a:lnTo>
                    <a:pt x="21600" y="21600"/>
                  </a:lnTo>
                  <a:cubicBezTo>
                    <a:pt x="21600" y="13165"/>
                    <a:pt x="17644" y="5528"/>
                    <a:pt x="11247" y="0"/>
                  </a:cubicBezTo>
                  <a:lnTo>
                    <a:pt x="0" y="9720"/>
                  </a:lnTo>
                  <a:cubicBezTo>
                    <a:pt x="3518" y="12760"/>
                    <a:pt x="5694" y="16960"/>
                    <a:pt x="5694"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8" name="Group 6"/>
          <p:cNvGrpSpPr/>
          <p:nvPr/>
        </p:nvGrpSpPr>
        <p:grpSpPr>
          <a:xfrm>
            <a:off x="4923408" y="2737300"/>
            <a:ext cx="863367" cy="657146"/>
            <a:chOff x="6564542" y="3827152"/>
            <a:chExt cx="1151156" cy="876194"/>
          </a:xfrm>
        </p:grpSpPr>
        <p:sp>
          <p:nvSpPr>
            <p:cNvPr id="9" name="Shape 1586"/>
            <p:cNvSpPr/>
            <p:nvPr/>
          </p:nvSpPr>
          <p:spPr>
            <a:xfrm>
              <a:off x="6653734" y="3985712"/>
              <a:ext cx="1061964" cy="617346"/>
            </a:xfrm>
            <a:custGeom>
              <a:avLst/>
              <a:gdLst/>
              <a:ahLst/>
              <a:cxnLst>
                <a:cxn ang="0">
                  <a:pos x="wd2" y="hd2"/>
                </a:cxn>
                <a:cxn ang="5400000">
                  <a:pos x="wd2" y="hd2"/>
                </a:cxn>
                <a:cxn ang="10800000">
                  <a:pos x="wd2" y="hd2"/>
                </a:cxn>
                <a:cxn ang="16200000">
                  <a:pos x="wd2" y="hd2"/>
                </a:cxn>
              </a:cxnLst>
              <a:rect l="0" t="0" r="r" b="b"/>
              <a:pathLst>
                <a:path w="21600" h="21600" extrusionOk="0">
                  <a:moveTo>
                    <a:pt x="2481" y="0"/>
                  </a:moveTo>
                  <a:lnTo>
                    <a:pt x="15849" y="9698"/>
                  </a:lnTo>
                  <a:lnTo>
                    <a:pt x="16323" y="7759"/>
                  </a:lnTo>
                  <a:lnTo>
                    <a:pt x="21600" y="19720"/>
                  </a:lnTo>
                  <a:lnTo>
                    <a:pt x="12940" y="21600"/>
                  </a:lnTo>
                  <a:lnTo>
                    <a:pt x="13374" y="19824"/>
                  </a:lnTo>
                  <a:lnTo>
                    <a:pt x="0" y="10123"/>
                  </a:lnTo>
                  <a:cubicBezTo>
                    <a:pt x="0" y="10123"/>
                    <a:pt x="2481" y="0"/>
                    <a:pt x="248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0" name="Shape 1599"/>
            <p:cNvSpPr/>
            <p:nvPr/>
          </p:nvSpPr>
          <p:spPr>
            <a:xfrm>
              <a:off x="6564542"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0"/>
                  </a:moveTo>
                  <a:cubicBezTo>
                    <a:pt x="5694" y="4640"/>
                    <a:pt x="3518" y="8840"/>
                    <a:pt x="0" y="11880"/>
                  </a:cubicBezTo>
                  <a:lnTo>
                    <a:pt x="11247" y="21600"/>
                  </a:lnTo>
                  <a:cubicBezTo>
                    <a:pt x="17644" y="16072"/>
                    <a:pt x="21600" y="8435"/>
                    <a:pt x="21600" y="0"/>
                  </a:cubicBezTo>
                  <a:cubicBezTo>
                    <a:pt x="21600" y="0"/>
                    <a:pt x="5694" y="0"/>
                    <a:pt x="5694"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1" name="Group 7"/>
          <p:cNvGrpSpPr/>
          <p:nvPr/>
        </p:nvGrpSpPr>
        <p:grpSpPr>
          <a:xfrm>
            <a:off x="4559213" y="3101494"/>
            <a:ext cx="657143" cy="886571"/>
            <a:chOff x="6078950" y="4312744"/>
            <a:chExt cx="876190" cy="1182094"/>
          </a:xfrm>
        </p:grpSpPr>
        <p:sp>
          <p:nvSpPr>
            <p:cNvPr id="12" name="Shape 1587"/>
            <p:cNvSpPr/>
            <p:nvPr/>
          </p:nvSpPr>
          <p:spPr>
            <a:xfrm>
              <a:off x="6168141" y="4431665"/>
              <a:ext cx="615228" cy="1063173"/>
            </a:xfrm>
            <a:custGeom>
              <a:avLst/>
              <a:gdLst/>
              <a:ahLst/>
              <a:cxnLst>
                <a:cxn ang="0">
                  <a:pos x="wd2" y="hd2"/>
                </a:cxn>
                <a:cxn ang="5400000">
                  <a:pos x="wd2" y="hd2"/>
                </a:cxn>
                <a:cxn ang="10800000">
                  <a:pos x="wd2" y="hd2"/>
                </a:cxn>
                <a:cxn ang="16200000">
                  <a:pos x="wd2" y="hd2"/>
                </a:cxn>
              </a:cxnLst>
              <a:rect l="0" t="0" r="r" b="b"/>
              <a:pathLst>
                <a:path w="21600" h="21600" extrusionOk="0">
                  <a:moveTo>
                    <a:pt x="10211" y="0"/>
                  </a:moveTo>
                  <a:lnTo>
                    <a:pt x="19646" y="13424"/>
                  </a:lnTo>
                  <a:lnTo>
                    <a:pt x="21600" y="12962"/>
                  </a:lnTo>
                  <a:lnTo>
                    <a:pt x="19554" y="21600"/>
                  </a:lnTo>
                  <a:lnTo>
                    <a:pt x="7650" y="16255"/>
                  </a:lnTo>
                  <a:lnTo>
                    <a:pt x="9439" y="15833"/>
                  </a:lnTo>
                  <a:lnTo>
                    <a:pt x="0" y="2403"/>
                  </a:lnTo>
                  <a:cubicBezTo>
                    <a:pt x="0" y="2403"/>
                    <a:pt x="10211" y="0"/>
                    <a:pt x="1021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3" name="Shape 1602"/>
            <p:cNvSpPr/>
            <p:nvPr/>
          </p:nvSpPr>
          <p:spPr>
            <a:xfrm>
              <a:off x="6078950" y="4312744"/>
              <a:ext cx="876190" cy="757220"/>
            </a:xfrm>
            <a:custGeom>
              <a:avLst/>
              <a:gdLst/>
              <a:ahLst/>
              <a:cxnLst>
                <a:cxn ang="0">
                  <a:pos x="wd2" y="hd2"/>
                </a:cxn>
                <a:cxn ang="5400000">
                  <a:pos x="wd2" y="hd2"/>
                </a:cxn>
                <a:cxn ang="10800000">
                  <a:pos x="wd2" y="hd2"/>
                </a:cxn>
                <a:cxn ang="16200000">
                  <a:pos x="wd2" y="hd2"/>
                </a:cxn>
              </a:cxnLst>
              <a:rect l="0" t="0" r="r" b="b"/>
              <a:pathLst>
                <a:path w="21600" h="21600" extrusionOk="0">
                  <a:moveTo>
                    <a:pt x="0" y="5694"/>
                  </a:moveTo>
                  <a:lnTo>
                    <a:pt x="0" y="21600"/>
                  </a:lnTo>
                  <a:cubicBezTo>
                    <a:pt x="8435" y="21600"/>
                    <a:pt x="16072" y="17643"/>
                    <a:pt x="21600" y="11247"/>
                  </a:cubicBezTo>
                  <a:lnTo>
                    <a:pt x="11880" y="0"/>
                  </a:lnTo>
                  <a:cubicBezTo>
                    <a:pt x="8839" y="3518"/>
                    <a:pt x="4639" y="5694"/>
                    <a:pt x="0" y="5694"/>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4" name="Group 8"/>
          <p:cNvGrpSpPr/>
          <p:nvPr/>
        </p:nvGrpSpPr>
        <p:grpSpPr>
          <a:xfrm>
            <a:off x="3905150" y="3101494"/>
            <a:ext cx="657146" cy="886571"/>
            <a:chOff x="5206865" y="4312744"/>
            <a:chExt cx="876194" cy="1182094"/>
          </a:xfrm>
        </p:grpSpPr>
        <p:sp>
          <p:nvSpPr>
            <p:cNvPr id="15" name="Shape 1591"/>
            <p:cNvSpPr/>
            <p:nvPr/>
          </p:nvSpPr>
          <p:spPr>
            <a:xfrm>
              <a:off x="5375337" y="4431665"/>
              <a:ext cx="615241" cy="1063173"/>
            </a:xfrm>
            <a:custGeom>
              <a:avLst/>
              <a:gdLst/>
              <a:ahLst/>
              <a:cxnLst>
                <a:cxn ang="0">
                  <a:pos x="wd2" y="hd2"/>
                </a:cxn>
                <a:cxn ang="5400000">
                  <a:pos x="wd2" y="hd2"/>
                </a:cxn>
                <a:cxn ang="10800000">
                  <a:pos x="wd2" y="hd2"/>
                </a:cxn>
                <a:cxn ang="16200000">
                  <a:pos x="wd2" y="hd2"/>
                </a:cxn>
              </a:cxnLst>
              <a:rect l="0" t="0" r="r" b="b"/>
              <a:pathLst>
                <a:path w="21600" h="21600" extrusionOk="0">
                  <a:moveTo>
                    <a:pt x="11389" y="0"/>
                  </a:moveTo>
                  <a:lnTo>
                    <a:pt x="1954" y="13424"/>
                  </a:lnTo>
                  <a:lnTo>
                    <a:pt x="0" y="12962"/>
                  </a:lnTo>
                  <a:lnTo>
                    <a:pt x="2046" y="21600"/>
                  </a:lnTo>
                  <a:lnTo>
                    <a:pt x="13950" y="16255"/>
                  </a:lnTo>
                  <a:lnTo>
                    <a:pt x="12161" y="15833"/>
                  </a:lnTo>
                  <a:lnTo>
                    <a:pt x="21600" y="2403"/>
                  </a:lnTo>
                  <a:cubicBezTo>
                    <a:pt x="21600" y="2403"/>
                    <a:pt x="11389" y="0"/>
                    <a:pt x="11389"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6" name="Shape 1605"/>
            <p:cNvSpPr/>
            <p:nvPr/>
          </p:nvSpPr>
          <p:spPr>
            <a:xfrm>
              <a:off x="5206865" y="4312744"/>
              <a:ext cx="876194" cy="757220"/>
            </a:xfrm>
            <a:custGeom>
              <a:avLst/>
              <a:gdLst/>
              <a:ahLst/>
              <a:cxnLst>
                <a:cxn ang="0">
                  <a:pos x="wd2" y="hd2"/>
                </a:cxn>
                <a:cxn ang="5400000">
                  <a:pos x="wd2" y="hd2"/>
                </a:cxn>
                <a:cxn ang="10800000">
                  <a:pos x="wd2" y="hd2"/>
                </a:cxn>
                <a:cxn ang="16200000">
                  <a:pos x="wd2" y="hd2"/>
                </a:cxn>
              </a:cxnLst>
              <a:rect l="0" t="0" r="r" b="b"/>
              <a:pathLst>
                <a:path w="21600" h="21600" extrusionOk="0">
                  <a:moveTo>
                    <a:pt x="9720" y="0"/>
                  </a:moveTo>
                  <a:lnTo>
                    <a:pt x="0" y="11247"/>
                  </a:lnTo>
                  <a:cubicBezTo>
                    <a:pt x="5528" y="17643"/>
                    <a:pt x="13165" y="21600"/>
                    <a:pt x="21600" y="21600"/>
                  </a:cubicBezTo>
                  <a:lnTo>
                    <a:pt x="21600" y="5694"/>
                  </a:lnTo>
                  <a:cubicBezTo>
                    <a:pt x="16960" y="5694"/>
                    <a:pt x="12760" y="3518"/>
                    <a:pt x="9720"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7" name="Group 9"/>
          <p:cNvGrpSpPr/>
          <p:nvPr/>
        </p:nvGrpSpPr>
        <p:grpSpPr>
          <a:xfrm>
            <a:off x="3332845" y="2737300"/>
            <a:ext cx="865225" cy="657146"/>
            <a:chOff x="4443791" y="3827152"/>
            <a:chExt cx="1153633" cy="876194"/>
          </a:xfrm>
        </p:grpSpPr>
        <p:sp>
          <p:nvSpPr>
            <p:cNvPr id="18" name="Shape 1590"/>
            <p:cNvSpPr/>
            <p:nvPr/>
          </p:nvSpPr>
          <p:spPr>
            <a:xfrm>
              <a:off x="4443791" y="3985712"/>
              <a:ext cx="1061959" cy="617346"/>
            </a:xfrm>
            <a:custGeom>
              <a:avLst/>
              <a:gdLst/>
              <a:ahLst/>
              <a:cxnLst>
                <a:cxn ang="0">
                  <a:pos x="wd2" y="hd2"/>
                </a:cxn>
                <a:cxn ang="5400000">
                  <a:pos x="wd2" y="hd2"/>
                </a:cxn>
                <a:cxn ang="10800000">
                  <a:pos x="wd2" y="hd2"/>
                </a:cxn>
                <a:cxn ang="16200000">
                  <a:pos x="wd2" y="hd2"/>
                </a:cxn>
              </a:cxnLst>
              <a:rect l="0" t="0" r="r" b="b"/>
              <a:pathLst>
                <a:path w="21600" h="21600" extrusionOk="0">
                  <a:moveTo>
                    <a:pt x="19118" y="0"/>
                  </a:moveTo>
                  <a:lnTo>
                    <a:pt x="5751" y="9698"/>
                  </a:lnTo>
                  <a:lnTo>
                    <a:pt x="5277" y="7759"/>
                  </a:lnTo>
                  <a:lnTo>
                    <a:pt x="0" y="19720"/>
                  </a:lnTo>
                  <a:lnTo>
                    <a:pt x="8660" y="21600"/>
                  </a:lnTo>
                  <a:lnTo>
                    <a:pt x="8226" y="19824"/>
                  </a:lnTo>
                  <a:lnTo>
                    <a:pt x="21600" y="10123"/>
                  </a:lnTo>
                  <a:cubicBezTo>
                    <a:pt x="21600" y="10123"/>
                    <a:pt x="19118" y="0"/>
                    <a:pt x="19118"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9" name="Shape 1608"/>
            <p:cNvSpPr/>
            <p:nvPr/>
          </p:nvSpPr>
          <p:spPr>
            <a:xfrm>
              <a:off x="4840194"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15906" y="0"/>
                  </a:moveTo>
                  <a:lnTo>
                    <a:pt x="0" y="0"/>
                  </a:lnTo>
                  <a:cubicBezTo>
                    <a:pt x="0" y="8436"/>
                    <a:pt x="3956" y="16072"/>
                    <a:pt x="10353" y="21600"/>
                  </a:cubicBezTo>
                  <a:lnTo>
                    <a:pt x="21600" y="11880"/>
                  </a:lnTo>
                  <a:cubicBezTo>
                    <a:pt x="18082" y="8840"/>
                    <a:pt x="15906" y="4640"/>
                    <a:pt x="15906"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0" name="Group 10"/>
          <p:cNvGrpSpPr/>
          <p:nvPr/>
        </p:nvGrpSpPr>
        <p:grpSpPr>
          <a:xfrm>
            <a:off x="3303115" y="2083236"/>
            <a:ext cx="894947" cy="657146"/>
            <a:chOff x="4404151" y="2955067"/>
            <a:chExt cx="1193263" cy="876194"/>
          </a:xfrm>
        </p:grpSpPr>
        <p:sp>
          <p:nvSpPr>
            <p:cNvPr id="21" name="Shape 1592"/>
            <p:cNvSpPr/>
            <p:nvPr/>
          </p:nvSpPr>
          <p:spPr>
            <a:xfrm>
              <a:off x="4404151" y="3123538"/>
              <a:ext cx="1063183" cy="615256"/>
            </a:xfrm>
            <a:custGeom>
              <a:avLst/>
              <a:gdLst/>
              <a:ahLst/>
              <a:cxnLst>
                <a:cxn ang="0">
                  <a:pos x="wd2" y="hd2"/>
                </a:cxn>
                <a:cxn ang="5400000">
                  <a:pos x="wd2" y="hd2"/>
                </a:cxn>
                <a:cxn ang="10800000">
                  <a:pos x="wd2" y="hd2"/>
                </a:cxn>
                <a:cxn ang="16200000">
                  <a:pos x="wd2" y="hd2"/>
                </a:cxn>
              </a:cxnLst>
              <a:rect l="0" t="0" r="r" b="b"/>
              <a:pathLst>
                <a:path w="21600" h="21600" extrusionOk="0">
                  <a:moveTo>
                    <a:pt x="21600" y="11389"/>
                  </a:moveTo>
                  <a:lnTo>
                    <a:pt x="8177" y="1954"/>
                  </a:lnTo>
                  <a:lnTo>
                    <a:pt x="8638" y="0"/>
                  </a:lnTo>
                  <a:lnTo>
                    <a:pt x="0" y="2047"/>
                  </a:lnTo>
                  <a:lnTo>
                    <a:pt x="5345" y="13950"/>
                  </a:lnTo>
                  <a:lnTo>
                    <a:pt x="5767" y="12161"/>
                  </a:lnTo>
                  <a:lnTo>
                    <a:pt x="19197" y="21600"/>
                  </a:lnTo>
                  <a:cubicBezTo>
                    <a:pt x="19197" y="21600"/>
                    <a:pt x="21600" y="11389"/>
                    <a:pt x="2160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2" name="Shape 1611"/>
            <p:cNvSpPr/>
            <p:nvPr/>
          </p:nvSpPr>
          <p:spPr>
            <a:xfrm>
              <a:off x="4840194" y="2955067"/>
              <a:ext cx="757220" cy="876194"/>
            </a:xfrm>
            <a:custGeom>
              <a:avLst/>
              <a:gdLst/>
              <a:ahLst/>
              <a:cxnLst>
                <a:cxn ang="0">
                  <a:pos x="wd2" y="hd2"/>
                </a:cxn>
                <a:cxn ang="5400000">
                  <a:pos x="wd2" y="hd2"/>
                </a:cxn>
                <a:cxn ang="10800000">
                  <a:pos x="wd2" y="hd2"/>
                </a:cxn>
                <a:cxn ang="16200000">
                  <a:pos x="wd2" y="hd2"/>
                </a:cxn>
              </a:cxnLst>
              <a:rect l="0" t="0" r="r" b="b"/>
              <a:pathLst>
                <a:path w="21600" h="21600" extrusionOk="0">
                  <a:moveTo>
                    <a:pt x="21600" y="9720"/>
                  </a:moveTo>
                  <a:lnTo>
                    <a:pt x="10353" y="0"/>
                  </a:lnTo>
                  <a:cubicBezTo>
                    <a:pt x="3956" y="5528"/>
                    <a:pt x="0" y="13165"/>
                    <a:pt x="0" y="21600"/>
                  </a:cubicBezTo>
                  <a:lnTo>
                    <a:pt x="15906" y="21600"/>
                  </a:lnTo>
                  <a:cubicBezTo>
                    <a:pt x="15906" y="16960"/>
                    <a:pt x="18082" y="12760"/>
                    <a:pt x="21600" y="972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3" name="Group 2"/>
          <p:cNvGrpSpPr/>
          <p:nvPr/>
        </p:nvGrpSpPr>
        <p:grpSpPr>
          <a:xfrm>
            <a:off x="3905149" y="1525796"/>
            <a:ext cx="657146" cy="850357"/>
            <a:chOff x="5206865" y="2211813"/>
            <a:chExt cx="876194" cy="1133810"/>
          </a:xfrm>
        </p:grpSpPr>
        <p:sp>
          <p:nvSpPr>
            <p:cNvPr id="24" name="Shape 1589"/>
            <p:cNvSpPr/>
            <p:nvPr/>
          </p:nvSpPr>
          <p:spPr>
            <a:xfrm>
              <a:off x="5315876" y="2211813"/>
              <a:ext cx="617346" cy="1061954"/>
            </a:xfrm>
            <a:custGeom>
              <a:avLst/>
              <a:gdLst/>
              <a:ahLst/>
              <a:cxnLst>
                <a:cxn ang="0">
                  <a:pos x="wd2" y="hd2"/>
                </a:cxn>
                <a:cxn ang="5400000">
                  <a:pos x="wd2" y="hd2"/>
                </a:cxn>
                <a:cxn ang="10800000">
                  <a:pos x="wd2" y="hd2"/>
                </a:cxn>
                <a:cxn ang="16200000">
                  <a:pos x="wd2" y="hd2"/>
                </a:cxn>
              </a:cxnLst>
              <a:rect l="0" t="0" r="r" b="b"/>
              <a:pathLst>
                <a:path w="21600" h="21600" extrusionOk="0">
                  <a:moveTo>
                    <a:pt x="21600" y="19118"/>
                  </a:moveTo>
                  <a:lnTo>
                    <a:pt x="11902" y="5751"/>
                  </a:lnTo>
                  <a:lnTo>
                    <a:pt x="13841" y="5277"/>
                  </a:lnTo>
                  <a:lnTo>
                    <a:pt x="1880" y="0"/>
                  </a:lnTo>
                  <a:lnTo>
                    <a:pt x="0" y="8660"/>
                  </a:lnTo>
                  <a:lnTo>
                    <a:pt x="1775" y="8226"/>
                  </a:lnTo>
                  <a:lnTo>
                    <a:pt x="11478" y="21600"/>
                  </a:lnTo>
                  <a:cubicBezTo>
                    <a:pt x="11478" y="21600"/>
                    <a:pt x="21600" y="19118"/>
                    <a:pt x="2160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5" name="Shape 1614"/>
            <p:cNvSpPr/>
            <p:nvPr/>
          </p:nvSpPr>
          <p:spPr>
            <a:xfrm>
              <a:off x="5206865" y="2588396"/>
              <a:ext cx="876194" cy="757227"/>
            </a:xfrm>
            <a:custGeom>
              <a:avLst/>
              <a:gdLst/>
              <a:ahLst/>
              <a:cxnLst>
                <a:cxn ang="0">
                  <a:pos x="wd2" y="hd2"/>
                </a:cxn>
                <a:cxn ang="5400000">
                  <a:pos x="wd2" y="hd2"/>
                </a:cxn>
                <a:cxn ang="10800000">
                  <a:pos x="wd2" y="hd2"/>
                </a:cxn>
                <a:cxn ang="16200000">
                  <a:pos x="wd2" y="hd2"/>
                </a:cxn>
              </a:cxnLst>
              <a:rect l="0" t="0" r="r" b="b"/>
              <a:pathLst>
                <a:path w="21600" h="21600" extrusionOk="0">
                  <a:moveTo>
                    <a:pt x="21600" y="15906"/>
                  </a:moveTo>
                  <a:lnTo>
                    <a:pt x="21600" y="0"/>
                  </a:lnTo>
                  <a:cubicBezTo>
                    <a:pt x="13165" y="0"/>
                    <a:pt x="5528" y="3956"/>
                    <a:pt x="0" y="10353"/>
                  </a:cubicBezTo>
                  <a:lnTo>
                    <a:pt x="9720" y="21600"/>
                  </a:lnTo>
                  <a:cubicBezTo>
                    <a:pt x="12760" y="18082"/>
                    <a:pt x="16960" y="15906"/>
                    <a:pt x="21600" y="15906"/>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6" name="Group 11"/>
          <p:cNvGrpSpPr/>
          <p:nvPr/>
        </p:nvGrpSpPr>
        <p:grpSpPr>
          <a:xfrm>
            <a:off x="4369491" y="2476347"/>
            <a:ext cx="374112" cy="561168"/>
            <a:chOff x="5825986" y="3479214"/>
            <a:chExt cx="498816" cy="748224"/>
          </a:xfrm>
        </p:grpSpPr>
        <p:sp>
          <p:nvSpPr>
            <p:cNvPr id="27" name="Shape 1621"/>
            <p:cNvSpPr/>
            <p:nvPr/>
          </p:nvSpPr>
          <p:spPr>
            <a:xfrm>
              <a:off x="5825986" y="3479214"/>
              <a:ext cx="498816" cy="748224"/>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8" name="Shape 1622"/>
            <p:cNvSpPr/>
            <p:nvPr/>
          </p:nvSpPr>
          <p:spPr>
            <a:xfrm>
              <a:off x="6057672" y="3613741"/>
              <a:ext cx="124690" cy="93539"/>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sp>
        <p:nvSpPr>
          <p:cNvPr id="29" name="Text Placeholder 4"/>
          <p:cNvSpPr txBox="1">
            <a:spLocks/>
          </p:cNvSpPr>
          <p:nvPr/>
        </p:nvSpPr>
        <p:spPr>
          <a:xfrm>
            <a:off x="5508104" y="1131590"/>
            <a:ext cx="2375039"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0" name="Text Placeholder 4"/>
          <p:cNvSpPr txBox="1">
            <a:spLocks/>
          </p:cNvSpPr>
          <p:nvPr/>
        </p:nvSpPr>
        <p:spPr>
          <a:xfrm>
            <a:off x="6164971" y="1954214"/>
            <a:ext cx="2439477"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1" name="Text Placeholder 4"/>
          <p:cNvSpPr txBox="1">
            <a:spLocks/>
          </p:cNvSpPr>
          <p:nvPr/>
        </p:nvSpPr>
        <p:spPr>
          <a:xfrm>
            <a:off x="6084168" y="2931790"/>
            <a:ext cx="2007429"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2" name="Text Placeholder 4"/>
          <p:cNvSpPr txBox="1">
            <a:spLocks/>
          </p:cNvSpPr>
          <p:nvPr/>
        </p:nvSpPr>
        <p:spPr>
          <a:xfrm>
            <a:off x="5364088" y="3739078"/>
            <a:ext cx="2177015"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3" name="Text Placeholder 4"/>
          <p:cNvSpPr txBox="1">
            <a:spLocks/>
          </p:cNvSpPr>
          <p:nvPr/>
        </p:nvSpPr>
        <p:spPr>
          <a:xfrm>
            <a:off x="1586477" y="1131590"/>
            <a:ext cx="1977411"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4" name="Text Placeholder 4"/>
          <p:cNvSpPr txBox="1">
            <a:spLocks/>
          </p:cNvSpPr>
          <p:nvPr/>
        </p:nvSpPr>
        <p:spPr>
          <a:xfrm>
            <a:off x="927391" y="1954214"/>
            <a:ext cx="1977411"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5" name="Text Placeholder 4"/>
          <p:cNvSpPr txBox="1">
            <a:spLocks/>
          </p:cNvSpPr>
          <p:nvPr/>
        </p:nvSpPr>
        <p:spPr>
          <a:xfrm>
            <a:off x="1010414" y="2933290"/>
            <a:ext cx="1977410"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smtClean="0">
                <a:solidFill>
                  <a:schemeClr val="tx1">
                    <a:lumMod val="75000"/>
                    <a:lumOff val="25000"/>
                  </a:schemeClr>
                </a:solidFill>
                <a:latin typeface="微软雅黑" pitchFamily="34" charset="-122"/>
                <a:ea typeface="微软雅黑" pitchFamily="34" charset="-122"/>
              </a:rPr>
              <a:t>亮亮图文旗舰店</a:t>
            </a:r>
            <a:r>
              <a:rPr lang="en-US" altLang="zh-CN" sz="1000" dirty="0" smtClean="0">
                <a:solidFill>
                  <a:schemeClr val="tx1">
                    <a:lumMod val="75000"/>
                    <a:lumOff val="25000"/>
                  </a:schemeClr>
                </a:solidFill>
                <a:latin typeface="微软雅黑" pitchFamily="34" charset="-122"/>
                <a:ea typeface="微软雅黑" pitchFamily="34" charset="-122"/>
              </a:rPr>
              <a:t>https://liangliangtuwen.tmall.com/</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6" name="Text Placeholder 4"/>
          <p:cNvSpPr txBox="1">
            <a:spLocks/>
          </p:cNvSpPr>
          <p:nvPr/>
        </p:nvSpPr>
        <p:spPr>
          <a:xfrm>
            <a:off x="1610533" y="3739078"/>
            <a:ext cx="2025363" cy="632872"/>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a:t>
            </a:r>
            <a:r>
              <a:rPr lang="zh-CN" altLang="en-US" sz="1000" dirty="0" smtClean="0">
                <a:solidFill>
                  <a:schemeClr val="tx1">
                    <a:lumMod val="75000"/>
                    <a:lumOff val="25000"/>
                  </a:schemeClr>
                </a:solidFill>
                <a:latin typeface="微软雅黑" pitchFamily="34" charset="-122"/>
                <a:ea typeface="微软雅黑" pitchFamily="34" charset="-122"/>
              </a:rPr>
              <a:t>内容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7" name="Text Placeholder 4"/>
          <p:cNvSpPr txBox="1">
            <a:spLocks/>
          </p:cNvSpPr>
          <p:nvPr/>
        </p:nvSpPr>
        <p:spPr>
          <a:xfrm>
            <a:off x="4654460" y="1988830"/>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1</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 Placeholder 4"/>
          <p:cNvSpPr txBox="1">
            <a:spLocks/>
          </p:cNvSpPr>
          <p:nvPr/>
        </p:nvSpPr>
        <p:spPr>
          <a:xfrm>
            <a:off x="5058953" y="2354379"/>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 Placeholder 4"/>
          <p:cNvSpPr txBox="1">
            <a:spLocks/>
          </p:cNvSpPr>
          <p:nvPr/>
        </p:nvSpPr>
        <p:spPr>
          <a:xfrm>
            <a:off x="5044666" y="2932676"/>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3</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 Placeholder 4"/>
          <p:cNvSpPr txBox="1">
            <a:spLocks/>
          </p:cNvSpPr>
          <p:nvPr/>
        </p:nvSpPr>
        <p:spPr>
          <a:xfrm>
            <a:off x="4636082" y="3312608"/>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500" b="1" smtClean="0">
                <a:solidFill>
                  <a:schemeClr val="tx1">
                    <a:lumMod val="75000"/>
                    <a:lumOff val="25000"/>
                  </a:schemeClr>
                </a:solidFill>
                <a:latin typeface="微软雅黑" panose="020B0503020204020204" pitchFamily="34" charset="-122"/>
                <a:ea typeface="微软雅黑" panose="020B0503020204020204" pitchFamily="34" charset="-122"/>
              </a:rPr>
              <a:t>4</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 Placeholder 4"/>
          <p:cNvSpPr txBox="1">
            <a:spLocks/>
          </p:cNvSpPr>
          <p:nvPr/>
        </p:nvSpPr>
        <p:spPr>
          <a:xfrm>
            <a:off x="4093446" y="3306471"/>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5</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 Placeholder 4"/>
          <p:cNvSpPr txBox="1">
            <a:spLocks/>
          </p:cNvSpPr>
          <p:nvPr/>
        </p:nvSpPr>
        <p:spPr>
          <a:xfrm>
            <a:off x="3699976" y="2913629"/>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6</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 Placeholder 4"/>
          <p:cNvSpPr txBox="1">
            <a:spLocks/>
          </p:cNvSpPr>
          <p:nvPr/>
        </p:nvSpPr>
        <p:spPr>
          <a:xfrm>
            <a:off x="3691333" y="2363563"/>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7</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 Placeholder 4"/>
          <p:cNvSpPr txBox="1">
            <a:spLocks/>
          </p:cNvSpPr>
          <p:nvPr/>
        </p:nvSpPr>
        <p:spPr>
          <a:xfrm>
            <a:off x="4091488" y="1985884"/>
            <a:ext cx="364417"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393607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xEl>
                                              <p:pRg st="0" end="0"/>
                                            </p:txEl>
                                          </p:spTgt>
                                        </p:tgtEl>
                                        <p:attrNameLst>
                                          <p:attrName>style.visibility</p:attrName>
                                        </p:attrNameLst>
                                      </p:cBhvr>
                                      <p:to>
                                        <p:strVal val="visible"/>
                                      </p:to>
                                    </p:set>
                                    <p:animEffect transition="in" filter="fade">
                                      <p:cBhvr>
                                        <p:cTn id="14" dur="500"/>
                                        <p:tgtEl>
                                          <p:spTgt spid="37">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Effect transition="in" filter="fade">
                                      <p:cBhvr>
                                        <p:cTn id="18" dur="500"/>
                                        <p:tgtEl>
                                          <p:spTgt spid="29">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9">
                                            <p:txEl>
                                              <p:pRg st="1" end="1"/>
                                            </p:txEl>
                                          </p:spTgt>
                                        </p:tgtEl>
                                        <p:attrNameLst>
                                          <p:attrName>style.visibility</p:attrName>
                                        </p:attrNameLst>
                                      </p:cBhvr>
                                      <p:to>
                                        <p:strVal val="visible"/>
                                      </p:to>
                                    </p:set>
                                    <p:animEffect transition="in" filter="fade">
                                      <p:cBhvr>
                                        <p:cTn id="22" dur="500"/>
                                        <p:tgtEl>
                                          <p:spTgt spid="29">
                                            <p:txEl>
                                              <p:pRg st="1" end="1"/>
                                            </p:txEl>
                                          </p:spTgt>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ssolv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fade">
                                      <p:cBhvr>
                                        <p:cTn id="29" dur="500"/>
                                        <p:tgtEl>
                                          <p:spTgt spid="38">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0">
                                            <p:txEl>
                                              <p:pRg st="0" end="0"/>
                                            </p:txEl>
                                          </p:spTgt>
                                        </p:tgtEl>
                                        <p:attrNameLst>
                                          <p:attrName>style.visibility</p:attrName>
                                        </p:attrNameLst>
                                      </p:cBhvr>
                                      <p:to>
                                        <p:strVal val="visible"/>
                                      </p:to>
                                    </p:set>
                                    <p:animEffect transition="in" filter="fade">
                                      <p:cBhvr>
                                        <p:cTn id="33" dur="500"/>
                                        <p:tgtEl>
                                          <p:spTgt spid="30">
                                            <p:txEl>
                                              <p:pRg st="0" end="0"/>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0">
                                            <p:txEl>
                                              <p:pRg st="1" end="1"/>
                                            </p:txEl>
                                          </p:spTgt>
                                        </p:tgtEl>
                                        <p:attrNameLst>
                                          <p:attrName>style.visibility</p:attrName>
                                        </p:attrNameLst>
                                      </p:cBhvr>
                                      <p:to>
                                        <p:strVal val="visible"/>
                                      </p:to>
                                    </p:set>
                                    <p:animEffect transition="in" filter="fade">
                                      <p:cBhvr>
                                        <p:cTn id="37" dur="500"/>
                                        <p:tgtEl>
                                          <p:spTgt spid="30">
                                            <p:txEl>
                                              <p:pRg st="1" end="1"/>
                                            </p:txEl>
                                          </p:spTgt>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31">
                                            <p:txEl>
                                              <p:pRg st="0" end="0"/>
                                            </p:txEl>
                                          </p:spTgt>
                                        </p:tgtEl>
                                        <p:attrNameLst>
                                          <p:attrName>style.visibility</p:attrName>
                                        </p:attrNameLst>
                                      </p:cBhvr>
                                      <p:to>
                                        <p:strVal val="visible"/>
                                      </p:to>
                                    </p:set>
                                    <p:animEffect transition="in" filter="fade">
                                      <p:cBhvr>
                                        <p:cTn id="48" dur="500"/>
                                        <p:tgtEl>
                                          <p:spTgt spid="31">
                                            <p:txEl>
                                              <p:pRg st="0" end="0"/>
                                            </p:txEl>
                                          </p:spTgt>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31">
                                            <p:txEl>
                                              <p:pRg st="1" end="1"/>
                                            </p:txEl>
                                          </p:spTgt>
                                        </p:tgtEl>
                                        <p:attrNameLst>
                                          <p:attrName>style.visibility</p:attrName>
                                        </p:attrNameLst>
                                      </p:cBhvr>
                                      <p:to>
                                        <p:strVal val="visible"/>
                                      </p:to>
                                    </p:set>
                                    <p:animEffect transition="in" filter="fade">
                                      <p:cBhvr>
                                        <p:cTn id="52" dur="500"/>
                                        <p:tgtEl>
                                          <p:spTgt spid="31">
                                            <p:txEl>
                                              <p:pRg st="1" end="1"/>
                                            </p:txEl>
                                          </p:spTgt>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dissolv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fade">
                                      <p:cBhvr>
                                        <p:cTn id="59" dur="500"/>
                                        <p:tgtEl>
                                          <p:spTgt spid="40">
                                            <p:txEl>
                                              <p:pRg st="0" end="0"/>
                                            </p:txEl>
                                          </p:spTgt>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animEffect transition="in" filter="fade">
                                      <p:cBhvr>
                                        <p:cTn id="63" dur="500"/>
                                        <p:tgtEl>
                                          <p:spTgt spid="32">
                                            <p:txEl>
                                              <p:pRg st="0" end="0"/>
                                            </p:txEl>
                                          </p:spTgt>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32">
                                            <p:txEl>
                                              <p:pRg st="1" end="1"/>
                                            </p:txEl>
                                          </p:spTgt>
                                        </p:tgtEl>
                                        <p:attrNameLst>
                                          <p:attrName>style.visibility</p:attrName>
                                        </p:attrNameLst>
                                      </p:cBhvr>
                                      <p:to>
                                        <p:strVal val="visible"/>
                                      </p:to>
                                    </p:set>
                                    <p:animEffect transition="in" filter="fade">
                                      <p:cBhvr>
                                        <p:cTn id="67" dur="500"/>
                                        <p:tgtEl>
                                          <p:spTgt spid="32">
                                            <p:txEl>
                                              <p:pRg st="1" end="1"/>
                                            </p:txEl>
                                          </p:spTgt>
                                        </p:tgtEl>
                                      </p:cBhvr>
                                    </p:animEffect>
                                  </p:childTnLst>
                                </p:cTn>
                              </p:par>
                            </p:childTnLst>
                          </p:cTn>
                        </p:par>
                        <p:par>
                          <p:cTn id="68" fill="hold">
                            <p:stCondLst>
                              <p:cond delay="6500"/>
                            </p:stCondLst>
                            <p:childTnLst>
                              <p:par>
                                <p:cTn id="69" presetID="9"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dissolv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1">
                                            <p:txEl>
                                              <p:pRg st="0" end="0"/>
                                            </p:txEl>
                                          </p:spTgt>
                                        </p:tgtEl>
                                        <p:attrNameLst>
                                          <p:attrName>style.visibility</p:attrName>
                                        </p:attrNameLst>
                                      </p:cBhvr>
                                      <p:to>
                                        <p:strVal val="visible"/>
                                      </p:to>
                                    </p:set>
                                    <p:animEffect transition="in" filter="fade">
                                      <p:cBhvr>
                                        <p:cTn id="74" dur="500"/>
                                        <p:tgtEl>
                                          <p:spTgt spid="41">
                                            <p:txEl>
                                              <p:pRg st="0" end="0"/>
                                            </p:txEl>
                                          </p:spTgt>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36">
                                            <p:txEl>
                                              <p:pRg st="0" end="0"/>
                                            </p:txEl>
                                          </p:spTgt>
                                        </p:tgtEl>
                                        <p:attrNameLst>
                                          <p:attrName>style.visibility</p:attrName>
                                        </p:attrNameLst>
                                      </p:cBhvr>
                                      <p:to>
                                        <p:strVal val="visible"/>
                                      </p:to>
                                    </p:set>
                                    <p:animEffect transition="in" filter="fade">
                                      <p:cBhvr>
                                        <p:cTn id="78" dur="500"/>
                                        <p:tgtEl>
                                          <p:spTgt spid="36">
                                            <p:txEl>
                                              <p:pRg st="0" end="0"/>
                                            </p:txEl>
                                          </p:spTgt>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36">
                                            <p:txEl>
                                              <p:pRg st="1" end="1"/>
                                            </p:txEl>
                                          </p:spTgt>
                                        </p:tgtEl>
                                        <p:attrNameLst>
                                          <p:attrName>style.visibility</p:attrName>
                                        </p:attrNameLst>
                                      </p:cBhvr>
                                      <p:to>
                                        <p:strVal val="visible"/>
                                      </p:to>
                                    </p:set>
                                    <p:animEffect transition="in" filter="fade">
                                      <p:cBhvr>
                                        <p:cTn id="82" dur="500"/>
                                        <p:tgtEl>
                                          <p:spTgt spid="36">
                                            <p:txEl>
                                              <p:pRg st="1" end="1"/>
                                            </p:txEl>
                                          </p:spTgt>
                                        </p:tgtEl>
                                      </p:cBhvr>
                                    </p:animEffect>
                                  </p:childTnLst>
                                </p:cTn>
                              </p:par>
                            </p:childTnLst>
                          </p:cTn>
                        </p:par>
                        <p:par>
                          <p:cTn id="83" fill="hold">
                            <p:stCondLst>
                              <p:cond delay="8000"/>
                            </p:stCondLst>
                            <p:childTnLst>
                              <p:par>
                                <p:cTn id="84" presetID="9" presetClass="entr" presetSubtype="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dissolve">
                                      <p:cBhvr>
                                        <p:cTn id="86" dur="500"/>
                                        <p:tgtEl>
                                          <p:spTgt spid="1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Effect transition="in" filter="fade">
                                      <p:cBhvr>
                                        <p:cTn id="89" dur="500"/>
                                        <p:tgtEl>
                                          <p:spTgt spid="42">
                                            <p:txEl>
                                              <p:pRg st="0" end="0"/>
                                            </p:txEl>
                                          </p:spTgt>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fade">
                                      <p:cBhvr>
                                        <p:cTn id="93" dur="500"/>
                                        <p:tgtEl>
                                          <p:spTgt spid="35">
                                            <p:txEl>
                                              <p:pRg st="0" end="0"/>
                                            </p:txEl>
                                          </p:spTgt>
                                        </p:tgtEl>
                                      </p:cBhvr>
                                    </p:animEffect>
                                  </p:childTnLst>
                                </p:cTn>
                              </p:par>
                            </p:childTnLst>
                          </p:cTn>
                        </p:par>
                        <p:par>
                          <p:cTn id="94" fill="hold">
                            <p:stCondLst>
                              <p:cond delay="9000"/>
                            </p:stCondLst>
                            <p:childTnLst>
                              <p:par>
                                <p:cTn id="95" presetID="9" presetClass="entr" presetSubtype="0" fill="hold"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dissolve">
                                      <p:cBhvr>
                                        <p:cTn id="97" dur="500"/>
                                        <p:tgtEl>
                                          <p:spTgt spid="2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3">
                                            <p:txEl>
                                              <p:pRg st="0" end="0"/>
                                            </p:txEl>
                                          </p:spTgt>
                                        </p:tgtEl>
                                        <p:attrNameLst>
                                          <p:attrName>style.visibility</p:attrName>
                                        </p:attrNameLst>
                                      </p:cBhvr>
                                      <p:to>
                                        <p:strVal val="visible"/>
                                      </p:to>
                                    </p:set>
                                    <p:animEffect transition="in" filter="fade">
                                      <p:cBhvr>
                                        <p:cTn id="100" dur="500"/>
                                        <p:tgtEl>
                                          <p:spTgt spid="43">
                                            <p:txEl>
                                              <p:pRg st="0" end="0"/>
                                            </p:txEl>
                                          </p:spTgt>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34">
                                            <p:txEl>
                                              <p:pRg st="0" end="0"/>
                                            </p:txEl>
                                          </p:spTgt>
                                        </p:tgtEl>
                                        <p:attrNameLst>
                                          <p:attrName>style.visibility</p:attrName>
                                        </p:attrNameLst>
                                      </p:cBhvr>
                                      <p:to>
                                        <p:strVal val="visible"/>
                                      </p:to>
                                    </p:set>
                                    <p:animEffect transition="in" filter="fade">
                                      <p:cBhvr>
                                        <p:cTn id="104" dur="500"/>
                                        <p:tgtEl>
                                          <p:spTgt spid="34">
                                            <p:txEl>
                                              <p:pRg st="0" end="0"/>
                                            </p:txEl>
                                          </p:spTgt>
                                        </p:tgtEl>
                                      </p:cBhvr>
                                    </p:animEffect>
                                  </p:childTnLst>
                                </p:cTn>
                              </p:par>
                            </p:childTnLst>
                          </p:cTn>
                        </p:par>
                        <p:par>
                          <p:cTn id="105" fill="hold">
                            <p:stCondLst>
                              <p:cond delay="10000"/>
                            </p:stCondLst>
                            <p:childTnLst>
                              <p:par>
                                <p:cTn id="106" presetID="10" presetClass="entr" presetSubtype="0" fill="hold" grpId="0" nodeType="afterEffect">
                                  <p:stCondLst>
                                    <p:cond delay="0"/>
                                  </p:stCondLst>
                                  <p:childTnLst>
                                    <p:set>
                                      <p:cBhvr>
                                        <p:cTn id="107" dur="1" fill="hold">
                                          <p:stCondLst>
                                            <p:cond delay="0"/>
                                          </p:stCondLst>
                                        </p:cTn>
                                        <p:tgtEl>
                                          <p:spTgt spid="34">
                                            <p:txEl>
                                              <p:pRg st="1" end="1"/>
                                            </p:txEl>
                                          </p:spTgt>
                                        </p:tgtEl>
                                        <p:attrNameLst>
                                          <p:attrName>style.visibility</p:attrName>
                                        </p:attrNameLst>
                                      </p:cBhvr>
                                      <p:to>
                                        <p:strVal val="visible"/>
                                      </p:to>
                                    </p:set>
                                    <p:animEffect transition="in" filter="fade">
                                      <p:cBhvr>
                                        <p:cTn id="108" dur="500"/>
                                        <p:tgtEl>
                                          <p:spTgt spid="34">
                                            <p:txEl>
                                              <p:pRg st="1" end="1"/>
                                            </p:txEl>
                                          </p:spTgt>
                                        </p:tgtEl>
                                      </p:cBhvr>
                                    </p:animEffect>
                                  </p:childTnLst>
                                </p:cTn>
                              </p:par>
                            </p:childTnLst>
                          </p:cTn>
                        </p:par>
                        <p:par>
                          <p:cTn id="109" fill="hold">
                            <p:stCondLst>
                              <p:cond delay="10500"/>
                            </p:stCondLst>
                            <p:childTnLst>
                              <p:par>
                                <p:cTn id="110" presetID="9" presetClass="entr" presetSubtype="0" fill="hold" nodeType="after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dissolve">
                                      <p:cBhvr>
                                        <p:cTn id="112" dur="500"/>
                                        <p:tgtEl>
                                          <p:spTgt spid="2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44">
                                            <p:txEl>
                                              <p:pRg st="0" end="0"/>
                                            </p:txEl>
                                          </p:spTgt>
                                        </p:tgtEl>
                                        <p:attrNameLst>
                                          <p:attrName>style.visibility</p:attrName>
                                        </p:attrNameLst>
                                      </p:cBhvr>
                                      <p:to>
                                        <p:strVal val="visible"/>
                                      </p:to>
                                    </p:set>
                                    <p:animEffect transition="in" filter="fade">
                                      <p:cBhvr>
                                        <p:cTn id="115" dur="500"/>
                                        <p:tgtEl>
                                          <p:spTgt spid="44">
                                            <p:txEl>
                                              <p:pRg st="0" end="0"/>
                                            </p:txEl>
                                          </p:spTgt>
                                        </p:tgtEl>
                                      </p:cBhvr>
                                    </p:animEffect>
                                  </p:childTnLst>
                                </p:cTn>
                              </p:par>
                            </p:childTnLst>
                          </p:cTn>
                        </p:par>
                        <p:par>
                          <p:cTn id="116" fill="hold">
                            <p:stCondLst>
                              <p:cond delay="11000"/>
                            </p:stCondLst>
                            <p:childTnLst>
                              <p:par>
                                <p:cTn id="117" presetID="10" presetClass="entr" presetSubtype="0" fill="hold" grpId="0" nodeType="afterEffect">
                                  <p:stCondLst>
                                    <p:cond delay="0"/>
                                  </p:stCondLst>
                                  <p:childTnLst>
                                    <p:set>
                                      <p:cBhvr>
                                        <p:cTn id="118" dur="1" fill="hold">
                                          <p:stCondLst>
                                            <p:cond delay="0"/>
                                          </p:stCondLst>
                                        </p:cTn>
                                        <p:tgtEl>
                                          <p:spTgt spid="33">
                                            <p:txEl>
                                              <p:pRg st="0" end="0"/>
                                            </p:txEl>
                                          </p:spTgt>
                                        </p:tgtEl>
                                        <p:attrNameLst>
                                          <p:attrName>style.visibility</p:attrName>
                                        </p:attrNameLst>
                                      </p:cBhvr>
                                      <p:to>
                                        <p:strVal val="visible"/>
                                      </p:to>
                                    </p:set>
                                    <p:animEffect transition="in" filter="fade">
                                      <p:cBhvr>
                                        <p:cTn id="119" dur="500"/>
                                        <p:tgtEl>
                                          <p:spTgt spid="33">
                                            <p:txEl>
                                              <p:pRg st="0" end="0"/>
                                            </p:txEl>
                                          </p:spTgt>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33">
                                            <p:txEl>
                                              <p:pRg st="1" end="1"/>
                                            </p:txEl>
                                          </p:spTgt>
                                        </p:tgtEl>
                                        <p:attrNameLst>
                                          <p:attrName>style.visibility</p:attrName>
                                        </p:attrNameLst>
                                      </p:cBhvr>
                                      <p:to>
                                        <p:strVal val="visible"/>
                                      </p:to>
                                    </p:set>
                                    <p:animEffect transition="in" filter="fade">
                                      <p:cBhvr>
                                        <p:cTn id="123"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30" grpId="0" build="p"/>
      <p:bldP spid="31" grpId="0" build="p"/>
      <p:bldP spid="32" grpId="0" build="p"/>
      <p:bldP spid="33" grpId="0" build="p"/>
      <p:bldP spid="34" grpId="0" build="p"/>
      <p:bldP spid="35" grpId="0" build="p"/>
      <p:bldP spid="36" grpId="0" build="p"/>
      <p:bldP spid="37" grpId="0" build="p"/>
      <p:bldP spid="38" grpId="0" build="p"/>
      <p:bldP spid="39" grpId="0" build="p"/>
      <p:bldP spid="40" grpId="0" build="p"/>
      <p:bldP spid="41" grpId="0" build="p"/>
      <p:bldP spid="42" grpId="0" build="p"/>
      <p:bldP spid="43" grpId="0" build="p"/>
      <p:bldP spid="4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883"/>
          <p:cNvSpPr/>
          <p:nvPr/>
        </p:nvSpPr>
        <p:spPr>
          <a:xfrm>
            <a:off x="1066251" y="1131590"/>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3" name="Shape 3885"/>
          <p:cNvSpPr/>
          <p:nvPr/>
        </p:nvSpPr>
        <p:spPr>
          <a:xfrm>
            <a:off x="1784796" y="1706122"/>
            <a:ext cx="5583935" cy="5539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 name="Shape 3886"/>
          <p:cNvSpPr/>
          <p:nvPr/>
        </p:nvSpPr>
        <p:spPr>
          <a:xfrm>
            <a:off x="1066251" y="2362430"/>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5" name="Shape 3888"/>
          <p:cNvSpPr/>
          <p:nvPr/>
        </p:nvSpPr>
        <p:spPr>
          <a:xfrm>
            <a:off x="1784796" y="2936961"/>
            <a:ext cx="5583935" cy="187718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smtClean="0">
                <a:solidFill>
                  <a:schemeClr val="tx1">
                    <a:lumMod val="75000"/>
                    <a:lumOff val="25000"/>
                  </a:schemeClr>
                </a:solidFill>
                <a:latin typeface="微软雅黑" pitchFamily="34" charset="-122"/>
                <a:ea typeface="微软雅黑" pitchFamily="34" charset="-122"/>
              </a:rPr>
              <a:t>亮亮图文旗舰店</a:t>
            </a:r>
            <a:r>
              <a:rPr lang="en-US" altLang="zh-CN" sz="1000" dirty="0" smtClean="0">
                <a:solidFill>
                  <a:schemeClr val="tx1">
                    <a:lumMod val="75000"/>
                    <a:lumOff val="25000"/>
                  </a:schemeClr>
                </a:solidFill>
                <a:latin typeface="微软雅黑" pitchFamily="34" charset="-122"/>
                <a:ea typeface="微软雅黑" pitchFamily="34" charset="-122"/>
              </a:rPr>
              <a:t>https://liangliangtuwen.tmall.com</a:t>
            </a:r>
            <a:r>
              <a:rPr lang="en-US" altLang="zh-CN" sz="1000" dirty="0" smtClean="0">
                <a:solidFill>
                  <a:schemeClr val="tx1">
                    <a:lumMod val="75000"/>
                    <a:lumOff val="25000"/>
                  </a:schemeClr>
                </a:solidFill>
                <a:latin typeface="微软雅黑" pitchFamily="34" charset="-122"/>
                <a:ea typeface="微软雅黑" pitchFamily="34" charset="-122"/>
              </a:rPr>
              <a:t>/</a:t>
            </a:r>
            <a:r>
              <a:rPr lang="zh-CN" altLang="en-US" sz="1000" dirty="0" smtClean="0">
                <a:solidFill>
                  <a:schemeClr val="tx1">
                    <a:lumMod val="75000"/>
                    <a:lumOff val="25000"/>
                  </a:schemeClr>
                </a:solidFill>
                <a:latin typeface="微软雅黑" pitchFamily="34" charset="-122"/>
                <a:ea typeface="微软雅黑" pitchFamily="34" charset="-122"/>
              </a:rPr>
              <a:t>亮亮图文旗舰店</a:t>
            </a:r>
            <a:r>
              <a:rPr lang="en-US" altLang="zh-CN" sz="1000" dirty="0" smtClean="0">
                <a:solidFill>
                  <a:schemeClr val="tx1">
                    <a:lumMod val="75000"/>
                    <a:lumOff val="25000"/>
                  </a:schemeClr>
                </a:solidFill>
                <a:latin typeface="微软雅黑" pitchFamily="34" charset="-122"/>
                <a:ea typeface="微软雅黑" pitchFamily="34" charset="-122"/>
              </a:rPr>
              <a:t>https://liangliangtuwen.tmall.com/</a:t>
            </a:r>
          </a:p>
          <a:p>
            <a:pPr algn="just"/>
            <a:endParaRPr lang="en-US" altLang="zh-CN" sz="1000" dirty="0" smtClean="0">
              <a:solidFill>
                <a:schemeClr val="tx1">
                  <a:lumMod val="75000"/>
                  <a:lumOff val="25000"/>
                </a:schemeClr>
              </a:solidFill>
              <a:latin typeface="微软雅黑" pitchFamily="34" charset="-122"/>
              <a:ea typeface="微软雅黑" pitchFamily="34" charset="-122"/>
            </a:endParaRPr>
          </a:p>
          <a:p>
            <a:pPr algn="just"/>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6" name="Shape 3889"/>
          <p:cNvSpPr/>
          <p:nvPr/>
        </p:nvSpPr>
        <p:spPr>
          <a:xfrm>
            <a:off x="1066251" y="3560829"/>
            <a:ext cx="7003405" cy="451901"/>
          </a:xfrm>
          <a:prstGeom prst="roundRect">
            <a:avLst>
              <a:gd name="adj" fmla="val 50000"/>
            </a:avLst>
          </a:prstGeom>
          <a:solidFill>
            <a:schemeClr val="accent1"/>
          </a:solidFill>
          <a:ln w="12700" cap="flat">
            <a:noFill/>
            <a:miter lim="400000"/>
          </a:ln>
          <a:effectLst/>
        </p:spPr>
        <p:txBody>
          <a:bodyPr wrap="square" lIns="14288" tIns="14288" rIns="14288" bIns="14288" numCol="1" anchor="ctr">
            <a:noAutofit/>
          </a:bodyPr>
          <a:lstStyle/>
          <a:p>
            <a:pPr lvl="0"/>
            <a:endParaRPr sz="1300"/>
          </a:p>
        </p:txBody>
      </p:sp>
      <p:sp>
        <p:nvSpPr>
          <p:cNvPr id="7" name="Shape 3891"/>
          <p:cNvSpPr/>
          <p:nvPr/>
        </p:nvSpPr>
        <p:spPr>
          <a:xfrm>
            <a:off x="1784796" y="4135361"/>
            <a:ext cx="5583935" cy="55399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 name="Text Placeholder 5"/>
          <p:cNvSpPr txBox="1">
            <a:spLocks/>
          </p:cNvSpPr>
          <p:nvPr/>
        </p:nvSpPr>
        <p:spPr>
          <a:xfrm>
            <a:off x="3063648" y="1204261"/>
            <a:ext cx="3026229" cy="306559"/>
          </a:xfrm>
          <a:prstGeom prst="rect">
            <a:avLst/>
          </a:prstGeom>
        </p:spPr>
        <p:txBody>
          <a:bodyPr anchor="ctr">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dirty="0" smtClean="0">
                <a:solidFill>
                  <a:srgbClr val="FCFCFC"/>
                </a:solidFill>
                <a:latin typeface="微软雅黑" panose="020B0503020204020204" pitchFamily="34" charset="-122"/>
                <a:ea typeface="微软雅黑" panose="020B0503020204020204" pitchFamily="34" charset="-122"/>
              </a:rPr>
              <a:t>Q1       </a:t>
            </a:r>
            <a:r>
              <a:rPr lang="zh-CN" altLang="en-US" sz="1400" dirty="0" smtClean="0">
                <a:solidFill>
                  <a:srgbClr val="FCFCFC"/>
                </a:solidFill>
                <a:latin typeface="微软雅黑" panose="020B0503020204020204" pitchFamily="34" charset="-122"/>
                <a:ea typeface="微软雅黑" panose="020B0503020204020204" pitchFamily="34" charset="-122"/>
              </a:rPr>
              <a:t>点击输入您的问题标题文本内容</a:t>
            </a:r>
            <a:r>
              <a:rPr lang="en-US" sz="1400" dirty="0" smtClean="0">
                <a:solidFill>
                  <a:srgbClr val="FCFCFC"/>
                </a:solidFill>
                <a:latin typeface="微软雅黑" panose="020B0503020204020204" pitchFamily="34" charset="-122"/>
                <a:ea typeface="微软雅黑" panose="020B0503020204020204" pitchFamily="34" charset="-122"/>
              </a:rPr>
              <a:t> ?</a:t>
            </a:r>
            <a:endParaRPr lang="en-US" sz="1400" dirty="0">
              <a:solidFill>
                <a:srgbClr val="FCFCFC"/>
              </a:solidFill>
              <a:latin typeface="微软雅黑" panose="020B0503020204020204" pitchFamily="34" charset="-122"/>
              <a:ea typeface="微软雅黑" panose="020B0503020204020204" pitchFamily="34" charset="-122"/>
            </a:endParaRPr>
          </a:p>
        </p:txBody>
      </p:sp>
      <p:sp>
        <p:nvSpPr>
          <p:cNvPr id="9" name="Text Placeholder 5"/>
          <p:cNvSpPr txBox="1">
            <a:spLocks/>
          </p:cNvSpPr>
          <p:nvPr/>
        </p:nvSpPr>
        <p:spPr>
          <a:xfrm>
            <a:off x="3063648" y="3633500"/>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Q3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p>
        </p:txBody>
      </p:sp>
      <p:sp>
        <p:nvSpPr>
          <p:cNvPr id="11" name="Text Placeholder 5"/>
          <p:cNvSpPr txBox="1">
            <a:spLocks/>
          </p:cNvSpPr>
          <p:nvPr/>
        </p:nvSpPr>
        <p:spPr>
          <a:xfrm>
            <a:off x="3063648" y="2435101"/>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smtClean="0">
                <a:solidFill>
                  <a:srgbClr val="FCFCFC"/>
                </a:solidFill>
                <a:latin typeface="微软雅黑" panose="020B0503020204020204" pitchFamily="34" charset="-122"/>
                <a:ea typeface="微软雅黑" panose="020B0503020204020204" pitchFamily="34" charset="-122"/>
              </a:rPr>
              <a:t>Q2       </a:t>
            </a:r>
            <a:r>
              <a:rPr lang="zh-CN" altLang="en-US" sz="1400" dirty="0" smtClean="0">
                <a:solidFill>
                  <a:srgbClr val="FCFCFC"/>
                </a:solidFill>
                <a:latin typeface="微软雅黑" panose="020B0503020204020204" pitchFamily="34" charset="-122"/>
                <a:ea typeface="微软雅黑" panose="020B0503020204020204" pitchFamily="34" charset="-122"/>
              </a:rPr>
              <a:t>点击</a:t>
            </a:r>
            <a:r>
              <a:rPr lang="zh-CN" altLang="en-US" sz="1400" dirty="0">
                <a:solidFill>
                  <a:srgbClr val="FCFCFC"/>
                </a:solidFill>
                <a:latin typeface="微软雅黑" panose="020B0503020204020204" pitchFamily="34" charset="-122"/>
                <a:ea typeface="微软雅黑" panose="020B0503020204020204" pitchFamily="34" charset="-122"/>
              </a:rPr>
              <a:t>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xmlns="" val="3747291152"/>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outVertical)">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build="p"/>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02</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extLst>
      <p:ext uri="{BB962C8B-B14F-4D97-AF65-F5344CB8AC3E}">
        <p14:creationId xmlns:p14="http://schemas.microsoft.com/office/powerpoint/2010/main" xmlns="" val="364096912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21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4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
          <p:cNvGrpSpPr/>
          <p:nvPr/>
        </p:nvGrpSpPr>
        <p:grpSpPr>
          <a:xfrm>
            <a:off x="4034357" y="2296724"/>
            <a:ext cx="1061000" cy="1214343"/>
            <a:chOff x="5379142" y="2991066"/>
            <a:chExt cx="1414667" cy="1619124"/>
          </a:xfrm>
        </p:grpSpPr>
        <p:sp>
          <p:nvSpPr>
            <p:cNvPr id="44" name="Shape 1723"/>
            <p:cNvSpPr/>
            <p:nvPr/>
          </p:nvSpPr>
          <p:spPr>
            <a:xfrm rot="18900000">
              <a:off x="5379143"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5" name="Shape 1726"/>
            <p:cNvSpPr/>
            <p:nvPr/>
          </p:nvSpPr>
          <p:spPr>
            <a:xfrm rot="18900000">
              <a:off x="5379142" y="3195523"/>
              <a:ext cx="1414666" cy="1414667"/>
            </a:xfrm>
            <a:prstGeom prst="roundRect">
              <a:avLst>
                <a:gd name="adj" fmla="val 15000"/>
              </a:avLst>
            </a:pr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6" name="Group 12"/>
          <p:cNvGrpSpPr/>
          <p:nvPr/>
        </p:nvGrpSpPr>
        <p:grpSpPr>
          <a:xfrm>
            <a:off x="2672903" y="2452981"/>
            <a:ext cx="1061000" cy="1214343"/>
            <a:chOff x="3563871" y="3199409"/>
            <a:chExt cx="1414666" cy="1619124"/>
          </a:xfrm>
        </p:grpSpPr>
        <p:sp>
          <p:nvSpPr>
            <p:cNvPr id="47" name="Shape 1722"/>
            <p:cNvSpPr/>
            <p:nvPr/>
          </p:nvSpPr>
          <p:spPr>
            <a:xfrm rot="8100000">
              <a:off x="3563871" y="3403867"/>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8" name="Shape 1729"/>
            <p:cNvSpPr/>
            <p:nvPr/>
          </p:nvSpPr>
          <p:spPr>
            <a:xfrm rot="8100000">
              <a:off x="3563871" y="3199409"/>
              <a:ext cx="1414666" cy="1414667"/>
            </a:xfrm>
            <a:prstGeom prst="roundRect">
              <a:avLst>
                <a:gd name="adj" fmla="val 15000"/>
              </a:avLst>
            </a:pr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9" name="Group 11"/>
          <p:cNvGrpSpPr/>
          <p:nvPr/>
        </p:nvGrpSpPr>
        <p:grpSpPr>
          <a:xfrm>
            <a:off x="1259632" y="2296724"/>
            <a:ext cx="1061000" cy="1214343"/>
            <a:chOff x="1743076" y="2991066"/>
            <a:chExt cx="1414666" cy="1619124"/>
          </a:xfrm>
        </p:grpSpPr>
        <p:sp>
          <p:nvSpPr>
            <p:cNvPr id="50" name="Shape 1721"/>
            <p:cNvSpPr/>
            <p:nvPr/>
          </p:nvSpPr>
          <p:spPr>
            <a:xfrm rot="18900000">
              <a:off x="1743076"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1" name="Shape 1732"/>
            <p:cNvSpPr/>
            <p:nvPr/>
          </p:nvSpPr>
          <p:spPr>
            <a:xfrm rot="18900000">
              <a:off x="1743076" y="3195523"/>
              <a:ext cx="1414666" cy="1414667"/>
            </a:xfrm>
            <a:prstGeom prst="roundRect">
              <a:avLst>
                <a:gd name="adj" fmla="val 15000"/>
              </a:avLst>
            </a:prstGeom>
            <a:solidFill>
              <a:schemeClr val="accent1"/>
            </a:solidFill>
            <a:ln w="508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2" name="Group 15"/>
          <p:cNvGrpSpPr/>
          <p:nvPr/>
        </p:nvGrpSpPr>
        <p:grpSpPr>
          <a:xfrm>
            <a:off x="5399953" y="2452981"/>
            <a:ext cx="1061000" cy="1214344"/>
            <a:chOff x="7199937" y="3199409"/>
            <a:chExt cx="1414666" cy="1619125"/>
          </a:xfrm>
        </p:grpSpPr>
        <p:sp>
          <p:nvSpPr>
            <p:cNvPr id="53" name="Shape 1724"/>
            <p:cNvSpPr/>
            <p:nvPr/>
          </p:nvSpPr>
          <p:spPr>
            <a:xfrm rot="8100000">
              <a:off x="7199937" y="3403868"/>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4" name="Shape 1735"/>
            <p:cNvSpPr/>
            <p:nvPr/>
          </p:nvSpPr>
          <p:spPr>
            <a:xfrm rot="8100000">
              <a:off x="7199937" y="3199409"/>
              <a:ext cx="1414666" cy="1414667"/>
            </a:xfrm>
            <a:prstGeom prst="roundRect">
              <a:avLst>
                <a:gd name="adj" fmla="val 15000"/>
              </a:avLst>
            </a:pr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5" name="Group 16"/>
          <p:cNvGrpSpPr/>
          <p:nvPr/>
        </p:nvGrpSpPr>
        <p:grpSpPr>
          <a:xfrm>
            <a:off x="6761407" y="2296724"/>
            <a:ext cx="1061000" cy="1214343"/>
            <a:chOff x="9015209" y="2991066"/>
            <a:chExt cx="1414666" cy="1619124"/>
          </a:xfrm>
        </p:grpSpPr>
        <p:sp>
          <p:nvSpPr>
            <p:cNvPr id="56" name="Shape 1725"/>
            <p:cNvSpPr/>
            <p:nvPr/>
          </p:nvSpPr>
          <p:spPr>
            <a:xfrm rot="18900000">
              <a:off x="9015209" y="2991066"/>
              <a:ext cx="1414666" cy="1414666"/>
            </a:xfrm>
            <a:prstGeom prst="roundRect">
              <a:avLst>
                <a:gd name="adj" fmla="val 15000"/>
              </a:avLst>
            </a:prstGeom>
            <a:solidFill>
              <a:schemeClr val="bg1">
                <a:lumMod val="6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7" name="Shape 1738"/>
            <p:cNvSpPr/>
            <p:nvPr/>
          </p:nvSpPr>
          <p:spPr>
            <a:xfrm rot="18900000">
              <a:off x="9015209" y="3195523"/>
              <a:ext cx="1414666" cy="1414667"/>
            </a:xfrm>
            <a:prstGeom prst="roundRect">
              <a:avLst>
                <a:gd name="adj" fmla="val 15000"/>
              </a:avLst>
            </a:pr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58" name="Text Placeholder 4"/>
          <p:cNvSpPr txBox="1">
            <a:spLocks/>
          </p:cNvSpPr>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4"/>
          <p:cNvSpPr txBox="1">
            <a:spLocks/>
          </p:cNvSpPr>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0" name="Text Placeholder 4"/>
          <p:cNvSpPr txBox="1">
            <a:spLocks/>
          </p:cNvSpPr>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1" name="Text Placeholder 4"/>
          <p:cNvSpPr txBox="1">
            <a:spLocks/>
          </p:cNvSpPr>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2" name="Text Placeholder 4"/>
          <p:cNvSpPr txBox="1">
            <a:spLocks/>
          </p:cNvSpPr>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71600"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itchFamily="34" charset="-122"/>
                <a:ea typeface="微软雅黑" pitchFamily="34" charset="-122"/>
              </a:rPr>
              <a:t>详写内容</a:t>
            </a:r>
            <a:r>
              <a:rPr lang="en-US" altLang="zh-CN" sz="1000" dirty="0">
                <a:solidFill>
                  <a:schemeClr val="tx1">
                    <a:lumMod val="85000"/>
                    <a:lumOff val="15000"/>
                  </a:schemeClr>
                </a:solidFill>
                <a:latin typeface="微软雅黑" pitchFamily="34" charset="-122"/>
                <a:ea typeface="微软雅黑" pitchFamily="34" charset="-122"/>
              </a:rPr>
              <a:t>……</a:t>
            </a:r>
            <a:r>
              <a:rPr lang="zh-CN" altLang="en-US" sz="1000"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64" name="TextBox 63"/>
          <p:cNvSpPr txBox="1"/>
          <p:nvPr/>
        </p:nvSpPr>
        <p:spPr>
          <a:xfrm>
            <a:off x="2339752"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itchFamily="34" charset="-122"/>
                <a:ea typeface="微软雅黑" pitchFamily="34" charset="-122"/>
              </a:rPr>
              <a:t>详写内容</a:t>
            </a:r>
            <a:r>
              <a:rPr lang="en-US" altLang="zh-CN" sz="1000" dirty="0">
                <a:solidFill>
                  <a:schemeClr val="tx1">
                    <a:lumMod val="85000"/>
                    <a:lumOff val="15000"/>
                  </a:schemeClr>
                </a:solidFill>
                <a:latin typeface="微软雅黑" pitchFamily="34" charset="-122"/>
                <a:ea typeface="微软雅黑" pitchFamily="34" charset="-122"/>
              </a:rPr>
              <a:t>……</a:t>
            </a:r>
            <a:r>
              <a:rPr lang="zh-CN" altLang="en-US" sz="1000"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65" name="TextBox 64"/>
          <p:cNvSpPr txBox="1"/>
          <p:nvPr/>
        </p:nvSpPr>
        <p:spPr>
          <a:xfrm>
            <a:off x="3702065"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itchFamily="34" charset="-122"/>
                <a:ea typeface="微软雅黑" pitchFamily="34" charset="-122"/>
              </a:rPr>
              <a:t>详写内容</a:t>
            </a:r>
            <a:r>
              <a:rPr lang="en-US" altLang="zh-CN" sz="1000" dirty="0">
                <a:solidFill>
                  <a:schemeClr val="tx1">
                    <a:lumMod val="85000"/>
                    <a:lumOff val="15000"/>
                  </a:schemeClr>
                </a:solidFill>
                <a:latin typeface="微软雅黑" pitchFamily="34" charset="-122"/>
                <a:ea typeface="微软雅黑" pitchFamily="34" charset="-122"/>
              </a:rPr>
              <a:t>……</a:t>
            </a:r>
            <a:r>
              <a:rPr lang="zh-CN" altLang="en-US" sz="1000"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66" name="TextBox 65"/>
          <p:cNvSpPr txBox="1"/>
          <p:nvPr/>
        </p:nvSpPr>
        <p:spPr>
          <a:xfrm>
            <a:off x="5065405"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itchFamily="34" charset="-122"/>
                <a:ea typeface="微软雅黑" pitchFamily="34" charset="-122"/>
              </a:rPr>
              <a:t>详写内容</a:t>
            </a:r>
            <a:r>
              <a:rPr lang="en-US" altLang="zh-CN" sz="1000" dirty="0">
                <a:solidFill>
                  <a:schemeClr val="tx1">
                    <a:lumMod val="85000"/>
                    <a:lumOff val="15000"/>
                  </a:schemeClr>
                </a:solidFill>
                <a:latin typeface="微软雅黑" pitchFamily="34" charset="-122"/>
                <a:ea typeface="微软雅黑" pitchFamily="34" charset="-122"/>
              </a:rPr>
              <a:t>……</a:t>
            </a:r>
            <a:r>
              <a:rPr lang="zh-CN" altLang="en-US" sz="1000"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itchFamily="34" charset="-122"/>
              <a:ea typeface="微软雅黑" pitchFamily="34" charset="-122"/>
            </a:endParaRPr>
          </a:p>
        </p:txBody>
      </p:sp>
      <p:sp>
        <p:nvSpPr>
          <p:cNvPr id="67" name="TextBox 66"/>
          <p:cNvSpPr txBox="1"/>
          <p:nvPr/>
        </p:nvSpPr>
        <p:spPr>
          <a:xfrm>
            <a:off x="6414567"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itchFamily="34" charset="-122"/>
                <a:ea typeface="微软雅黑" pitchFamily="34" charset="-122"/>
              </a:rPr>
              <a:t>详写内容</a:t>
            </a:r>
            <a:r>
              <a:rPr lang="en-US" altLang="zh-CN" sz="1000" dirty="0">
                <a:solidFill>
                  <a:schemeClr val="tx1">
                    <a:lumMod val="85000"/>
                    <a:lumOff val="15000"/>
                  </a:schemeClr>
                </a:solidFill>
                <a:latin typeface="微软雅黑" pitchFamily="34" charset="-122"/>
                <a:ea typeface="微软雅黑" pitchFamily="34" charset="-122"/>
              </a:rPr>
              <a:t>……</a:t>
            </a:r>
            <a:r>
              <a:rPr lang="zh-CN" altLang="en-US" sz="1000" dirty="0">
                <a:solidFill>
                  <a:schemeClr val="tx1">
                    <a:lumMod val="85000"/>
                    <a:lumOff val="1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43511411"/>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xEl>
                                              <p:pRg st="0" end="0"/>
                                            </p:txEl>
                                          </p:spTgt>
                                        </p:tgtEl>
                                        <p:attrNameLst>
                                          <p:attrName>style.visibility</p:attrName>
                                        </p:attrNameLst>
                                      </p:cBhvr>
                                      <p:to>
                                        <p:strVal val="visible"/>
                                      </p:to>
                                    </p:set>
                                    <p:animEffect transition="in" filter="fade">
                                      <p:cBhvr>
                                        <p:cTn id="10" dur="500"/>
                                        <p:tgtEl>
                                          <p:spTgt spid="58">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strips(downRight)">
                                      <p:cBhvr>
                                        <p:cTn id="14" dur="500"/>
                                        <p:tgtEl>
                                          <p:spTgt spid="63"/>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9">
                                            <p:txEl>
                                              <p:pRg st="0" end="0"/>
                                            </p:txEl>
                                          </p:spTgt>
                                        </p:tgtEl>
                                        <p:attrNameLst>
                                          <p:attrName>style.visibility</p:attrName>
                                        </p:attrNameLst>
                                      </p:cBhvr>
                                      <p:to>
                                        <p:strVal val="visible"/>
                                      </p:to>
                                    </p:set>
                                    <p:animEffect transition="in" filter="fade">
                                      <p:cBhvr>
                                        <p:cTn id="21" dur="500"/>
                                        <p:tgtEl>
                                          <p:spTgt spid="59">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downRight)">
                                      <p:cBhvr>
                                        <p:cTn id="25" dur="500"/>
                                        <p:tgtEl>
                                          <p:spTgt spid="64"/>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dissolve">
                                      <p:cBhvr>
                                        <p:cTn id="29" dur="500"/>
                                        <p:tgtEl>
                                          <p:spTgt spid="4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xEl>
                                              <p:pRg st="0" end="0"/>
                                            </p:txEl>
                                          </p:spTgt>
                                        </p:tgtEl>
                                        <p:attrNameLst>
                                          <p:attrName>style.visibility</p:attrName>
                                        </p:attrNameLst>
                                      </p:cBhvr>
                                      <p:to>
                                        <p:strVal val="visible"/>
                                      </p:to>
                                    </p:set>
                                    <p:animEffect transition="in" filter="fade">
                                      <p:cBhvr>
                                        <p:cTn id="32" dur="500"/>
                                        <p:tgtEl>
                                          <p:spTgt spid="60">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strips(downRight)">
                                      <p:cBhvr>
                                        <p:cTn id="36" dur="500"/>
                                        <p:tgtEl>
                                          <p:spTgt spid="65"/>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dissolve">
                                      <p:cBhvr>
                                        <p:cTn id="40" dur="500"/>
                                        <p:tgtEl>
                                          <p:spTgt spid="5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xEl>
                                              <p:pRg st="0" end="0"/>
                                            </p:txEl>
                                          </p:spTgt>
                                        </p:tgtEl>
                                        <p:attrNameLst>
                                          <p:attrName>style.visibility</p:attrName>
                                        </p:attrNameLst>
                                      </p:cBhvr>
                                      <p:to>
                                        <p:strVal val="visible"/>
                                      </p:to>
                                    </p:set>
                                    <p:animEffect transition="in" filter="fade">
                                      <p:cBhvr>
                                        <p:cTn id="43" dur="500"/>
                                        <p:tgtEl>
                                          <p:spTgt spid="61">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strips(downRight)">
                                      <p:cBhvr>
                                        <p:cTn id="47" dur="500"/>
                                        <p:tgtEl>
                                          <p:spTgt spid="66"/>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dissolv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2">
                                            <p:txEl>
                                              <p:pRg st="0" end="0"/>
                                            </p:txEl>
                                          </p:spTgt>
                                        </p:tgtEl>
                                        <p:attrNameLst>
                                          <p:attrName>style.visibility</p:attrName>
                                        </p:attrNameLst>
                                      </p:cBhvr>
                                      <p:to>
                                        <p:strVal val="visible"/>
                                      </p:to>
                                    </p:set>
                                    <p:animEffect transition="in" filter="fade">
                                      <p:cBhvr>
                                        <p:cTn id="54" dur="500"/>
                                        <p:tgtEl>
                                          <p:spTgt spid="62">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strips(downRight)">
                                      <p:cBhvr>
                                        <p:cTn id="5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uild="p"/>
      <p:bldP spid="59" grpId="0" build="p"/>
      <p:bldP spid="60" grpId="0" build="p"/>
      <p:bldP spid="61" grpId="0" build="p"/>
      <p:bldP spid="62" grpId="0" build="p"/>
      <p:bldP spid="63" grpId="0"/>
      <p:bldP spid="64" grpId="0"/>
      <p:bldP spid="65"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277413"/>
            <a:ext cx="2881617" cy="1728971"/>
            <a:chOff x="3900264" y="2204864"/>
            <a:chExt cx="4572000" cy="2743200"/>
          </a:xfrm>
        </p:grpSpPr>
        <p:graphicFrame>
          <p:nvGraphicFramePr>
            <p:cNvPr id="4" name="图表 3"/>
            <p:cNvGraphicFramePr>
              <a:graphicFrameLocks/>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461998" y="3230413"/>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323900" y="1294105"/>
            <a:ext cx="2155756" cy="1728970"/>
            <a:chOff x="695400" y="2132856"/>
            <a:chExt cx="3420342" cy="2743200"/>
          </a:xfrm>
        </p:grpSpPr>
        <p:graphicFrame>
          <p:nvGraphicFramePr>
            <p:cNvPr id="7" name="图表 6"/>
            <p:cNvGraphicFramePr>
              <a:graphicFrameLocks/>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21669" y="3131922"/>
              <a:ext cx="1526513" cy="830146"/>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018456" y="1275606"/>
            <a:ext cx="2881617" cy="1728971"/>
            <a:chOff x="7392144" y="2190750"/>
            <a:chExt cx="4572000" cy="2743200"/>
          </a:xfrm>
        </p:grpSpPr>
        <p:graphicFrame>
          <p:nvGraphicFramePr>
            <p:cNvPr id="11" name="图表 10"/>
            <p:cNvGraphicFramePr>
              <a:graphicFrameLocks/>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27482" y="3219166"/>
              <a:ext cx="1526513" cy="830145"/>
            </a:xfrm>
            <a:prstGeom prst="rect">
              <a:avLst/>
            </a:prstGeom>
          </p:spPr>
          <p:txBody>
            <a:bodyPr wrap="none">
              <a:spAutoFit/>
            </a:bodyPr>
            <a:lstStyle/>
            <a:p>
              <a:pPr algn="ctr"/>
              <a:r>
                <a:rPr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23%</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94651" y="3116373"/>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1"/>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accent1"/>
                  </a:solidFill>
                  <a:latin typeface="微软雅黑" panose="020B0503020204020204" pitchFamily="34" charset="-122"/>
                  <a:ea typeface="微软雅黑" panose="020B0503020204020204" pitchFamily="34" charset="-122"/>
                </a:rPr>
                <a:t>50%</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688474" y="3116373"/>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accent2"/>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accent2"/>
                  </a:solidFill>
                  <a:latin typeface="微软雅黑" panose="020B0503020204020204" pitchFamily="34" charset="-122"/>
                  <a:ea typeface="微软雅黑" panose="020B0503020204020204" pitchFamily="34" charset="-122"/>
                </a:rPr>
                <a:t>90%</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97" y="3116373"/>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1200" dirty="0" smtClean="0">
                  <a:solidFill>
                    <a:schemeClr val="tx1">
                      <a:lumMod val="75000"/>
                      <a:lumOff val="25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accent3"/>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accent3"/>
                  </a:solidFill>
                  <a:latin typeface="微软雅黑" panose="020B0503020204020204" pitchFamily="34" charset="-122"/>
                  <a:ea typeface="微软雅黑" panose="020B0503020204020204" pitchFamily="34" charset="-122"/>
                </a:rPr>
                <a:t>23%</a:t>
              </a:r>
              <a:endParaRPr lang="zh-CN" altLang="en-US" sz="1400" b="1" dirty="0">
                <a:solidFill>
                  <a:schemeClr val="accent3"/>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06793734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6"/>
          <p:cNvSpPr txBox="1">
            <a:spLocks/>
          </p:cNvSpPr>
          <p:nvPr/>
        </p:nvSpPr>
        <p:spPr>
          <a:xfrm>
            <a:off x="576268" y="992379"/>
            <a:ext cx="8062181" cy="64326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lnSpc>
                <a:spcPct val="120000"/>
              </a:lnSpc>
              <a:buNone/>
            </a:pP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详写内容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 name="Down Arrow 15"/>
          <p:cNvSpPr/>
          <p:nvPr/>
        </p:nvSpPr>
        <p:spPr>
          <a:xfrm>
            <a:off x="62708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4" name="Rectangle 87"/>
          <p:cNvSpPr/>
          <p:nvPr/>
        </p:nvSpPr>
        <p:spPr>
          <a:xfrm>
            <a:off x="62708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5" name="Text Placeholder 4"/>
          <p:cNvSpPr txBox="1">
            <a:spLocks/>
          </p:cNvSpPr>
          <p:nvPr/>
        </p:nvSpPr>
        <p:spPr>
          <a:xfrm>
            <a:off x="763925"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35%</a:t>
            </a:r>
          </a:p>
        </p:txBody>
      </p:sp>
      <p:sp>
        <p:nvSpPr>
          <p:cNvPr id="6" name="Text Placeholder 4"/>
          <p:cNvSpPr txBox="1">
            <a:spLocks/>
          </p:cNvSpPr>
          <p:nvPr/>
        </p:nvSpPr>
        <p:spPr>
          <a:xfrm>
            <a:off x="789961"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a:t>
            </a:r>
            <a:r>
              <a:rPr lang="zh-CN" altLang="en-US" sz="1100" b="1" dirty="0" smtClean="0">
                <a:solidFill>
                  <a:schemeClr val="bg1"/>
                </a:solidFill>
                <a:latin typeface="微软雅黑" panose="020B0503020204020204" pitchFamily="34" charset="-122"/>
                <a:ea typeface="微软雅黑" panose="020B0503020204020204" pitchFamily="34" charset="-122"/>
                <a:cs typeface="Lato Regular"/>
              </a:rPr>
              <a:t>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7" name="Text Placeholder 6"/>
          <p:cNvSpPr txBox="1">
            <a:spLocks/>
          </p:cNvSpPr>
          <p:nvPr/>
        </p:nvSpPr>
        <p:spPr>
          <a:xfrm>
            <a:off x="691130"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smtClean="0">
                <a:solidFill>
                  <a:schemeClr val="bg1"/>
                </a:solidFill>
                <a:latin typeface="微软雅黑" pitchFamily="34" charset="-122"/>
                <a:ea typeface="微软雅黑" pitchFamily="34" charset="-122"/>
              </a:rPr>
              <a:t>点击</a:t>
            </a:r>
            <a:r>
              <a:rPr lang="zh-CN" altLang="en-US" sz="1000" dirty="0">
                <a:solidFill>
                  <a:schemeClr val="bg1"/>
                </a:solidFill>
                <a:latin typeface="微软雅黑" pitchFamily="34" charset="-122"/>
                <a:ea typeface="微软雅黑" pitchFamily="34" charset="-122"/>
              </a:rPr>
              <a:t>输入本栏的具体文字，简明扼要的说明分项</a:t>
            </a:r>
            <a:r>
              <a:rPr lang="zh-CN" altLang="en-US" sz="1000" dirty="0" smtClean="0">
                <a:solidFill>
                  <a:schemeClr val="bg1"/>
                </a:solidFill>
                <a:latin typeface="微软雅黑" pitchFamily="34" charset="-122"/>
                <a:ea typeface="微软雅黑" pitchFamily="34" charset="-122"/>
              </a:rPr>
              <a:t>内容，</a:t>
            </a:r>
            <a:r>
              <a:rPr lang="zh-CN" altLang="en-US" sz="1000" dirty="0">
                <a:solidFill>
                  <a:schemeClr val="bg1"/>
                </a:solidFill>
                <a:latin typeface="微软雅黑" pitchFamily="34" charset="-122"/>
                <a:ea typeface="微软雅黑" pitchFamily="34" charset="-122"/>
              </a:rPr>
              <a:t>请根据您的具体内容酌情修改。</a:t>
            </a:r>
            <a:endParaRPr lang="en-US" altLang="zh-CN" sz="1000" dirty="0">
              <a:solidFill>
                <a:schemeClr val="bg1"/>
              </a:solidFill>
              <a:latin typeface="微软雅黑" pitchFamily="34" charset="-122"/>
              <a:ea typeface="微软雅黑" pitchFamily="34" charset="-122"/>
            </a:endParaRPr>
          </a:p>
        </p:txBody>
      </p:sp>
      <p:sp>
        <p:nvSpPr>
          <p:cNvPr id="8" name="Down Arrow 91"/>
          <p:cNvSpPr/>
          <p:nvPr/>
        </p:nvSpPr>
        <p:spPr>
          <a:xfrm>
            <a:off x="1970012"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9" name="Rectangle 92"/>
          <p:cNvSpPr/>
          <p:nvPr/>
        </p:nvSpPr>
        <p:spPr>
          <a:xfrm>
            <a:off x="1970012"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10" name="Text Placeholder 4"/>
          <p:cNvSpPr txBox="1">
            <a:spLocks/>
          </p:cNvSpPr>
          <p:nvPr/>
        </p:nvSpPr>
        <p:spPr>
          <a:xfrm>
            <a:off x="2106857"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80%</a:t>
            </a:r>
          </a:p>
        </p:txBody>
      </p:sp>
      <p:sp>
        <p:nvSpPr>
          <p:cNvPr id="11" name="Text Placeholder 4"/>
          <p:cNvSpPr txBox="1">
            <a:spLocks/>
          </p:cNvSpPr>
          <p:nvPr/>
        </p:nvSpPr>
        <p:spPr>
          <a:xfrm>
            <a:off x="2132892"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2" name="Text Placeholder 6"/>
          <p:cNvSpPr txBox="1">
            <a:spLocks/>
          </p:cNvSpPr>
          <p:nvPr/>
        </p:nvSpPr>
        <p:spPr>
          <a:xfrm>
            <a:off x="2034061"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3" name="Down Arrow 96"/>
          <p:cNvSpPr/>
          <p:nvPr/>
        </p:nvSpPr>
        <p:spPr>
          <a:xfrm>
            <a:off x="3306518"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14" name="Rectangle 97"/>
          <p:cNvSpPr/>
          <p:nvPr/>
        </p:nvSpPr>
        <p:spPr>
          <a:xfrm>
            <a:off x="3306518"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15" name="Text Placeholder 4"/>
          <p:cNvSpPr txBox="1">
            <a:spLocks/>
          </p:cNvSpPr>
          <p:nvPr/>
        </p:nvSpPr>
        <p:spPr>
          <a:xfrm>
            <a:off x="3443362"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95%</a:t>
            </a:r>
          </a:p>
        </p:txBody>
      </p:sp>
      <p:sp>
        <p:nvSpPr>
          <p:cNvPr id="16" name="Text Placeholder 4"/>
          <p:cNvSpPr txBox="1">
            <a:spLocks/>
          </p:cNvSpPr>
          <p:nvPr/>
        </p:nvSpPr>
        <p:spPr>
          <a:xfrm>
            <a:off x="3469398"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7" name="Text Placeholder 6"/>
          <p:cNvSpPr txBox="1">
            <a:spLocks/>
          </p:cNvSpPr>
          <p:nvPr/>
        </p:nvSpPr>
        <p:spPr>
          <a:xfrm>
            <a:off x="3370566"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bg1"/>
              </a:solidFill>
              <a:latin typeface="微软雅黑" pitchFamily="34" charset="-122"/>
              <a:ea typeface="微软雅黑" pitchFamily="34" charset="-122"/>
            </a:endParaRPr>
          </a:p>
        </p:txBody>
      </p:sp>
      <p:sp>
        <p:nvSpPr>
          <p:cNvPr id="18" name="Down Arrow 101"/>
          <p:cNvSpPr/>
          <p:nvPr/>
        </p:nvSpPr>
        <p:spPr>
          <a:xfrm>
            <a:off x="4655874"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19" name="Rectangle 102"/>
          <p:cNvSpPr/>
          <p:nvPr/>
        </p:nvSpPr>
        <p:spPr>
          <a:xfrm>
            <a:off x="4655874"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20" name="Text Placeholder 4"/>
          <p:cNvSpPr txBox="1">
            <a:spLocks/>
          </p:cNvSpPr>
          <p:nvPr/>
        </p:nvSpPr>
        <p:spPr>
          <a:xfrm>
            <a:off x="4792719"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25%</a:t>
            </a:r>
          </a:p>
        </p:txBody>
      </p:sp>
      <p:sp>
        <p:nvSpPr>
          <p:cNvPr id="21" name="Text Placeholder 4"/>
          <p:cNvSpPr txBox="1">
            <a:spLocks/>
          </p:cNvSpPr>
          <p:nvPr/>
        </p:nvSpPr>
        <p:spPr>
          <a:xfrm>
            <a:off x="4818754"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22" name="Text Placeholder 6"/>
          <p:cNvSpPr txBox="1">
            <a:spLocks/>
          </p:cNvSpPr>
          <p:nvPr/>
        </p:nvSpPr>
        <p:spPr>
          <a:xfrm>
            <a:off x="4719923"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3" name="Down Arrow 106"/>
          <p:cNvSpPr/>
          <p:nvPr/>
        </p:nvSpPr>
        <p:spPr>
          <a:xfrm>
            <a:off x="600523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24" name="Rectangle 107"/>
          <p:cNvSpPr/>
          <p:nvPr/>
        </p:nvSpPr>
        <p:spPr>
          <a:xfrm>
            <a:off x="600523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25" name="Text Placeholder 4"/>
          <p:cNvSpPr txBox="1">
            <a:spLocks/>
          </p:cNvSpPr>
          <p:nvPr/>
        </p:nvSpPr>
        <p:spPr>
          <a:xfrm>
            <a:off x="6142076"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14%</a:t>
            </a:r>
          </a:p>
        </p:txBody>
      </p:sp>
      <p:sp>
        <p:nvSpPr>
          <p:cNvPr id="26" name="Text Placeholder 4"/>
          <p:cNvSpPr txBox="1">
            <a:spLocks/>
          </p:cNvSpPr>
          <p:nvPr/>
        </p:nvSpPr>
        <p:spPr>
          <a:xfrm>
            <a:off x="6168110"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7" name="Text Placeholder 6"/>
          <p:cNvSpPr txBox="1">
            <a:spLocks/>
          </p:cNvSpPr>
          <p:nvPr/>
        </p:nvSpPr>
        <p:spPr>
          <a:xfrm>
            <a:off x="6069279"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bg1"/>
              </a:solidFill>
              <a:latin typeface="微软雅黑" pitchFamily="34" charset="-122"/>
              <a:ea typeface="微软雅黑" pitchFamily="34" charset="-122"/>
            </a:endParaRPr>
          </a:p>
        </p:txBody>
      </p:sp>
      <p:sp>
        <p:nvSpPr>
          <p:cNvPr id="28" name="Down Arrow 111"/>
          <p:cNvSpPr/>
          <p:nvPr/>
        </p:nvSpPr>
        <p:spPr>
          <a:xfrm>
            <a:off x="7361013"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29" name="Rectangle 112"/>
          <p:cNvSpPr/>
          <p:nvPr/>
        </p:nvSpPr>
        <p:spPr>
          <a:xfrm>
            <a:off x="7361013"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30" name="Text Placeholder 4"/>
          <p:cNvSpPr txBox="1">
            <a:spLocks/>
          </p:cNvSpPr>
          <p:nvPr/>
        </p:nvSpPr>
        <p:spPr>
          <a:xfrm>
            <a:off x="7497857" y="1975416"/>
            <a:ext cx="992703" cy="417707"/>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23%</a:t>
            </a:r>
          </a:p>
        </p:txBody>
      </p:sp>
      <p:sp>
        <p:nvSpPr>
          <p:cNvPr id="31" name="Text Placeholder 4"/>
          <p:cNvSpPr txBox="1">
            <a:spLocks/>
          </p:cNvSpPr>
          <p:nvPr/>
        </p:nvSpPr>
        <p:spPr>
          <a:xfrm>
            <a:off x="7523893" y="2657718"/>
            <a:ext cx="946938" cy="241596"/>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ctr">
              <a:buNone/>
            </a:pP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2" name="Text Placeholder 6"/>
          <p:cNvSpPr txBox="1">
            <a:spLocks/>
          </p:cNvSpPr>
          <p:nvPr/>
        </p:nvSpPr>
        <p:spPr>
          <a:xfrm>
            <a:off x="7425061" y="2905284"/>
            <a:ext cx="1132582" cy="623441"/>
          </a:xfrm>
          <a:prstGeom prst="rect">
            <a:avLst/>
          </a:prstGeom>
        </p:spPr>
        <p:txBody>
          <a:bodyPr lIns="34281" tIns="17140" rIns="34281" bIns="17140"/>
          <a:lstStyle>
            <a:lvl1pPr marL="779114" indent="-779114" algn="l" defTabSz="1038821" rtl="0" eaLnBrk="1" latinLnBrk="0" hangingPunct="1">
              <a:spcBef>
                <a:spcPct val="20000"/>
              </a:spcBef>
              <a:buFont typeface="Arial"/>
              <a:buChar char="•"/>
              <a:defRPr sz="7200" kern="1200">
                <a:solidFill>
                  <a:schemeClr val="tx1"/>
                </a:solidFill>
                <a:latin typeface="+mn-lt"/>
                <a:ea typeface="+mn-ea"/>
                <a:cs typeface="+mn-cs"/>
              </a:defRPr>
            </a:lvl1pPr>
            <a:lvl2pPr marL="1688083" indent="-649262" algn="l" defTabSz="1038821" rtl="0" eaLnBrk="1" latinLnBrk="0" hangingPunct="1">
              <a:spcBef>
                <a:spcPct val="20000"/>
              </a:spcBef>
              <a:buFont typeface="Arial"/>
              <a:buChar char="–"/>
              <a:defRPr sz="6400" kern="1200">
                <a:solidFill>
                  <a:schemeClr val="tx1"/>
                </a:solidFill>
                <a:latin typeface="+mn-lt"/>
                <a:ea typeface="+mn-ea"/>
                <a:cs typeface="+mn-cs"/>
              </a:defRPr>
            </a:lvl2pPr>
            <a:lvl3pPr marL="2597052" indent="-519410" algn="l" defTabSz="1038821" rtl="0" eaLnBrk="1" latinLnBrk="0" hangingPunct="1">
              <a:spcBef>
                <a:spcPct val="20000"/>
              </a:spcBef>
              <a:buFont typeface="Arial"/>
              <a:buChar char="•"/>
              <a:defRPr sz="5300" kern="1200">
                <a:solidFill>
                  <a:schemeClr val="tx1"/>
                </a:solidFill>
                <a:latin typeface="+mn-lt"/>
                <a:ea typeface="+mn-ea"/>
                <a:cs typeface="+mn-cs"/>
              </a:defRPr>
            </a:lvl3pPr>
            <a:lvl4pPr marL="3635870" indent="-519410" algn="l" defTabSz="1038821" rtl="0" eaLnBrk="1" latinLnBrk="0" hangingPunct="1">
              <a:spcBef>
                <a:spcPct val="20000"/>
              </a:spcBef>
              <a:buFont typeface="Arial"/>
              <a:buChar char="–"/>
              <a:defRPr sz="4500" kern="1200">
                <a:solidFill>
                  <a:schemeClr val="tx1"/>
                </a:solidFill>
                <a:latin typeface="+mn-lt"/>
                <a:ea typeface="+mn-ea"/>
                <a:cs typeface="+mn-cs"/>
              </a:defRPr>
            </a:lvl4pPr>
            <a:lvl5pPr marL="4674691" indent="-519410" algn="l" defTabSz="1038821" rtl="0" eaLnBrk="1" latinLnBrk="0" hangingPunct="1">
              <a:spcBef>
                <a:spcPct val="20000"/>
              </a:spcBef>
              <a:buFont typeface="Arial"/>
              <a:buChar char="»"/>
              <a:defRPr sz="4500" kern="1200">
                <a:solidFill>
                  <a:schemeClr val="tx1"/>
                </a:solidFill>
                <a:latin typeface="+mn-lt"/>
                <a:ea typeface="+mn-ea"/>
                <a:cs typeface="+mn-cs"/>
              </a:defRPr>
            </a:lvl5pPr>
            <a:lvl6pPr marL="5713512" indent="-519410" algn="l" defTabSz="1038821" rtl="0" eaLnBrk="1" latinLnBrk="0" hangingPunct="1">
              <a:spcBef>
                <a:spcPct val="20000"/>
              </a:spcBef>
              <a:buFont typeface="Arial"/>
              <a:buChar char="•"/>
              <a:defRPr sz="4500" kern="1200">
                <a:solidFill>
                  <a:schemeClr val="tx1"/>
                </a:solidFill>
                <a:latin typeface="+mn-lt"/>
                <a:ea typeface="+mn-ea"/>
                <a:cs typeface="+mn-cs"/>
              </a:defRPr>
            </a:lvl6pPr>
            <a:lvl7pPr marL="6752333" indent="-519410" algn="l" defTabSz="1038821" rtl="0" eaLnBrk="1" latinLnBrk="0" hangingPunct="1">
              <a:spcBef>
                <a:spcPct val="20000"/>
              </a:spcBef>
              <a:buFont typeface="Arial"/>
              <a:buChar char="•"/>
              <a:defRPr sz="4500" kern="1200">
                <a:solidFill>
                  <a:schemeClr val="tx1"/>
                </a:solidFill>
                <a:latin typeface="+mn-lt"/>
                <a:ea typeface="+mn-ea"/>
                <a:cs typeface="+mn-cs"/>
              </a:defRPr>
            </a:lvl7pPr>
            <a:lvl8pPr marL="7791154" indent="-519410" algn="l" defTabSz="1038821" rtl="0" eaLnBrk="1" latinLnBrk="0" hangingPunct="1">
              <a:spcBef>
                <a:spcPct val="20000"/>
              </a:spcBef>
              <a:buFont typeface="Arial"/>
              <a:buChar char="•"/>
              <a:defRPr sz="4500" kern="1200">
                <a:solidFill>
                  <a:schemeClr val="tx1"/>
                </a:solidFill>
                <a:latin typeface="+mn-lt"/>
                <a:ea typeface="+mn-ea"/>
                <a:cs typeface="+mn-cs"/>
              </a:defRPr>
            </a:lvl8pPr>
            <a:lvl9pPr marL="8829974" indent="-519410" algn="l" defTabSz="1038821" rtl="0" eaLnBrk="1" latinLnBrk="0" hangingPunct="1">
              <a:spcBef>
                <a:spcPct val="20000"/>
              </a:spcBef>
              <a:buFont typeface="Arial"/>
              <a:buChar char="•"/>
              <a:defRPr sz="4500" kern="1200">
                <a:solidFill>
                  <a:schemeClr val="tx1"/>
                </a:solidFill>
                <a:latin typeface="+mn-lt"/>
                <a:ea typeface="+mn-ea"/>
                <a:cs typeface="+mn-cs"/>
              </a:defRPr>
            </a:lvl9pPr>
          </a:lstStyle>
          <a:p>
            <a:pPr marL="0" indent="0" algn="just">
              <a:buNone/>
            </a:pP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点击输入本栏的具体文字，简明扼要的说明分项内容，请根据您的具体内容酌情修改。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175457000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par>
                          <p:cTn id="60" fill="hold">
                            <p:stCondLst>
                              <p:cond delay="1500"/>
                            </p:stCondLst>
                            <p:childTnLst>
                              <p:par>
                                <p:cTn id="61" presetID="53" presetClass="entr" presetSubtype="16"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500" fill="hold"/>
                                        <p:tgtEl>
                                          <p:spTgt spid="16"/>
                                        </p:tgtEl>
                                        <p:attrNameLst>
                                          <p:attrName>ppt_w</p:attrName>
                                        </p:attrNameLst>
                                      </p:cBhvr>
                                      <p:tavLst>
                                        <p:tav tm="0">
                                          <p:val>
                                            <p:fltVal val="0"/>
                                          </p:val>
                                        </p:tav>
                                        <p:tav tm="100000">
                                          <p:val>
                                            <p:strVal val="#ppt_w"/>
                                          </p:val>
                                        </p:tav>
                                      </p:tavLst>
                                    </p:anim>
                                    <p:anim calcmode="lin" valueType="num">
                                      <p:cBhvr>
                                        <p:cTn id="79" dur="500" fill="hold"/>
                                        <p:tgtEl>
                                          <p:spTgt spid="16"/>
                                        </p:tgtEl>
                                        <p:attrNameLst>
                                          <p:attrName>ppt_h</p:attrName>
                                        </p:attrNameLst>
                                      </p:cBhvr>
                                      <p:tavLst>
                                        <p:tav tm="0">
                                          <p:val>
                                            <p:fltVal val="0"/>
                                          </p:val>
                                        </p:tav>
                                        <p:tav tm="100000">
                                          <p:val>
                                            <p:strVal val="#ppt_h"/>
                                          </p:val>
                                        </p:tav>
                                      </p:tavLst>
                                    </p:anim>
                                    <p:animEffect transition="in" filter="fade">
                                      <p:cBhvr>
                                        <p:cTn id="80" dur="500"/>
                                        <p:tgtEl>
                                          <p:spTgt spid="1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Effect transition="in" filter="fade">
                                      <p:cBhvr>
                                        <p:cTn id="85" dur="500"/>
                                        <p:tgtEl>
                                          <p:spTgt spid="17"/>
                                        </p:tgtEl>
                                      </p:cBhvr>
                                    </p:animEffect>
                                  </p:childTnLst>
                                </p:cTn>
                              </p:par>
                            </p:childTnLst>
                          </p:cTn>
                        </p:par>
                        <p:par>
                          <p:cTn id="86" fill="hold">
                            <p:stCondLst>
                              <p:cond delay="2000"/>
                            </p:stCondLst>
                            <p:childTnLst>
                              <p:par>
                                <p:cTn id="87" presetID="53" presetClass="entr" presetSubtype="16"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500" fill="hold"/>
                                        <p:tgtEl>
                                          <p:spTgt spid="18"/>
                                        </p:tgtEl>
                                        <p:attrNameLst>
                                          <p:attrName>ppt_w</p:attrName>
                                        </p:attrNameLst>
                                      </p:cBhvr>
                                      <p:tavLst>
                                        <p:tav tm="0">
                                          <p:val>
                                            <p:fltVal val="0"/>
                                          </p:val>
                                        </p:tav>
                                        <p:tav tm="100000">
                                          <p:val>
                                            <p:strVal val="#ppt_w"/>
                                          </p:val>
                                        </p:tav>
                                      </p:tavLst>
                                    </p:anim>
                                    <p:anim calcmode="lin" valueType="num">
                                      <p:cBhvr>
                                        <p:cTn id="90" dur="500" fill="hold"/>
                                        <p:tgtEl>
                                          <p:spTgt spid="18"/>
                                        </p:tgtEl>
                                        <p:attrNameLst>
                                          <p:attrName>ppt_h</p:attrName>
                                        </p:attrNameLst>
                                      </p:cBhvr>
                                      <p:tavLst>
                                        <p:tav tm="0">
                                          <p:val>
                                            <p:fltVal val="0"/>
                                          </p:val>
                                        </p:tav>
                                        <p:tav tm="100000">
                                          <p:val>
                                            <p:strVal val="#ppt_h"/>
                                          </p:val>
                                        </p:tav>
                                      </p:tavLst>
                                    </p:anim>
                                    <p:animEffect transition="in" filter="fade">
                                      <p:cBhvr>
                                        <p:cTn id="91" dur="500"/>
                                        <p:tgtEl>
                                          <p:spTgt spid="18"/>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p:cTn id="99" dur="500" fill="hold"/>
                                        <p:tgtEl>
                                          <p:spTgt spid="20"/>
                                        </p:tgtEl>
                                        <p:attrNameLst>
                                          <p:attrName>ppt_w</p:attrName>
                                        </p:attrNameLst>
                                      </p:cBhvr>
                                      <p:tavLst>
                                        <p:tav tm="0">
                                          <p:val>
                                            <p:fltVal val="0"/>
                                          </p:val>
                                        </p:tav>
                                        <p:tav tm="100000">
                                          <p:val>
                                            <p:strVal val="#ppt_w"/>
                                          </p:val>
                                        </p:tav>
                                      </p:tavLst>
                                    </p:anim>
                                    <p:anim calcmode="lin" valueType="num">
                                      <p:cBhvr>
                                        <p:cTn id="100" dur="500" fill="hold"/>
                                        <p:tgtEl>
                                          <p:spTgt spid="20"/>
                                        </p:tgtEl>
                                        <p:attrNameLst>
                                          <p:attrName>ppt_h</p:attrName>
                                        </p:attrNameLst>
                                      </p:cBhvr>
                                      <p:tavLst>
                                        <p:tav tm="0">
                                          <p:val>
                                            <p:fltVal val="0"/>
                                          </p:val>
                                        </p:tav>
                                        <p:tav tm="100000">
                                          <p:val>
                                            <p:strVal val="#ppt_h"/>
                                          </p:val>
                                        </p:tav>
                                      </p:tavLst>
                                    </p:anim>
                                    <p:animEffect transition="in" filter="fade">
                                      <p:cBhvr>
                                        <p:cTn id="101" dur="500"/>
                                        <p:tgtEl>
                                          <p:spTgt spid="20"/>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childTnLst>
                          </p:cTn>
                        </p:par>
                        <p:par>
                          <p:cTn id="112" fill="hold">
                            <p:stCondLst>
                              <p:cond delay="2500"/>
                            </p:stCondLst>
                            <p:childTnLst>
                              <p:par>
                                <p:cTn id="113" presetID="53" presetClass="entr" presetSubtype="16"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Effect transition="in" filter="fade">
                                      <p:cBhvr>
                                        <p:cTn id="127" dur="500"/>
                                        <p:tgtEl>
                                          <p:spTgt spid="2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6"/>
                                        </p:tgtEl>
                                        <p:attrNameLst>
                                          <p:attrName>style.visibility</p:attrName>
                                        </p:attrNameLst>
                                      </p:cBhvr>
                                      <p:to>
                                        <p:strVal val="visible"/>
                                      </p:to>
                                    </p:set>
                                    <p:anim calcmode="lin" valueType="num">
                                      <p:cBhvr>
                                        <p:cTn id="130" dur="500" fill="hold"/>
                                        <p:tgtEl>
                                          <p:spTgt spid="26"/>
                                        </p:tgtEl>
                                        <p:attrNameLst>
                                          <p:attrName>ppt_w</p:attrName>
                                        </p:attrNameLst>
                                      </p:cBhvr>
                                      <p:tavLst>
                                        <p:tav tm="0">
                                          <p:val>
                                            <p:fltVal val="0"/>
                                          </p:val>
                                        </p:tav>
                                        <p:tav tm="100000">
                                          <p:val>
                                            <p:strVal val="#ppt_w"/>
                                          </p:val>
                                        </p:tav>
                                      </p:tavLst>
                                    </p:anim>
                                    <p:anim calcmode="lin" valueType="num">
                                      <p:cBhvr>
                                        <p:cTn id="131" dur="500" fill="hold"/>
                                        <p:tgtEl>
                                          <p:spTgt spid="26"/>
                                        </p:tgtEl>
                                        <p:attrNameLst>
                                          <p:attrName>ppt_h</p:attrName>
                                        </p:attrNameLst>
                                      </p:cBhvr>
                                      <p:tavLst>
                                        <p:tav tm="0">
                                          <p:val>
                                            <p:fltVal val="0"/>
                                          </p:val>
                                        </p:tav>
                                        <p:tav tm="100000">
                                          <p:val>
                                            <p:strVal val="#ppt_h"/>
                                          </p:val>
                                        </p:tav>
                                      </p:tavLst>
                                    </p:anim>
                                    <p:animEffect transition="in" filter="fade">
                                      <p:cBhvr>
                                        <p:cTn id="132" dur="500"/>
                                        <p:tgtEl>
                                          <p:spTgt spid="26"/>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 calcmode="lin" valueType="num">
                                      <p:cBhvr>
                                        <p:cTn id="135" dur="500" fill="hold"/>
                                        <p:tgtEl>
                                          <p:spTgt spid="27"/>
                                        </p:tgtEl>
                                        <p:attrNameLst>
                                          <p:attrName>ppt_w</p:attrName>
                                        </p:attrNameLst>
                                      </p:cBhvr>
                                      <p:tavLst>
                                        <p:tav tm="0">
                                          <p:val>
                                            <p:fltVal val="0"/>
                                          </p:val>
                                        </p:tav>
                                        <p:tav tm="100000">
                                          <p:val>
                                            <p:strVal val="#ppt_w"/>
                                          </p:val>
                                        </p:tav>
                                      </p:tavLst>
                                    </p:anim>
                                    <p:anim calcmode="lin" valueType="num">
                                      <p:cBhvr>
                                        <p:cTn id="136" dur="500" fill="hold"/>
                                        <p:tgtEl>
                                          <p:spTgt spid="27"/>
                                        </p:tgtEl>
                                        <p:attrNameLst>
                                          <p:attrName>ppt_h</p:attrName>
                                        </p:attrNameLst>
                                      </p:cBhvr>
                                      <p:tavLst>
                                        <p:tav tm="0">
                                          <p:val>
                                            <p:fltVal val="0"/>
                                          </p:val>
                                        </p:tav>
                                        <p:tav tm="100000">
                                          <p:val>
                                            <p:strVal val="#ppt_h"/>
                                          </p:val>
                                        </p:tav>
                                      </p:tavLst>
                                    </p:anim>
                                    <p:animEffect transition="in" filter="fade">
                                      <p:cBhvr>
                                        <p:cTn id="137" dur="500"/>
                                        <p:tgtEl>
                                          <p:spTgt spid="27"/>
                                        </p:tgtEl>
                                      </p:cBhvr>
                                    </p:animEffect>
                                  </p:childTnLst>
                                </p:cTn>
                              </p:par>
                            </p:childTnLst>
                          </p:cTn>
                        </p:par>
                        <p:par>
                          <p:cTn id="138" fill="hold">
                            <p:stCondLst>
                              <p:cond delay="3000"/>
                            </p:stCondLst>
                            <p:childTnLst>
                              <p:par>
                                <p:cTn id="139" presetID="53" presetClass="entr" presetSubtype="16" fill="hold" grpId="0" nodeType="afterEffect">
                                  <p:stCondLst>
                                    <p:cond delay="0"/>
                                  </p:stCondLst>
                                  <p:childTnLst>
                                    <p:set>
                                      <p:cBhvr>
                                        <p:cTn id="140" dur="1" fill="hold">
                                          <p:stCondLst>
                                            <p:cond delay="0"/>
                                          </p:stCondLst>
                                        </p:cTn>
                                        <p:tgtEl>
                                          <p:spTgt spid="28"/>
                                        </p:tgtEl>
                                        <p:attrNameLst>
                                          <p:attrName>style.visibility</p:attrName>
                                        </p:attrNameLst>
                                      </p:cBhvr>
                                      <p:to>
                                        <p:strVal val="visible"/>
                                      </p:to>
                                    </p:set>
                                    <p:anim calcmode="lin" valueType="num">
                                      <p:cBhvr>
                                        <p:cTn id="141" dur="500" fill="hold"/>
                                        <p:tgtEl>
                                          <p:spTgt spid="28"/>
                                        </p:tgtEl>
                                        <p:attrNameLst>
                                          <p:attrName>ppt_w</p:attrName>
                                        </p:attrNameLst>
                                      </p:cBhvr>
                                      <p:tavLst>
                                        <p:tav tm="0">
                                          <p:val>
                                            <p:fltVal val="0"/>
                                          </p:val>
                                        </p:tav>
                                        <p:tav tm="100000">
                                          <p:val>
                                            <p:strVal val="#ppt_w"/>
                                          </p:val>
                                        </p:tav>
                                      </p:tavLst>
                                    </p:anim>
                                    <p:anim calcmode="lin" valueType="num">
                                      <p:cBhvr>
                                        <p:cTn id="142" dur="500" fill="hold"/>
                                        <p:tgtEl>
                                          <p:spTgt spid="28"/>
                                        </p:tgtEl>
                                        <p:attrNameLst>
                                          <p:attrName>ppt_h</p:attrName>
                                        </p:attrNameLst>
                                      </p:cBhvr>
                                      <p:tavLst>
                                        <p:tav tm="0">
                                          <p:val>
                                            <p:fltVal val="0"/>
                                          </p:val>
                                        </p:tav>
                                        <p:tav tm="100000">
                                          <p:val>
                                            <p:strVal val="#ppt_h"/>
                                          </p:val>
                                        </p:tav>
                                      </p:tavLst>
                                    </p:anim>
                                    <p:animEffect transition="in" filter="fade">
                                      <p:cBhvr>
                                        <p:cTn id="143" dur="500"/>
                                        <p:tgtEl>
                                          <p:spTgt spid="28"/>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 calcmode="lin" valueType="num">
                                      <p:cBhvr>
                                        <p:cTn id="146" dur="500" fill="hold"/>
                                        <p:tgtEl>
                                          <p:spTgt spid="29"/>
                                        </p:tgtEl>
                                        <p:attrNameLst>
                                          <p:attrName>ppt_w</p:attrName>
                                        </p:attrNameLst>
                                      </p:cBhvr>
                                      <p:tavLst>
                                        <p:tav tm="0">
                                          <p:val>
                                            <p:fltVal val="0"/>
                                          </p:val>
                                        </p:tav>
                                        <p:tav tm="100000">
                                          <p:val>
                                            <p:strVal val="#ppt_w"/>
                                          </p:val>
                                        </p:tav>
                                      </p:tavLst>
                                    </p:anim>
                                    <p:anim calcmode="lin" valueType="num">
                                      <p:cBhvr>
                                        <p:cTn id="147" dur="500" fill="hold"/>
                                        <p:tgtEl>
                                          <p:spTgt spid="29"/>
                                        </p:tgtEl>
                                        <p:attrNameLst>
                                          <p:attrName>ppt_h</p:attrName>
                                        </p:attrNameLst>
                                      </p:cBhvr>
                                      <p:tavLst>
                                        <p:tav tm="0">
                                          <p:val>
                                            <p:fltVal val="0"/>
                                          </p:val>
                                        </p:tav>
                                        <p:tav tm="100000">
                                          <p:val>
                                            <p:strVal val="#ppt_h"/>
                                          </p:val>
                                        </p:tav>
                                      </p:tavLst>
                                    </p:anim>
                                    <p:animEffect transition="in" filter="fade">
                                      <p:cBhvr>
                                        <p:cTn id="148" dur="500"/>
                                        <p:tgtEl>
                                          <p:spTgt spid="2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30"/>
                                        </p:tgtEl>
                                        <p:attrNameLst>
                                          <p:attrName>style.visibility</p:attrName>
                                        </p:attrNameLst>
                                      </p:cBhvr>
                                      <p:to>
                                        <p:strVal val="visible"/>
                                      </p:to>
                                    </p:set>
                                    <p:anim calcmode="lin" valueType="num">
                                      <p:cBhvr>
                                        <p:cTn id="151" dur="500" fill="hold"/>
                                        <p:tgtEl>
                                          <p:spTgt spid="30"/>
                                        </p:tgtEl>
                                        <p:attrNameLst>
                                          <p:attrName>ppt_w</p:attrName>
                                        </p:attrNameLst>
                                      </p:cBhvr>
                                      <p:tavLst>
                                        <p:tav tm="0">
                                          <p:val>
                                            <p:fltVal val="0"/>
                                          </p:val>
                                        </p:tav>
                                        <p:tav tm="100000">
                                          <p:val>
                                            <p:strVal val="#ppt_w"/>
                                          </p:val>
                                        </p:tav>
                                      </p:tavLst>
                                    </p:anim>
                                    <p:anim calcmode="lin" valueType="num">
                                      <p:cBhvr>
                                        <p:cTn id="152" dur="500" fill="hold"/>
                                        <p:tgtEl>
                                          <p:spTgt spid="30"/>
                                        </p:tgtEl>
                                        <p:attrNameLst>
                                          <p:attrName>ppt_h</p:attrName>
                                        </p:attrNameLst>
                                      </p:cBhvr>
                                      <p:tavLst>
                                        <p:tav tm="0">
                                          <p:val>
                                            <p:fltVal val="0"/>
                                          </p:val>
                                        </p:tav>
                                        <p:tav tm="100000">
                                          <p:val>
                                            <p:strVal val="#ppt_h"/>
                                          </p:val>
                                        </p:tav>
                                      </p:tavLst>
                                    </p:anim>
                                    <p:animEffect transition="in" filter="fade">
                                      <p:cBhvr>
                                        <p:cTn id="153" dur="500"/>
                                        <p:tgtEl>
                                          <p:spTgt spid="3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31"/>
                                        </p:tgtEl>
                                        <p:attrNameLst>
                                          <p:attrName>style.visibility</p:attrName>
                                        </p:attrNameLst>
                                      </p:cBhvr>
                                      <p:to>
                                        <p:strVal val="visible"/>
                                      </p:to>
                                    </p:set>
                                    <p:anim calcmode="lin" valueType="num">
                                      <p:cBhvr>
                                        <p:cTn id="156" dur="500" fill="hold"/>
                                        <p:tgtEl>
                                          <p:spTgt spid="31"/>
                                        </p:tgtEl>
                                        <p:attrNameLst>
                                          <p:attrName>ppt_w</p:attrName>
                                        </p:attrNameLst>
                                      </p:cBhvr>
                                      <p:tavLst>
                                        <p:tav tm="0">
                                          <p:val>
                                            <p:fltVal val="0"/>
                                          </p:val>
                                        </p:tav>
                                        <p:tav tm="100000">
                                          <p:val>
                                            <p:strVal val="#ppt_w"/>
                                          </p:val>
                                        </p:tav>
                                      </p:tavLst>
                                    </p:anim>
                                    <p:anim calcmode="lin" valueType="num">
                                      <p:cBhvr>
                                        <p:cTn id="157" dur="500" fill="hold"/>
                                        <p:tgtEl>
                                          <p:spTgt spid="31"/>
                                        </p:tgtEl>
                                        <p:attrNameLst>
                                          <p:attrName>ppt_h</p:attrName>
                                        </p:attrNameLst>
                                      </p:cBhvr>
                                      <p:tavLst>
                                        <p:tav tm="0">
                                          <p:val>
                                            <p:fltVal val="0"/>
                                          </p:val>
                                        </p:tav>
                                        <p:tav tm="100000">
                                          <p:val>
                                            <p:strVal val="#ppt_h"/>
                                          </p:val>
                                        </p:tav>
                                      </p:tavLst>
                                    </p:anim>
                                    <p:animEffect transition="in" filter="fade">
                                      <p:cBhvr>
                                        <p:cTn id="158" dur="500"/>
                                        <p:tgtEl>
                                          <p:spTgt spid="31"/>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32"/>
                                        </p:tgtEl>
                                        <p:attrNameLst>
                                          <p:attrName>style.visibility</p:attrName>
                                        </p:attrNameLst>
                                      </p:cBhvr>
                                      <p:to>
                                        <p:strVal val="visible"/>
                                      </p:to>
                                    </p:set>
                                    <p:anim calcmode="lin" valueType="num">
                                      <p:cBhvr>
                                        <p:cTn id="161" dur="500" fill="hold"/>
                                        <p:tgtEl>
                                          <p:spTgt spid="32"/>
                                        </p:tgtEl>
                                        <p:attrNameLst>
                                          <p:attrName>ppt_w</p:attrName>
                                        </p:attrNameLst>
                                      </p:cBhvr>
                                      <p:tavLst>
                                        <p:tav tm="0">
                                          <p:val>
                                            <p:fltVal val="0"/>
                                          </p:val>
                                        </p:tav>
                                        <p:tav tm="100000">
                                          <p:val>
                                            <p:strVal val="#ppt_w"/>
                                          </p:val>
                                        </p:tav>
                                      </p:tavLst>
                                    </p:anim>
                                    <p:anim calcmode="lin" valueType="num">
                                      <p:cBhvr>
                                        <p:cTn id="162" dur="500" fill="hold"/>
                                        <p:tgtEl>
                                          <p:spTgt spid="32"/>
                                        </p:tgtEl>
                                        <p:attrNameLst>
                                          <p:attrName>ppt_h</p:attrName>
                                        </p:attrNameLst>
                                      </p:cBhvr>
                                      <p:tavLst>
                                        <p:tav tm="0">
                                          <p:val>
                                            <p:fltVal val="0"/>
                                          </p:val>
                                        </p:tav>
                                        <p:tav tm="100000">
                                          <p:val>
                                            <p:strVal val="#ppt_h"/>
                                          </p:val>
                                        </p:tav>
                                      </p:tavLst>
                                    </p:anim>
                                    <p:animEffect transition="in" filter="fade">
                                      <p:cBhvr>
                                        <p:cTn id="1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animBg="1"/>
      <p:bldP spid="9" grpId="0" animBg="1"/>
      <p:bldP spid="10" grpId="0"/>
      <p:bldP spid="11" grpId="0"/>
      <p:bldP spid="12" grpId="0"/>
      <p:bldP spid="13" grpId="0" animBg="1"/>
      <p:bldP spid="14" grpId="0" animBg="1"/>
      <p:bldP spid="15" grpId="0"/>
      <p:bldP spid="16" grpId="0"/>
      <p:bldP spid="17" grpId="0"/>
      <p:bldP spid="18" grpId="0" animBg="1"/>
      <p:bldP spid="19" grpId="0" animBg="1"/>
      <p:bldP spid="20" grpId="0"/>
      <p:bldP spid="21" grpId="0"/>
      <p:bldP spid="22" grpId="0"/>
      <p:bldP spid="23" grpId="0" animBg="1"/>
      <p:bldP spid="24" grpId="0" animBg="1"/>
      <p:bldP spid="25" grpId="0"/>
      <p:bldP spid="26" grpId="0"/>
      <p:bldP spid="27" grpId="0"/>
      <p:bldP spid="28" grpId="0" animBg="1"/>
      <p:bldP spid="29" grpId="0" animBg="1"/>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2"/>
          <p:cNvSpPr/>
          <p:nvPr/>
        </p:nvSpPr>
        <p:spPr>
          <a:xfrm>
            <a:off x="5763091" y="1481933"/>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3" name="椭圆 2"/>
          <p:cNvSpPr/>
          <p:nvPr/>
        </p:nvSpPr>
        <p:spPr>
          <a:xfrm flipV="1">
            <a:off x="5763091"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sp>
        <p:nvSpPr>
          <p:cNvPr id="54" name="椭圆 2"/>
          <p:cNvSpPr/>
          <p:nvPr/>
        </p:nvSpPr>
        <p:spPr>
          <a:xfrm flipH="1">
            <a:off x="2625746" y="1494567"/>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zh-CN" altLang="en-US" sz="1350" b="0" kern="0" dirty="0">
              <a:solidFill>
                <a:schemeClr val="tx1">
                  <a:lumMod val="50000"/>
                </a:schemeClr>
              </a:solidFill>
              <a:latin typeface="Calibri"/>
              <a:ea typeface="微软雅黑" pitchFamily="34" charset="-122"/>
            </a:endParaRPr>
          </a:p>
        </p:txBody>
      </p:sp>
      <p:sp>
        <p:nvSpPr>
          <p:cNvPr id="55" name="椭圆 2"/>
          <p:cNvSpPr/>
          <p:nvPr/>
        </p:nvSpPr>
        <p:spPr>
          <a:xfrm flipH="1" flipV="1">
            <a:off x="2625746" y="4077158"/>
            <a:ext cx="748047" cy="21308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85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b="0" kern="0" dirty="0">
              <a:solidFill>
                <a:schemeClr val="tx1">
                  <a:lumMod val="50000"/>
                </a:schemeClr>
              </a:solidFill>
              <a:latin typeface="Calibri"/>
              <a:ea typeface="微软雅黑" pitchFamily="34" charset="-122"/>
            </a:endParaRPr>
          </a:p>
        </p:txBody>
      </p:sp>
      <p:cxnSp>
        <p:nvCxnSpPr>
          <p:cNvPr id="56" name="直接连接符 55"/>
          <p:cNvCxnSpPr/>
          <p:nvPr/>
        </p:nvCxnSpPr>
        <p:spPr>
          <a:xfrm>
            <a:off x="2925599" y="1611428"/>
            <a:ext cx="1227390" cy="834926"/>
          </a:xfrm>
          <a:prstGeom prst="line">
            <a:avLst/>
          </a:prstGeom>
          <a:noFill/>
          <a:ln w="9525" cap="flat" cmpd="sng" algn="ctr">
            <a:solidFill>
              <a:sysClr val="window" lastClr="FFFFFF"/>
            </a:solidFill>
            <a:prstDash val="solid"/>
          </a:ln>
          <a:effectLst/>
        </p:spPr>
      </p:cxnSp>
      <p:cxnSp>
        <p:nvCxnSpPr>
          <p:cNvPr id="57" name="直接连接符 56"/>
          <p:cNvCxnSpPr/>
          <p:nvPr/>
        </p:nvCxnSpPr>
        <p:spPr>
          <a:xfrm flipH="1">
            <a:off x="4983893" y="1611428"/>
            <a:ext cx="1227389" cy="834926"/>
          </a:xfrm>
          <a:prstGeom prst="line">
            <a:avLst/>
          </a:prstGeom>
          <a:noFill/>
          <a:ln w="9525" cap="flat" cmpd="sng" algn="ctr">
            <a:solidFill>
              <a:sysClr val="window" lastClr="FFFFFF"/>
            </a:solidFill>
            <a:prstDash val="solid"/>
          </a:ln>
          <a:effectLst/>
        </p:spPr>
      </p:cxnSp>
      <p:cxnSp>
        <p:nvCxnSpPr>
          <p:cNvPr id="58" name="直接连接符 57"/>
          <p:cNvCxnSpPr/>
          <p:nvPr/>
        </p:nvCxnSpPr>
        <p:spPr>
          <a:xfrm flipV="1">
            <a:off x="2925599" y="3325389"/>
            <a:ext cx="1227390" cy="829841"/>
          </a:xfrm>
          <a:prstGeom prst="line">
            <a:avLst/>
          </a:prstGeom>
          <a:noFill/>
          <a:ln w="9525" cap="flat" cmpd="sng" algn="ctr">
            <a:solidFill>
              <a:sysClr val="window" lastClr="FFFFFF"/>
            </a:solidFill>
            <a:prstDash val="solid"/>
          </a:ln>
          <a:effectLst/>
        </p:spPr>
      </p:cxnSp>
      <p:cxnSp>
        <p:nvCxnSpPr>
          <p:cNvPr id="59" name="直接连接符 58"/>
          <p:cNvCxnSpPr/>
          <p:nvPr/>
        </p:nvCxnSpPr>
        <p:spPr>
          <a:xfrm flipH="1" flipV="1">
            <a:off x="4983893" y="3325389"/>
            <a:ext cx="1153221" cy="829841"/>
          </a:xfrm>
          <a:prstGeom prst="line">
            <a:avLst/>
          </a:prstGeom>
          <a:noFill/>
          <a:ln w="9525" cap="flat" cmpd="sng" algn="ctr">
            <a:solidFill>
              <a:sysClr val="window" lastClr="FFFFFF"/>
            </a:solidFill>
            <a:prstDash val="solid"/>
          </a:ln>
          <a:effectLst/>
        </p:spPr>
      </p:cxnSp>
      <p:sp>
        <p:nvSpPr>
          <p:cNvPr id="60" name="KSO_GT1.4"/>
          <p:cNvSpPr/>
          <p:nvPr/>
        </p:nvSpPr>
        <p:spPr>
          <a:xfrm rot="2479457" flipV="1">
            <a:off x="4323797" y="3333747"/>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459000" tIns="324000" rIns="6858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2" name="KSO_GT1.3"/>
          <p:cNvSpPr/>
          <p:nvPr/>
        </p:nvSpPr>
        <p:spPr>
          <a:xfrm rot="19120543" flipH="1" flipV="1">
            <a:off x="2765309" y="3343444"/>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0" tIns="324000" rIns="459000" bIns="324000" numCol="1" spcCol="0" rtlCol="0" fromWordArt="0" anchor="ctr" anchorCtr="0" forceAA="0" compatLnSpc="1">
            <a:prstTxWarp prst="textNoShape">
              <a:avLst/>
            </a:prstTxWarp>
            <a:noAutofit/>
          </a:bodyPr>
          <a:lstStyle/>
          <a:p>
            <a:pPr algn="ctr"/>
            <a:r>
              <a:rPr lang="zh-CN" altLang="en-US" b="0" kern="0" dirty="0">
                <a:solidFill>
                  <a:schemeClr val="bg1"/>
                </a:solidFill>
                <a:latin typeface="微软雅黑" pitchFamily="34" charset="-122"/>
                <a:ea typeface="微软雅黑" pitchFamily="34" charset="-122"/>
              </a:rPr>
              <a:t>标题</a:t>
            </a:r>
          </a:p>
        </p:txBody>
      </p:sp>
      <p:sp>
        <p:nvSpPr>
          <p:cNvPr id="93" name="KSO_GT1.2"/>
          <p:cNvSpPr/>
          <p:nvPr/>
        </p:nvSpPr>
        <p:spPr>
          <a:xfrm rot="19120543">
            <a:off x="4323797"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 wrap="square" lIns="0" tIns="324000" rIns="45900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4" name="KSO_GT1.1"/>
          <p:cNvSpPr/>
          <p:nvPr/>
        </p:nvSpPr>
        <p:spPr>
          <a:xfrm rot="2479457" flipH="1">
            <a:off x="2765309" y="1471236"/>
            <a:ext cx="2047772" cy="96719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70C0"/>
          </a:solidFill>
          <a:ln w="25400" cap="flat" cmpd="sng" algn="ctr">
            <a:noFill/>
            <a:prstDash val="solid"/>
          </a:ln>
          <a:effectLst/>
        </p:spPr>
        <p:txBody>
          <a:bodyPr rot="0" spcFirstLastPara="0" vertOverflow="overflow" horzOverflow="overflow" vert="vert270" wrap="square" lIns="459000" tIns="324000" rIns="68580" bIns="324000" numCol="1" spcCol="0" rtlCol="0" fromWordArt="0" anchor="ctr" anchorCtr="0" forceAA="0" compatLnSpc="1">
            <a:prstTxWarp prst="textNoShape">
              <a:avLst/>
            </a:prstTxWarp>
            <a:noAutofit/>
          </a:bodyPr>
          <a:lstStyle/>
          <a:p>
            <a:pPr algn="ctr">
              <a:defRPr/>
            </a:pPr>
            <a:r>
              <a:rPr lang="zh-CN" altLang="en-US" b="0" kern="0" dirty="0">
                <a:solidFill>
                  <a:sysClr val="window" lastClr="FFFFFF"/>
                </a:solidFill>
                <a:latin typeface="微软雅黑" pitchFamily="34" charset="-122"/>
                <a:ea typeface="微软雅黑" pitchFamily="34" charset="-122"/>
              </a:rPr>
              <a:t>标题</a:t>
            </a:r>
          </a:p>
        </p:txBody>
      </p:sp>
      <p:sp>
        <p:nvSpPr>
          <p:cNvPr id="95" name="KSO_GT1"/>
          <p:cNvSpPr txBox="1"/>
          <p:nvPr/>
        </p:nvSpPr>
        <p:spPr>
          <a:xfrm>
            <a:off x="3308047" y="2697157"/>
            <a:ext cx="2472833" cy="452432"/>
          </a:xfrm>
          <a:prstGeom prst="rect">
            <a:avLst/>
          </a:prstGeom>
          <a:noFill/>
        </p:spPr>
        <p:txBody>
          <a:bodyPr wrap="square" rtlCol="0">
            <a:spAutoFit/>
          </a:bodyPr>
          <a:lstStyle/>
          <a:p>
            <a:pPr algn="ctr">
              <a:lnSpc>
                <a:spcPct val="130000"/>
              </a:lnSpc>
              <a:defRPr/>
            </a:pPr>
            <a:r>
              <a:rPr lang="zh-CN" altLang="en-US" b="0" kern="0" dirty="0">
                <a:solidFill>
                  <a:schemeClr val="tx1">
                    <a:lumMod val="50000"/>
                  </a:schemeClr>
                </a:solidFill>
                <a:latin typeface="微软雅黑" pitchFamily="34" charset="-122"/>
                <a:ea typeface="微软雅黑" pitchFamily="34" charset="-122"/>
              </a:rPr>
              <a:t>请在此处输入您的标题</a:t>
            </a:r>
          </a:p>
        </p:txBody>
      </p:sp>
      <p:sp>
        <p:nvSpPr>
          <p:cNvPr id="96" name="KSO_GT1.4.1"/>
          <p:cNvSpPr txBox="1"/>
          <p:nvPr/>
        </p:nvSpPr>
        <p:spPr>
          <a:xfrm>
            <a:off x="6004806" y="3278854"/>
            <a:ext cx="1610399"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97" name="KSO_GN4"/>
          <p:cNvSpPr txBox="1"/>
          <p:nvPr/>
        </p:nvSpPr>
        <p:spPr>
          <a:xfrm>
            <a:off x="7711905" y="32992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04</a:t>
            </a:r>
            <a:endParaRPr lang="zh-CN" altLang="en-US" b="0" dirty="0">
              <a:solidFill>
                <a:schemeClr val="tx1">
                  <a:lumMod val="50000"/>
                </a:schemeClr>
              </a:solidFill>
            </a:endParaRPr>
          </a:p>
        </p:txBody>
      </p:sp>
      <p:sp>
        <p:nvSpPr>
          <p:cNvPr id="98" name="KSO_GT1.3.1"/>
          <p:cNvSpPr txBox="1"/>
          <p:nvPr/>
        </p:nvSpPr>
        <p:spPr>
          <a:xfrm>
            <a:off x="1521381" y="3278854"/>
            <a:ext cx="1610398" cy="746393"/>
          </a:xfrm>
          <a:prstGeom prst="rect">
            <a:avLst/>
          </a:prstGeom>
          <a:noFill/>
        </p:spPr>
        <p:txBody>
          <a:bodyPr wrap="square" lIns="0" tIns="0" rIns="0" bIns="0" rtlCol="0" anchor="b"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99" name="KSO_GN3"/>
          <p:cNvSpPr txBox="1"/>
          <p:nvPr/>
        </p:nvSpPr>
        <p:spPr>
          <a:xfrm>
            <a:off x="1093402" y="3299449"/>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03</a:t>
            </a:r>
            <a:endParaRPr lang="zh-CN" altLang="en-US" b="0" dirty="0">
              <a:solidFill>
                <a:schemeClr val="tx1">
                  <a:lumMod val="50000"/>
                </a:schemeClr>
              </a:solidFill>
            </a:endParaRPr>
          </a:p>
        </p:txBody>
      </p:sp>
      <p:sp>
        <p:nvSpPr>
          <p:cNvPr id="100" name="KSO_GT1.2.1"/>
          <p:cNvSpPr txBox="1"/>
          <p:nvPr/>
        </p:nvSpPr>
        <p:spPr>
          <a:xfrm>
            <a:off x="6004806" y="1743038"/>
            <a:ext cx="1610399" cy="819015"/>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101" name="KSO_GN2"/>
          <p:cNvSpPr txBox="1"/>
          <p:nvPr/>
        </p:nvSpPr>
        <p:spPr>
          <a:xfrm>
            <a:off x="7718097" y="1736672"/>
            <a:ext cx="360000" cy="270000"/>
          </a:xfrm>
          <a:prstGeom prst="rect">
            <a:avLst/>
          </a:prstGeom>
          <a:noFill/>
        </p:spPr>
        <p:txBody>
          <a:bodyPr wrap="square" lIns="0" tIns="0" rIns="0" bIns="0" rtlCol="0" anchor="t" anchorCtr="0">
            <a:noAutofit/>
          </a:bodyPr>
          <a:lstStyle>
            <a:defPPr>
              <a:defRPr lang="zh-CN"/>
            </a:defPPr>
            <a:lvl1pPr marR="0" lvl="0" indent="0" fontAlgn="auto">
              <a:spcBef>
                <a:spcPts val="0"/>
              </a:spcBef>
              <a:spcAft>
                <a:spcPts val="0"/>
              </a:spcAft>
              <a:buClrTx/>
              <a:buSzTx/>
              <a:buFontTx/>
              <a:buNone/>
              <a:tabLst/>
              <a:defRPr kumimoji="0" sz="2400" b="1" i="0" u="none" strike="noStrike" kern="0" cap="none" spc="0" normalizeH="0" baseline="0">
                <a:ln>
                  <a:noFill/>
                </a:ln>
                <a:solidFill>
                  <a:schemeClr val="accent2"/>
                </a:solidFill>
                <a:effectLst/>
                <a:uLnTx/>
                <a:uFillTx/>
                <a:latin typeface="Arial" pitchFamily="34" charset="0"/>
                <a:ea typeface="微软雅黑" pitchFamily="34" charset="-122"/>
                <a:cs typeface="Arial" pitchFamily="34" charset="0"/>
              </a:defRPr>
            </a:lvl1pPr>
          </a:lstStyle>
          <a:p>
            <a:r>
              <a:rPr lang="en-US" altLang="zh-CN" b="0" dirty="0">
                <a:solidFill>
                  <a:schemeClr val="tx1">
                    <a:lumMod val="50000"/>
                  </a:schemeClr>
                </a:solidFill>
              </a:rPr>
              <a:t>02</a:t>
            </a:r>
            <a:endParaRPr lang="zh-CN" altLang="en-US" b="0" dirty="0">
              <a:solidFill>
                <a:schemeClr val="tx1">
                  <a:lumMod val="50000"/>
                </a:schemeClr>
              </a:solidFill>
            </a:endParaRPr>
          </a:p>
        </p:txBody>
      </p:sp>
      <p:sp>
        <p:nvSpPr>
          <p:cNvPr id="102" name="KSO_GT1.1.1"/>
          <p:cNvSpPr txBox="1"/>
          <p:nvPr/>
        </p:nvSpPr>
        <p:spPr>
          <a:xfrm>
            <a:off x="1521381" y="1739067"/>
            <a:ext cx="1610398" cy="958090"/>
          </a:xfrm>
          <a:prstGeom prst="rect">
            <a:avLst/>
          </a:prstGeom>
          <a:noFill/>
        </p:spPr>
        <p:txBody>
          <a:bodyPr wrap="square" lIns="0" tIns="0" rIns="0" bIns="0" rtlCol="0" anchor="t" anchorCtr="0">
            <a:noAutofit/>
          </a:bodyPr>
          <a:lstStyle/>
          <a:p>
            <a:pPr algn="just">
              <a:lnSpc>
                <a:spcPct val="130000"/>
              </a:lnSpc>
              <a:defRPr/>
            </a:pPr>
            <a:r>
              <a:rPr lang="zh-CN" altLang="en-US" sz="1200" b="0" kern="0" dirty="0">
                <a:solidFill>
                  <a:schemeClr val="tx1">
                    <a:lumMod val="50000"/>
                  </a:schemeClr>
                </a:solidFill>
                <a:latin typeface="微软雅黑" pitchFamily="34" charset="-122"/>
                <a:ea typeface="微软雅黑" pitchFamily="34" charset="-122"/>
              </a:rPr>
              <a:t>请在此处输入您的文本，或者将您的文本粘贴到此处，并且在粘贴后选择“仅文本”。</a:t>
            </a:r>
            <a:endParaRPr lang="en-US" altLang="zh-CN" sz="1200" b="0" kern="0" dirty="0">
              <a:solidFill>
                <a:schemeClr val="tx1">
                  <a:lumMod val="50000"/>
                </a:schemeClr>
              </a:solidFill>
              <a:latin typeface="微软雅黑" pitchFamily="34" charset="-122"/>
              <a:ea typeface="微软雅黑" pitchFamily="34" charset="-122"/>
            </a:endParaRPr>
          </a:p>
        </p:txBody>
      </p:sp>
      <p:sp>
        <p:nvSpPr>
          <p:cNvPr id="103" name="KSO_GN1"/>
          <p:cNvSpPr txBox="1"/>
          <p:nvPr/>
        </p:nvSpPr>
        <p:spPr>
          <a:xfrm>
            <a:off x="1088477" y="1737542"/>
            <a:ext cx="360000" cy="270000"/>
          </a:xfrm>
          <a:prstGeom prst="rect">
            <a:avLst/>
          </a:prstGeom>
          <a:noFill/>
        </p:spPr>
        <p:txBody>
          <a:bodyPr wrap="square" lIns="0" tIns="0" rIns="0" bIns="0" rtlCol="0" anchor="t" anchorCtr="0">
            <a:noAutofit/>
          </a:bodyPr>
          <a:lstStyle/>
          <a:p>
            <a:pPr>
              <a:defRPr/>
            </a:pPr>
            <a:r>
              <a:rPr lang="en-US" altLang="zh-CN" sz="2400" b="0" kern="0" dirty="0">
                <a:solidFill>
                  <a:schemeClr val="tx1">
                    <a:lumMod val="50000"/>
                  </a:schemeClr>
                </a:solidFill>
                <a:ea typeface="微软雅黑" pitchFamily="34" charset="-122"/>
                <a:cs typeface="Arial" pitchFamily="34" charset="0"/>
              </a:rPr>
              <a:t>01</a:t>
            </a:r>
            <a:endParaRPr lang="zh-CN" altLang="en-US" sz="2400" b="0" kern="0" dirty="0">
              <a:solidFill>
                <a:schemeClr val="tx1">
                  <a:lumMod val="50000"/>
                </a:schemeClr>
              </a:solidFill>
              <a:ea typeface="微软雅黑" pitchFamily="34" charset="-122"/>
              <a:cs typeface="Arial" pitchFamily="34" charset="0"/>
            </a:endParaRPr>
          </a:p>
        </p:txBody>
      </p:sp>
      <p:cxnSp>
        <p:nvCxnSpPr>
          <p:cNvPr id="104" name="直接连接符 103"/>
          <p:cNvCxnSpPr/>
          <p:nvPr/>
        </p:nvCxnSpPr>
        <p:spPr>
          <a:xfrm>
            <a:off x="5995991" y="1705500"/>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03841" y="1697957"/>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995991"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084437" y="4074221"/>
            <a:ext cx="204734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09444701"/>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wipe(up)">
                                      <p:cBhvr>
                                        <p:cTn id="15" dur="500"/>
                                        <p:tgtEl>
                                          <p:spTgt spid="9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02"/>
                                        </p:tgtEl>
                                        <p:attrNameLst>
                                          <p:attrName>style.visibility</p:attrName>
                                        </p:attrNameLst>
                                      </p:cBhvr>
                                      <p:to>
                                        <p:strVal val="visible"/>
                                      </p:to>
                                    </p:set>
                                    <p:animEffect transition="in" filter="barn(inVertical)">
                                      <p:cBhvr>
                                        <p:cTn id="25" dur="500"/>
                                        <p:tgtEl>
                                          <p:spTgt spid="10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04"/>
                                        </p:tgtEl>
                                        <p:attrNameLst>
                                          <p:attrName>style.visibility</p:attrName>
                                        </p:attrNameLst>
                                      </p:cBhvr>
                                      <p:to>
                                        <p:strVal val="visible"/>
                                      </p:to>
                                    </p:set>
                                    <p:animEffect transition="in" filter="wipe(right)">
                                      <p:cBhvr>
                                        <p:cTn id="29" dur="500"/>
                                        <p:tgtEl>
                                          <p:spTgt spid="104"/>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right)">
                                      <p:cBhvr>
                                        <p:cTn id="33" dur="500"/>
                                        <p:tgtEl>
                                          <p:spTgt spid="5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up)">
                                      <p:cBhvr>
                                        <p:cTn id="37" dur="500"/>
                                        <p:tgtEl>
                                          <p:spTgt spid="93"/>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100"/>
                                        </p:tgtEl>
                                        <p:attrNameLst>
                                          <p:attrName>style.visibility</p:attrName>
                                        </p:attrNameLst>
                                      </p:cBhvr>
                                      <p:to>
                                        <p:strVal val="visible"/>
                                      </p:to>
                                    </p:set>
                                    <p:animEffect transition="in" filter="barn(inVertical)">
                                      <p:cBhvr>
                                        <p:cTn id="47" dur="500"/>
                                        <p:tgtEl>
                                          <p:spTgt spid="10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wipe(left)">
                                      <p:cBhvr>
                                        <p:cTn id="51" dur="500"/>
                                        <p:tgtEl>
                                          <p:spTgt spid="107"/>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left)">
                                      <p:cBhvr>
                                        <p:cTn id="55" dur="500"/>
                                        <p:tgtEl>
                                          <p:spTgt spid="55"/>
                                        </p:tgtEl>
                                      </p:cBhvr>
                                    </p:animEffect>
                                  </p:childTnLst>
                                </p:cTn>
                              </p:par>
                            </p:childTnLst>
                          </p:cTn>
                        </p:par>
                        <p:par>
                          <p:cTn id="56" fill="hold">
                            <p:stCondLst>
                              <p:cond delay="6000"/>
                            </p:stCondLst>
                            <p:childTnLst>
                              <p:par>
                                <p:cTn id="57" presetID="22" presetClass="entr" presetSubtype="4" fill="hold" grpId="0" nodeType="afterEffect">
                                  <p:stCondLst>
                                    <p:cond delay="0"/>
                                  </p:stCondLst>
                                  <p:childTnLst>
                                    <p:set>
                                      <p:cBhvr>
                                        <p:cTn id="58" dur="1" fill="hold">
                                          <p:stCondLst>
                                            <p:cond delay="0"/>
                                          </p:stCondLst>
                                        </p:cTn>
                                        <p:tgtEl>
                                          <p:spTgt spid="92"/>
                                        </p:tgtEl>
                                        <p:attrNameLst>
                                          <p:attrName>style.visibility</p:attrName>
                                        </p:attrNameLst>
                                      </p:cBhvr>
                                      <p:to>
                                        <p:strVal val="visible"/>
                                      </p:to>
                                    </p:set>
                                    <p:animEffect transition="in" filter="wipe(down)">
                                      <p:cBhvr>
                                        <p:cTn id="59" dur="500"/>
                                        <p:tgtEl>
                                          <p:spTgt spid="92"/>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fltVal val="0"/>
                                          </p:val>
                                        </p:tav>
                                        <p:tav tm="100000">
                                          <p:val>
                                            <p:strVal val="#ppt_w"/>
                                          </p:val>
                                        </p:tav>
                                      </p:tavLst>
                                    </p:anim>
                                    <p:anim calcmode="lin" valueType="num">
                                      <p:cBhvr>
                                        <p:cTn id="64" dur="500" fill="hold"/>
                                        <p:tgtEl>
                                          <p:spTgt spid="99"/>
                                        </p:tgtEl>
                                        <p:attrNameLst>
                                          <p:attrName>ppt_h</p:attrName>
                                        </p:attrNameLst>
                                      </p:cBhvr>
                                      <p:tavLst>
                                        <p:tav tm="0">
                                          <p:val>
                                            <p:fltVal val="0"/>
                                          </p:val>
                                        </p:tav>
                                        <p:tav tm="100000">
                                          <p:val>
                                            <p:strVal val="#ppt_h"/>
                                          </p:val>
                                        </p:tav>
                                      </p:tavLst>
                                    </p:anim>
                                    <p:animEffect transition="in" filter="fade">
                                      <p:cBhvr>
                                        <p:cTn id="65" dur="500"/>
                                        <p:tgtEl>
                                          <p:spTgt spid="99"/>
                                        </p:tgtEl>
                                      </p:cBhvr>
                                    </p:animEffect>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barn(inVertical)">
                                      <p:cBhvr>
                                        <p:cTn id="69" dur="500"/>
                                        <p:tgtEl>
                                          <p:spTgt spid="98"/>
                                        </p:tgtEl>
                                      </p:cBhvr>
                                    </p:animEffect>
                                  </p:childTnLst>
                                </p:cTn>
                              </p:par>
                            </p:childTnLst>
                          </p:cTn>
                        </p:par>
                        <p:par>
                          <p:cTn id="70" fill="hold">
                            <p:stCondLst>
                              <p:cond delay="7500"/>
                            </p:stCondLst>
                            <p:childTnLst>
                              <p:par>
                                <p:cTn id="71" presetID="22" presetClass="entr" presetSubtype="2" fill="hold" nodeType="after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wipe(right)">
                                      <p:cBhvr>
                                        <p:cTn id="73" dur="500"/>
                                        <p:tgtEl>
                                          <p:spTgt spid="106"/>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right)">
                                      <p:cBhvr>
                                        <p:cTn id="77" dur="500"/>
                                        <p:tgtEl>
                                          <p:spTgt spid="53"/>
                                        </p:tgtEl>
                                      </p:cBhvr>
                                    </p:animEffect>
                                  </p:childTnLst>
                                </p:cTn>
                              </p:par>
                            </p:childTnLst>
                          </p:cTn>
                        </p:par>
                        <p:par>
                          <p:cTn id="78" fill="hold">
                            <p:stCondLst>
                              <p:cond delay="8500"/>
                            </p:stCondLst>
                            <p:childTnLst>
                              <p:par>
                                <p:cTn id="79" presetID="22" presetClass="entr" presetSubtype="4" fill="hold" grpId="0" nodeType="after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down)">
                                      <p:cBhvr>
                                        <p:cTn id="81" dur="500"/>
                                        <p:tgtEl>
                                          <p:spTgt spid="60"/>
                                        </p:tgtEl>
                                      </p:cBhvr>
                                    </p:animEffect>
                                  </p:childTnLst>
                                </p:cTn>
                              </p:par>
                            </p:childTnLst>
                          </p:cTn>
                        </p:par>
                        <p:par>
                          <p:cTn id="82" fill="hold">
                            <p:stCondLst>
                              <p:cond delay="9000"/>
                            </p:stCondLst>
                            <p:childTnLst>
                              <p:par>
                                <p:cTn id="83" presetID="53" presetClass="entr" presetSubtype="16" fill="hold" grpId="0" nodeType="afterEffect">
                                  <p:stCondLst>
                                    <p:cond delay="0"/>
                                  </p:stCondLst>
                                  <p:childTnLst>
                                    <p:set>
                                      <p:cBhvr>
                                        <p:cTn id="84" dur="1" fill="hold">
                                          <p:stCondLst>
                                            <p:cond delay="0"/>
                                          </p:stCondLst>
                                        </p:cTn>
                                        <p:tgtEl>
                                          <p:spTgt spid="97"/>
                                        </p:tgtEl>
                                        <p:attrNameLst>
                                          <p:attrName>style.visibility</p:attrName>
                                        </p:attrNameLst>
                                      </p:cBhvr>
                                      <p:to>
                                        <p:strVal val="visible"/>
                                      </p:to>
                                    </p:set>
                                    <p:anim calcmode="lin" valueType="num">
                                      <p:cBhvr>
                                        <p:cTn id="85" dur="500" fill="hold"/>
                                        <p:tgtEl>
                                          <p:spTgt spid="97"/>
                                        </p:tgtEl>
                                        <p:attrNameLst>
                                          <p:attrName>ppt_w</p:attrName>
                                        </p:attrNameLst>
                                      </p:cBhvr>
                                      <p:tavLst>
                                        <p:tav tm="0">
                                          <p:val>
                                            <p:fltVal val="0"/>
                                          </p:val>
                                        </p:tav>
                                        <p:tav tm="100000">
                                          <p:val>
                                            <p:strVal val="#ppt_w"/>
                                          </p:val>
                                        </p:tav>
                                      </p:tavLst>
                                    </p:anim>
                                    <p:anim calcmode="lin" valueType="num">
                                      <p:cBhvr>
                                        <p:cTn id="86" dur="500" fill="hold"/>
                                        <p:tgtEl>
                                          <p:spTgt spid="97"/>
                                        </p:tgtEl>
                                        <p:attrNameLst>
                                          <p:attrName>ppt_h</p:attrName>
                                        </p:attrNameLst>
                                      </p:cBhvr>
                                      <p:tavLst>
                                        <p:tav tm="0">
                                          <p:val>
                                            <p:fltVal val="0"/>
                                          </p:val>
                                        </p:tav>
                                        <p:tav tm="100000">
                                          <p:val>
                                            <p:strVal val="#ppt_h"/>
                                          </p:val>
                                        </p:tav>
                                      </p:tavLst>
                                    </p:anim>
                                    <p:animEffect transition="in" filter="fade">
                                      <p:cBhvr>
                                        <p:cTn id="87" dur="500"/>
                                        <p:tgtEl>
                                          <p:spTgt spid="97"/>
                                        </p:tgtEl>
                                      </p:cBhvr>
                                    </p:animEffect>
                                  </p:childTnLst>
                                </p:cTn>
                              </p:par>
                            </p:childTnLst>
                          </p:cTn>
                        </p:par>
                        <p:par>
                          <p:cTn id="88" fill="hold">
                            <p:stCondLst>
                              <p:cond delay="9500"/>
                            </p:stCondLst>
                            <p:childTnLst>
                              <p:par>
                                <p:cTn id="89" presetID="16" presetClass="entr" presetSubtype="21" fill="hold" grpId="0" nodeType="afterEffect">
                                  <p:stCondLst>
                                    <p:cond delay="0"/>
                                  </p:stCondLst>
                                  <p:childTnLst>
                                    <p:set>
                                      <p:cBhvr>
                                        <p:cTn id="90" dur="1" fill="hold">
                                          <p:stCondLst>
                                            <p:cond delay="0"/>
                                          </p:stCondLst>
                                        </p:cTn>
                                        <p:tgtEl>
                                          <p:spTgt spid="96"/>
                                        </p:tgtEl>
                                        <p:attrNameLst>
                                          <p:attrName>style.visibility</p:attrName>
                                        </p:attrNameLst>
                                      </p:cBhvr>
                                      <p:to>
                                        <p:strVal val="visible"/>
                                      </p:to>
                                    </p:set>
                                    <p:animEffect transition="in" filter="barn(inVertical)">
                                      <p:cBhvr>
                                        <p:cTn id="91" dur="500"/>
                                        <p:tgtEl>
                                          <p:spTgt spid="96"/>
                                        </p:tgtEl>
                                      </p:cBhvr>
                                    </p:animEffect>
                                  </p:childTnLst>
                                </p:cTn>
                              </p:par>
                            </p:childTnLst>
                          </p:cTn>
                        </p:par>
                        <p:par>
                          <p:cTn id="92" fill="hold">
                            <p:stCondLst>
                              <p:cond delay="10000"/>
                            </p:stCondLst>
                            <p:childTnLst>
                              <p:par>
                                <p:cTn id="93" presetID="16" presetClass="entr" presetSubtype="21"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barn(inVertical)">
                                      <p:cBhvr>
                                        <p:cTn id="9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0" grpId="0" animBg="1"/>
      <p:bldP spid="92" grpId="0" animBg="1"/>
      <p:bldP spid="93" grpId="0" animBg="1"/>
      <p:bldP spid="94" grpId="0" animBg="1"/>
      <p:bldP spid="95" grpId="0"/>
      <p:bldP spid="96" grpId="0"/>
      <p:bldP spid="97" grpId="0"/>
      <p:bldP spid="98" grpId="0"/>
      <p:bldP spid="99" grpId="0"/>
      <p:bldP spid="100" grpId="0"/>
      <p:bldP spid="101" grpId="0"/>
      <p:bldP spid="102" grpId="0"/>
      <p:bldP spid="10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7276948" y="2441024"/>
            <a:ext cx="374764" cy="779979"/>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6" name="Freeform 8"/>
          <p:cNvSpPr>
            <a:spLocks/>
          </p:cNvSpPr>
          <p:nvPr/>
        </p:nvSpPr>
        <p:spPr bwMode="auto">
          <a:xfrm>
            <a:off x="6128563"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8" name="Freeform 10"/>
          <p:cNvSpPr>
            <a:spLocks/>
          </p:cNvSpPr>
          <p:nvPr/>
        </p:nvSpPr>
        <p:spPr bwMode="auto">
          <a:xfrm>
            <a:off x="4981516"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0" name="Freeform 12"/>
          <p:cNvSpPr>
            <a:spLocks/>
          </p:cNvSpPr>
          <p:nvPr/>
        </p:nvSpPr>
        <p:spPr bwMode="auto">
          <a:xfrm>
            <a:off x="3834469"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2" name="Freeform 14"/>
          <p:cNvSpPr>
            <a:spLocks/>
          </p:cNvSpPr>
          <p:nvPr/>
        </p:nvSpPr>
        <p:spPr bwMode="auto">
          <a:xfrm>
            <a:off x="2687422"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4" name="Freeform 16"/>
          <p:cNvSpPr>
            <a:spLocks/>
          </p:cNvSpPr>
          <p:nvPr/>
        </p:nvSpPr>
        <p:spPr bwMode="auto">
          <a:xfrm>
            <a:off x="1540375"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5" name="Freeform 17"/>
          <p:cNvSpPr>
            <a:spLocks/>
          </p:cNvSpPr>
          <p:nvPr/>
        </p:nvSpPr>
        <p:spPr bwMode="auto">
          <a:xfrm>
            <a:off x="7651713" y="2572227"/>
            <a:ext cx="825820" cy="768216"/>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grpSp>
        <p:nvGrpSpPr>
          <p:cNvPr id="36" name="组合 35"/>
          <p:cNvGrpSpPr/>
          <p:nvPr/>
        </p:nvGrpSpPr>
        <p:grpSpPr>
          <a:xfrm>
            <a:off x="683568" y="2441024"/>
            <a:ext cx="959665" cy="1012525"/>
            <a:chOff x="882491" y="2261909"/>
            <a:chExt cx="959665" cy="1012525"/>
          </a:xfrm>
        </p:grpSpPr>
        <p:sp>
          <p:nvSpPr>
            <p:cNvPr id="13" name="Freeform 15"/>
            <p:cNvSpPr>
              <a:spLocks/>
            </p:cNvSpPr>
            <p:nvPr/>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6" name="Text Placeholder 59"/>
            <p:cNvSpPr txBox="1">
              <a:spLocks/>
            </p:cNvSpPr>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2015</a:t>
              </a:r>
              <a:endParaRPr lang="en-US" dirty="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830615" y="2441024"/>
            <a:ext cx="959665" cy="1016144"/>
            <a:chOff x="2029538" y="2261909"/>
            <a:chExt cx="959665" cy="1016144"/>
          </a:xfrm>
        </p:grpSpPr>
        <p:sp>
          <p:nvSpPr>
            <p:cNvPr id="11" name="Rectangle 13"/>
            <p:cNvSpPr>
              <a:spLocks noChangeArrowheads="1"/>
            </p:cNvSpPr>
            <p:nvPr/>
          </p:nvSpPr>
          <p:spPr bwMode="auto">
            <a:xfrm>
              <a:off x="2114063" y="2261909"/>
              <a:ext cx="772282" cy="10161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7" name="Text Placeholder 59"/>
            <p:cNvSpPr txBox="1">
              <a:spLocks/>
            </p:cNvSpPr>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2016</a:t>
              </a:r>
              <a:endParaRPr lang="en-US" dirty="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2977662" y="2441024"/>
            <a:ext cx="959665" cy="1016144"/>
            <a:chOff x="3176585" y="2261909"/>
            <a:chExt cx="959665" cy="1016144"/>
          </a:xfrm>
        </p:grpSpPr>
        <p:sp>
          <p:nvSpPr>
            <p:cNvPr id="9" name="Rectangle 11"/>
            <p:cNvSpPr>
              <a:spLocks noChangeArrowheads="1"/>
            </p:cNvSpPr>
            <p:nvPr/>
          </p:nvSpPr>
          <p:spPr bwMode="auto">
            <a:xfrm>
              <a:off x="3261110" y="2261909"/>
              <a:ext cx="772282" cy="10161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8" name="Text Placeholder 59"/>
            <p:cNvSpPr txBox="1">
              <a:spLocks/>
            </p:cNvSpPr>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2017</a:t>
              </a:r>
              <a:endParaRPr lang="en-US" dirty="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124709" y="2441024"/>
            <a:ext cx="959665" cy="1016144"/>
            <a:chOff x="4323632" y="2261909"/>
            <a:chExt cx="959665" cy="1016144"/>
          </a:xfrm>
        </p:grpSpPr>
        <p:sp>
          <p:nvSpPr>
            <p:cNvPr id="7" name="Rectangle 9"/>
            <p:cNvSpPr>
              <a:spLocks noChangeArrowheads="1"/>
            </p:cNvSpPr>
            <p:nvPr/>
          </p:nvSpPr>
          <p:spPr bwMode="auto">
            <a:xfrm>
              <a:off x="4408157" y="2261909"/>
              <a:ext cx="772282" cy="10161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19" name="Text Placeholder 59"/>
            <p:cNvSpPr txBox="1">
              <a:spLocks/>
            </p:cNvSpPr>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chemeClr val="bg1"/>
                  </a:solidFill>
                  <a:latin typeface="微软雅黑" panose="020B0503020204020204" pitchFamily="34" charset="-122"/>
                  <a:ea typeface="微软雅黑" panose="020B0503020204020204" pitchFamily="34" charset="-122"/>
                </a:rPr>
                <a:t>2018</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69234" y="2441024"/>
            <a:ext cx="959665" cy="1016144"/>
            <a:chOff x="5468157" y="2261909"/>
            <a:chExt cx="959665" cy="1016144"/>
          </a:xfrm>
        </p:grpSpPr>
        <p:sp>
          <p:nvSpPr>
            <p:cNvPr id="5" name="Rectangle 7"/>
            <p:cNvSpPr>
              <a:spLocks noChangeArrowheads="1"/>
            </p:cNvSpPr>
            <p:nvPr/>
          </p:nvSpPr>
          <p:spPr bwMode="auto">
            <a:xfrm>
              <a:off x="5556542" y="2261909"/>
              <a:ext cx="770944" cy="10161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20" name="Text Placeholder 59"/>
            <p:cNvSpPr txBox="1">
              <a:spLocks/>
            </p:cNvSpPr>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2019</a:t>
              </a:r>
              <a:endParaRPr lang="en-US" dirty="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420141" y="2441024"/>
            <a:ext cx="959665" cy="1016144"/>
            <a:chOff x="6619064" y="2261909"/>
            <a:chExt cx="959665" cy="1016144"/>
          </a:xfrm>
        </p:grpSpPr>
        <p:sp>
          <p:nvSpPr>
            <p:cNvPr id="4" name="Rectangle 6"/>
            <p:cNvSpPr>
              <a:spLocks noChangeArrowheads="1"/>
            </p:cNvSpPr>
            <p:nvPr/>
          </p:nvSpPr>
          <p:spPr bwMode="auto">
            <a:xfrm>
              <a:off x="6703589" y="2261909"/>
              <a:ext cx="772282" cy="10161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Roboto Light" panose="02000000000000000000" pitchFamily="2" charset="0"/>
                <a:ea typeface="Roboto Light" panose="02000000000000000000" pitchFamily="2" charset="0"/>
              </a:endParaRPr>
            </a:p>
          </p:txBody>
        </p:sp>
        <p:sp>
          <p:nvSpPr>
            <p:cNvPr id="21" name="Text Placeholder 59"/>
            <p:cNvSpPr txBox="1">
              <a:spLocks/>
            </p:cNvSpPr>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2020</a:t>
              </a:r>
              <a:endParaRPr lang="en-US" dirty="0">
                <a:latin typeface="微软雅黑" panose="020B0503020204020204" pitchFamily="34" charset="-122"/>
                <a:ea typeface="微软雅黑" panose="020B0503020204020204" pitchFamily="34" charset="-122"/>
              </a:endParaRPr>
            </a:p>
          </p:txBody>
        </p:sp>
      </p:grpSp>
      <p:sp>
        <p:nvSpPr>
          <p:cNvPr id="22" name="Text Placeholder 59"/>
          <p:cNvSpPr txBox="1">
            <a:spLocks/>
          </p:cNvSpPr>
          <p:nvPr/>
        </p:nvSpPr>
        <p:spPr>
          <a:xfrm>
            <a:off x="1915139" y="370797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亮亮图文旗舰店</a:t>
            </a:r>
            <a:r>
              <a:rPr lang="en-US" altLang="zh-CN" sz="1000" dirty="0" smtClean="0">
                <a:solidFill>
                  <a:schemeClr val="tx1">
                    <a:lumMod val="75000"/>
                    <a:lumOff val="25000"/>
                  </a:schemeClr>
                </a:solidFill>
                <a:latin typeface="微软雅黑" pitchFamily="34" charset="-122"/>
                <a:ea typeface="微软雅黑" pitchFamily="34" charset="-122"/>
              </a:rPr>
              <a:t>https://liangliangtuwen.tmall.com/</a:t>
            </a:r>
          </a:p>
        </p:txBody>
      </p:sp>
      <p:cxnSp>
        <p:nvCxnSpPr>
          <p:cNvPr id="23" name="Straight Connector 54"/>
          <p:cNvCxnSpPr/>
          <p:nvPr/>
        </p:nvCxnSpPr>
        <p:spPr>
          <a:xfrm>
            <a:off x="1915140"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9"/>
          <p:cNvSpPr txBox="1">
            <a:spLocks/>
          </p:cNvSpPr>
          <p:nvPr/>
        </p:nvSpPr>
        <p:spPr>
          <a:xfrm>
            <a:off x="4208665" y="370797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详</a:t>
            </a:r>
            <a:r>
              <a:rPr lang="zh-CN" altLang="en-US" sz="1000" dirty="0">
                <a:solidFill>
                  <a:schemeClr val="tx1">
                    <a:lumMod val="75000"/>
                    <a:lumOff val="25000"/>
                  </a:schemeClr>
                </a:solidFill>
                <a:latin typeface="微软雅黑" pitchFamily="34" charset="-122"/>
                <a:ea typeface="微软雅黑" pitchFamily="34" charset="-122"/>
              </a:rPr>
              <a:t>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p>
        </p:txBody>
      </p:sp>
      <p:cxnSp>
        <p:nvCxnSpPr>
          <p:cNvPr id="25" name="Straight Connector 56"/>
          <p:cNvCxnSpPr/>
          <p:nvPr/>
        </p:nvCxnSpPr>
        <p:spPr>
          <a:xfrm>
            <a:off x="4208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Text Placeholder 59"/>
          <p:cNvSpPr txBox="1">
            <a:spLocks/>
          </p:cNvSpPr>
          <p:nvPr/>
        </p:nvSpPr>
        <p:spPr>
          <a:xfrm>
            <a:off x="6504665" y="370797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详</a:t>
            </a:r>
            <a:r>
              <a:rPr lang="zh-CN" altLang="en-US" sz="1000" dirty="0">
                <a:solidFill>
                  <a:schemeClr val="tx1">
                    <a:lumMod val="75000"/>
                    <a:lumOff val="25000"/>
                  </a:schemeClr>
                </a:solidFill>
                <a:latin typeface="微软雅黑" pitchFamily="34" charset="-122"/>
                <a:ea typeface="微软雅黑" pitchFamily="34" charset="-122"/>
              </a:rPr>
              <a:t>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p>
        </p:txBody>
      </p:sp>
      <p:cxnSp>
        <p:nvCxnSpPr>
          <p:cNvPr id="27" name="Straight Connector 58"/>
          <p:cNvCxnSpPr/>
          <p:nvPr/>
        </p:nvCxnSpPr>
        <p:spPr>
          <a:xfrm>
            <a:off x="6504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Placeholder 59"/>
          <p:cNvSpPr txBox="1">
            <a:spLocks/>
          </p:cNvSpPr>
          <p:nvPr/>
        </p:nvSpPr>
        <p:spPr>
          <a:xfrm>
            <a:off x="768092" y="127560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详</a:t>
            </a:r>
            <a:r>
              <a:rPr lang="zh-CN" altLang="en-US" sz="1000" dirty="0">
                <a:solidFill>
                  <a:schemeClr val="tx1">
                    <a:lumMod val="75000"/>
                    <a:lumOff val="25000"/>
                  </a:schemeClr>
                </a:solidFill>
                <a:latin typeface="微软雅黑" pitchFamily="34" charset="-122"/>
                <a:ea typeface="微软雅黑" pitchFamily="34" charset="-122"/>
              </a:rPr>
              <a:t>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p>
        </p:txBody>
      </p:sp>
      <p:sp>
        <p:nvSpPr>
          <p:cNvPr id="29" name="Text Placeholder 59"/>
          <p:cNvSpPr txBox="1">
            <a:spLocks/>
          </p:cNvSpPr>
          <p:nvPr/>
        </p:nvSpPr>
        <p:spPr>
          <a:xfrm>
            <a:off x="3061618" y="127560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详</a:t>
            </a:r>
            <a:r>
              <a:rPr lang="zh-CN" altLang="en-US" sz="1000" dirty="0">
                <a:solidFill>
                  <a:schemeClr val="tx1">
                    <a:lumMod val="75000"/>
                    <a:lumOff val="25000"/>
                  </a:schemeClr>
                </a:solidFill>
                <a:latin typeface="微软雅黑" pitchFamily="34" charset="-122"/>
                <a:ea typeface="微软雅黑" pitchFamily="34" charset="-122"/>
              </a:rPr>
              <a:t>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p>
        </p:txBody>
      </p:sp>
      <p:sp>
        <p:nvSpPr>
          <p:cNvPr id="30" name="Text Placeholder 59"/>
          <p:cNvSpPr txBox="1">
            <a:spLocks/>
          </p:cNvSpPr>
          <p:nvPr/>
        </p:nvSpPr>
        <p:spPr>
          <a:xfrm>
            <a:off x="5357618" y="1275606"/>
            <a:ext cx="1919329" cy="936104"/>
          </a:xfrm>
          <a:prstGeom prst="rect">
            <a:avLst/>
          </a:prstGeom>
        </p:spPr>
        <p:txBody>
          <a:bodyPr anchor="t">
            <a:noAutofit/>
          </a:bodyPr>
          <a:lstStyle>
            <a:lvl1pPr marL="0" indent="0" algn="l" defTabSz="914400" rtl="0" eaLnBrk="1" latinLnBrk="0" hangingPunct="1">
              <a:spcBef>
                <a:spcPct val="20000"/>
              </a:spcBef>
              <a:buFont typeface="Arial"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itchFamily="34" charset="-122"/>
                <a:ea typeface="微软雅黑" pitchFamily="34" charset="-122"/>
                <a:sym typeface="微软雅黑" pitchFamily="34" charset="-122"/>
              </a:rPr>
              <a:t>添加标题内容</a:t>
            </a:r>
          </a:p>
          <a:p>
            <a:r>
              <a:rPr lang="zh-CN" altLang="en-US" sz="1000" dirty="0" smtClean="0">
                <a:solidFill>
                  <a:schemeClr val="tx1">
                    <a:lumMod val="75000"/>
                    <a:lumOff val="25000"/>
                  </a:schemeClr>
                </a:solidFill>
                <a:latin typeface="微软雅黑" pitchFamily="34" charset="-122"/>
                <a:ea typeface="微软雅黑" pitchFamily="34" charset="-122"/>
              </a:rPr>
              <a:t>详</a:t>
            </a:r>
            <a:r>
              <a:rPr lang="zh-CN" altLang="en-US" sz="1000" dirty="0">
                <a:solidFill>
                  <a:schemeClr val="tx1">
                    <a:lumMod val="75000"/>
                    <a:lumOff val="25000"/>
                  </a:schemeClr>
                </a:solidFill>
                <a:latin typeface="微软雅黑" pitchFamily="34" charset="-122"/>
                <a:ea typeface="微软雅黑" pitchFamily="34" charset="-122"/>
              </a:rPr>
              <a:t>写内容</a:t>
            </a:r>
            <a:r>
              <a:rPr lang="en-US" altLang="zh-CN" sz="1000" dirty="0">
                <a:solidFill>
                  <a:schemeClr val="tx1">
                    <a:lumMod val="75000"/>
                    <a:lumOff val="25000"/>
                  </a:schemeClr>
                </a:solidFill>
                <a:latin typeface="微软雅黑" pitchFamily="34" charset="-122"/>
                <a:ea typeface="微软雅黑" pitchFamily="34" charset="-122"/>
              </a:rPr>
              <a:t>……</a:t>
            </a:r>
            <a:r>
              <a:rPr lang="zh-CN" altLang="en-US" sz="10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sz="1000" dirty="0"/>
          </a:p>
        </p:txBody>
      </p:sp>
      <p:cxnSp>
        <p:nvCxnSpPr>
          <p:cNvPr id="31" name="Straight Connector 62"/>
          <p:cNvCxnSpPr/>
          <p:nvPr/>
        </p:nvCxnSpPr>
        <p:spPr>
          <a:xfrm>
            <a:off x="7760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30692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4"/>
          <p:cNvCxnSpPr/>
          <p:nvPr/>
        </p:nvCxnSpPr>
        <p:spPr>
          <a:xfrm>
            <a:off x="5360925"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8566709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300"/>
                                        <p:tgtEl>
                                          <p:spTgt spid="36"/>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3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300"/>
                                        <p:tgtEl>
                                          <p:spTgt spid="39"/>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2400"/>
                            </p:stCondLst>
                            <p:childTnLst>
                              <p:par>
                                <p:cTn id="37" presetID="22" presetClass="entr" presetSubtype="4"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300"/>
                                        <p:tgtEl>
                                          <p:spTgt spid="40"/>
                                        </p:tgtEl>
                                      </p:cBhvr>
                                    </p:animEffect>
                                  </p:childTnLst>
                                </p:cTn>
                              </p:par>
                            </p:childTnLst>
                          </p:cTn>
                        </p:par>
                        <p:par>
                          <p:cTn id="40" fill="hold">
                            <p:stCondLst>
                              <p:cond delay="27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300"/>
                                        <p:tgtEl>
                                          <p:spTgt spid="41"/>
                                        </p:tgtEl>
                                      </p:cBhvr>
                                    </p:animEffect>
                                  </p:childTnLst>
                                </p:cTn>
                              </p:par>
                            </p:childTnLst>
                          </p:cTn>
                        </p:par>
                        <p:par>
                          <p:cTn id="48" fill="hold">
                            <p:stCondLst>
                              <p:cond delay="33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36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39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44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childTnLst>
                          </p:cTn>
                        </p:par>
                        <p:par>
                          <p:cTn id="64" fill="hold">
                            <p:stCondLst>
                              <p:cond delay="4900"/>
                            </p:stCondLst>
                            <p:childTnLst>
                              <p:par>
                                <p:cTn id="65" presetID="22" presetClass="entr" presetSubtype="1"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500"/>
                                        <p:tgtEl>
                                          <p:spTgt spid="23"/>
                                        </p:tgtEl>
                                      </p:cBhvr>
                                    </p:animEffect>
                                  </p:childTnLst>
                                </p:cTn>
                              </p:par>
                            </p:childTnLst>
                          </p:cTn>
                        </p:par>
                        <p:par>
                          <p:cTn id="68" fill="hold">
                            <p:stCondLst>
                              <p:cond delay="54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59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64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6900"/>
                            </p:stCondLst>
                            <p:childTnLst>
                              <p:par>
                                <p:cTn id="81" presetID="22" presetClass="entr" presetSubtype="1" fill="hold"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up)">
                                      <p:cBhvr>
                                        <p:cTn id="83" dur="500"/>
                                        <p:tgtEl>
                                          <p:spTgt spid="25"/>
                                        </p:tgtEl>
                                      </p:cBhvr>
                                    </p:animEffect>
                                  </p:childTnLst>
                                </p:cTn>
                              </p:par>
                            </p:childTnLst>
                          </p:cTn>
                        </p:par>
                        <p:par>
                          <p:cTn id="84" fill="hold">
                            <p:stCondLst>
                              <p:cond delay="74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7900"/>
                            </p:stCondLst>
                            <p:childTnLst>
                              <p:par>
                                <p:cTn id="89" presetID="22" presetClass="entr" presetSubtype="4"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down)">
                                      <p:cBhvr>
                                        <p:cTn id="91" dur="500"/>
                                        <p:tgtEl>
                                          <p:spTgt spid="33"/>
                                        </p:tgtEl>
                                      </p:cBhvr>
                                    </p:animEffect>
                                  </p:childTnLst>
                                </p:cTn>
                              </p:par>
                            </p:childTnLst>
                          </p:cTn>
                        </p:par>
                        <p:par>
                          <p:cTn id="92" fill="hold">
                            <p:stCondLst>
                              <p:cond delay="8400"/>
                            </p:stCondLst>
                            <p:childTnLst>
                              <p:par>
                                <p:cTn id="93" presetID="22" presetClass="entr" presetSubtype="8"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par>
                          <p:cTn id="96" fill="hold">
                            <p:stCondLst>
                              <p:cond delay="8900"/>
                            </p:stCondLst>
                            <p:childTnLst>
                              <p:par>
                                <p:cTn id="97" presetID="22" presetClass="entr" presetSubtype="1" fill="hold"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up)">
                                      <p:cBhvr>
                                        <p:cTn id="99" dur="500"/>
                                        <p:tgtEl>
                                          <p:spTgt spid="27"/>
                                        </p:tgtEl>
                                      </p:cBhvr>
                                    </p:animEffect>
                                  </p:childTnLst>
                                </p:cTn>
                              </p:par>
                            </p:childTnLst>
                          </p:cTn>
                        </p:par>
                        <p:par>
                          <p:cTn id="100" fill="hold">
                            <p:stCondLst>
                              <p:cond delay="9400"/>
                            </p:stCondLst>
                            <p:childTnLst>
                              <p:par>
                                <p:cTn id="101" presetID="22" presetClass="entr" presetSubtype="8"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left)">
                                      <p:cBhvr>
                                        <p:cTn id="10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4" grpId="0"/>
      <p:bldP spid="26"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03</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extLst>
      <p:ext uri="{BB962C8B-B14F-4D97-AF65-F5344CB8AC3E}">
        <p14:creationId xmlns:p14="http://schemas.microsoft.com/office/powerpoint/2010/main" xmlns="" val="370941158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21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4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54118" y="2011888"/>
            <a:ext cx="5001313" cy="2576086"/>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blipFill dpi="0" rotWithShape="1">
                <a:blip r:embed="rId4">
                  <a:extLst>
                    <a:ext uri="{28A0092B-C50C-407E-A947-70E740481C1C}">
                      <a14:useLocalDpi xmlns:a14="http://schemas.microsoft.com/office/drawing/2010/main" xmlns="" val="0"/>
                    </a:ext>
                  </a:extLst>
                </a:blip>
                <a:srcRect/>
                <a:stretch>
                  <a:fillRect/>
                </a:stretch>
              </a:blipFill>
            </a:endParaRPr>
          </a:p>
        </p:txBody>
      </p:sp>
      <p:sp>
        <p:nvSpPr>
          <p:cNvPr id="26" name="矩形 25"/>
          <p:cNvSpPr/>
          <p:nvPr/>
        </p:nvSpPr>
        <p:spPr>
          <a:xfrm>
            <a:off x="5266172" y="1853363"/>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7" name="矩形 26"/>
          <p:cNvSpPr/>
          <p:nvPr/>
        </p:nvSpPr>
        <p:spPr>
          <a:xfrm rot="5400000">
            <a:off x="4492089" y="1007269"/>
            <a:ext cx="108012" cy="16561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28" name="矩形 27"/>
          <p:cNvSpPr/>
          <p:nvPr/>
        </p:nvSpPr>
        <p:spPr>
          <a:xfrm>
            <a:off x="488950" y="979334"/>
            <a:ext cx="8280722" cy="661720"/>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600" b="0" dirty="0" smtClean="0">
                <a:latin typeface="微软雅黑" pitchFamily="34" charset="-122"/>
                <a:ea typeface="微软雅黑" pitchFamily="34" charset="-122"/>
              </a:rPr>
              <a:t>您</a:t>
            </a:r>
            <a:r>
              <a:rPr lang="zh-CN" altLang="en-US" sz="1600" b="0" dirty="0">
                <a:latin typeface="微软雅黑" pitchFamily="34" charset="-122"/>
                <a:ea typeface="微软雅黑" pitchFamily="34" charset="-122"/>
              </a:rPr>
              <a:t>的内容打在这里，或者通过复制您的文本后，在此框中选择粘贴，并选择只保留文字。</a:t>
            </a:r>
            <a:endParaRPr lang="en-US" altLang="zh-CN" sz="1600" b="0" dirty="0">
              <a:latin typeface="微软雅黑" pitchFamily="34" charset="-122"/>
              <a:ea typeface="微软雅黑" pitchFamily="34" charset="-122"/>
            </a:endParaRPr>
          </a:p>
          <a:p>
            <a:pPr marL="285750" indent="-285750" algn="just">
              <a:spcAft>
                <a:spcPts val="600"/>
              </a:spcAft>
              <a:buClr>
                <a:srgbClr val="00544A"/>
              </a:buClr>
              <a:buFont typeface="Wingdings" panose="05000000000000000000" pitchFamily="2" charset="2"/>
              <a:buChar char="Ø"/>
            </a:pPr>
            <a:r>
              <a:rPr lang="zh-CN" altLang="en-US" sz="1600" b="0" dirty="0">
                <a:latin typeface="微软雅黑" pitchFamily="34" charset="-122"/>
                <a:ea typeface="微软雅黑" pitchFamily="34" charset="-122"/>
              </a:rPr>
              <a:t>您的内容打在这里，或者通过复制您的文本后，在此框中选择粘贴，并选择只保留文字。</a:t>
            </a:r>
            <a:endParaRPr lang="en-US" altLang="zh-CN" sz="1600" b="0" dirty="0">
              <a:latin typeface="微软雅黑" pitchFamily="34" charset="-122"/>
              <a:ea typeface="微软雅黑" pitchFamily="34" charset="-122"/>
            </a:endParaRPr>
          </a:p>
        </p:txBody>
      </p:sp>
      <p:sp>
        <p:nvSpPr>
          <p:cNvPr id="29" name="矩形 28"/>
          <p:cNvSpPr/>
          <p:nvPr/>
        </p:nvSpPr>
        <p:spPr>
          <a:xfrm>
            <a:off x="5569183" y="1781356"/>
            <a:ext cx="3355397" cy="13415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1400" b="0" dirty="0" smtClean="0">
                <a:latin typeface="微软雅黑" pitchFamily="34" charset="-122"/>
                <a:ea typeface="微软雅黑" pitchFamily="34" charset="-122"/>
              </a:rPr>
              <a:t>您的内容打在这里，或者通过复制您的文本后，在此框中选择粘贴，并选择只保留文字。</a:t>
            </a: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a:latin typeface="微软雅黑" pitchFamily="34" charset="-122"/>
              <a:ea typeface="微软雅黑" pitchFamily="34" charset="-122"/>
            </a:endParaRPr>
          </a:p>
        </p:txBody>
      </p:sp>
      <p:sp>
        <p:nvSpPr>
          <p:cNvPr id="30" name="矩形 29"/>
          <p:cNvSpPr/>
          <p:nvPr/>
        </p:nvSpPr>
        <p:spPr>
          <a:xfrm>
            <a:off x="5569183" y="3329376"/>
            <a:ext cx="3355397" cy="12585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buClr>
                <a:srgbClr val="13CADD"/>
              </a:buClr>
            </a:pPr>
            <a:r>
              <a:rPr lang="zh-CN" altLang="en-US" sz="1400" b="0" dirty="0">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b="0" dirty="0">
              <a:latin typeface="微软雅黑" pitchFamily="34" charset="-122"/>
              <a:ea typeface="微软雅黑" pitchFamily="34" charset="-122"/>
            </a:endParaRPr>
          </a:p>
        </p:txBody>
      </p:sp>
    </p:spTree>
    <p:extLst>
      <p:ext uri="{BB962C8B-B14F-4D97-AF65-F5344CB8AC3E}">
        <p14:creationId xmlns:p14="http://schemas.microsoft.com/office/powerpoint/2010/main" xmlns="" val="2239165072"/>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
          <p:cNvGrpSpPr>
            <a:grpSpLocks/>
          </p:cNvGrpSpPr>
          <p:nvPr/>
        </p:nvGrpSpPr>
        <p:grpSpPr bwMode="auto">
          <a:xfrm>
            <a:off x="5291138" y="2293640"/>
            <a:ext cx="1014412" cy="1654175"/>
            <a:chOff x="0" y="0"/>
            <a:chExt cx="639" cy="1043"/>
          </a:xfrm>
        </p:grpSpPr>
        <p:sp>
          <p:nvSpPr>
            <p:cNvPr id="34"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41"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42" name="Group 6"/>
          <p:cNvGrpSpPr>
            <a:grpSpLocks/>
          </p:cNvGrpSpPr>
          <p:nvPr/>
        </p:nvGrpSpPr>
        <p:grpSpPr bwMode="auto">
          <a:xfrm>
            <a:off x="2787650" y="2293640"/>
            <a:ext cx="1014413" cy="1654175"/>
            <a:chOff x="0" y="0"/>
            <a:chExt cx="639" cy="1043"/>
          </a:xfrm>
        </p:grpSpPr>
        <p:sp>
          <p:nvSpPr>
            <p:cNvPr id="43"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44"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45" name="Group 9"/>
          <p:cNvGrpSpPr>
            <a:grpSpLocks/>
          </p:cNvGrpSpPr>
          <p:nvPr/>
        </p:nvGrpSpPr>
        <p:grpSpPr bwMode="auto">
          <a:xfrm>
            <a:off x="3205163" y="2423815"/>
            <a:ext cx="1073150" cy="1697038"/>
            <a:chOff x="0" y="0"/>
            <a:chExt cx="676" cy="1070"/>
          </a:xfrm>
        </p:grpSpPr>
        <p:sp>
          <p:nvSpPr>
            <p:cNvPr id="46" name="Oval 10"/>
            <p:cNvSpPr>
              <a:spLocks noChangeArrowheads="1"/>
            </p:cNvSpPr>
            <p:nvPr/>
          </p:nvSpPr>
          <p:spPr bwMode="auto">
            <a:xfrm>
              <a:off x="343" y="0"/>
              <a:ext cx="313" cy="316"/>
            </a:xfrm>
            <a:prstGeom prst="ellipse">
              <a:avLst/>
            </a:prstGeom>
            <a:solidFill>
              <a:srgbClr val="00B0F0"/>
            </a:solidFill>
            <a:ln w="12700" cmpd="sng">
              <a:solidFill>
                <a:srgbClr val="FFFFFF"/>
              </a:solidFill>
              <a:round/>
              <a:headEnd/>
              <a:tailEnd/>
            </a:ln>
          </p:spPr>
          <p:txBody>
            <a:bodyPr/>
            <a:lstStyle/>
            <a:p>
              <a:endParaRPr lang="zh-CN" altLang="en-US"/>
            </a:p>
          </p:txBody>
        </p:sp>
        <p:sp>
          <p:nvSpPr>
            <p:cNvPr id="47"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00B0F0"/>
            </a:solidFill>
            <a:ln w="12700" cap="flat" cmpd="sng">
              <a:solidFill>
                <a:srgbClr val="FFFFFF"/>
              </a:solidFill>
              <a:round/>
              <a:headEnd/>
              <a:tailEnd/>
            </a:ln>
          </p:spPr>
          <p:txBody>
            <a:bodyPr/>
            <a:lstStyle/>
            <a:p>
              <a:endParaRPr lang="zh-CN" altLang="en-US"/>
            </a:p>
          </p:txBody>
        </p:sp>
      </p:grpSp>
      <p:grpSp>
        <p:nvGrpSpPr>
          <p:cNvPr id="48" name="Group 12"/>
          <p:cNvGrpSpPr>
            <a:grpSpLocks/>
          </p:cNvGrpSpPr>
          <p:nvPr/>
        </p:nvGrpSpPr>
        <p:grpSpPr bwMode="auto">
          <a:xfrm>
            <a:off x="4787900" y="2396828"/>
            <a:ext cx="1066800" cy="1697037"/>
            <a:chOff x="0" y="0"/>
            <a:chExt cx="672" cy="1070"/>
          </a:xfrm>
        </p:grpSpPr>
        <p:sp>
          <p:nvSpPr>
            <p:cNvPr id="49" name="Oval 13"/>
            <p:cNvSpPr>
              <a:spLocks noChangeArrowheads="1"/>
            </p:cNvSpPr>
            <p:nvPr/>
          </p:nvSpPr>
          <p:spPr bwMode="auto">
            <a:xfrm>
              <a:off x="17" y="0"/>
              <a:ext cx="316" cy="316"/>
            </a:xfrm>
            <a:prstGeom prst="ellipse">
              <a:avLst/>
            </a:prstGeom>
            <a:solidFill>
              <a:srgbClr val="00B0F0"/>
            </a:solidFill>
            <a:ln w="12700" cmpd="sng">
              <a:solidFill>
                <a:srgbClr val="FFFFFF"/>
              </a:solidFill>
              <a:round/>
              <a:headEnd/>
              <a:tailEnd/>
            </a:ln>
          </p:spPr>
          <p:txBody>
            <a:bodyPr/>
            <a:lstStyle/>
            <a:p>
              <a:endParaRPr lang="zh-CN" altLang="en-US"/>
            </a:p>
          </p:txBody>
        </p:sp>
        <p:sp>
          <p:nvSpPr>
            <p:cNvPr id="50"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00B0F0"/>
            </a:solidFill>
            <a:ln w="12700" cap="flat" cmpd="sng">
              <a:solidFill>
                <a:srgbClr val="FFFFFF"/>
              </a:solidFill>
              <a:round/>
              <a:headEnd/>
              <a:tailEnd/>
            </a:ln>
          </p:spPr>
          <p:txBody>
            <a:bodyPr/>
            <a:lstStyle/>
            <a:p>
              <a:endParaRPr lang="zh-CN" altLang="en-US"/>
            </a:p>
          </p:txBody>
        </p:sp>
      </p:grpSp>
      <p:grpSp>
        <p:nvGrpSpPr>
          <p:cNvPr id="51" name="Group 15"/>
          <p:cNvGrpSpPr>
            <a:grpSpLocks/>
          </p:cNvGrpSpPr>
          <p:nvPr/>
        </p:nvGrpSpPr>
        <p:grpSpPr bwMode="auto">
          <a:xfrm>
            <a:off x="4225925" y="2376190"/>
            <a:ext cx="647700" cy="1962150"/>
            <a:chOff x="0" y="0"/>
            <a:chExt cx="408" cy="1238"/>
          </a:xfrm>
          <a:solidFill>
            <a:srgbClr val="0070C0"/>
          </a:solidFill>
        </p:grpSpPr>
        <p:sp>
          <p:nvSpPr>
            <p:cNvPr id="52" name="Oval 16"/>
            <p:cNvSpPr>
              <a:spLocks noChangeArrowheads="1"/>
            </p:cNvSpPr>
            <p:nvPr/>
          </p:nvSpPr>
          <p:spPr bwMode="auto">
            <a:xfrm>
              <a:off x="19" y="0"/>
              <a:ext cx="366" cy="366"/>
            </a:xfrm>
            <a:prstGeom prst="ellipse">
              <a:avLst/>
            </a:prstGeom>
            <a:grpFill/>
            <a:ln w="12700" cmpd="sng">
              <a:solidFill>
                <a:srgbClr val="FFFFFF"/>
              </a:solidFill>
              <a:round/>
              <a:headEnd/>
              <a:tailEnd/>
            </a:ln>
          </p:spPr>
          <p:txBody>
            <a:bodyPr/>
            <a:lstStyle/>
            <a:p>
              <a:endParaRPr lang="zh-CN" altLang="en-US"/>
            </a:p>
          </p:txBody>
        </p:sp>
        <p:sp>
          <p:nvSpPr>
            <p:cNvPr id="53"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grpFill/>
            <a:ln w="12700" cap="flat" cmpd="sng">
              <a:solidFill>
                <a:srgbClr val="FFFFFF"/>
              </a:solidFill>
              <a:round/>
              <a:headEnd/>
              <a:tailEnd/>
            </a:ln>
          </p:spPr>
          <p:txBody>
            <a:bodyPr/>
            <a:lstStyle/>
            <a:p>
              <a:endParaRPr lang="zh-CN" altLang="en-US"/>
            </a:p>
          </p:txBody>
        </p:sp>
      </p:grpSp>
      <p:sp>
        <p:nvSpPr>
          <p:cNvPr id="54" name="Rectangle 18"/>
          <p:cNvSpPr>
            <a:spLocks noChangeArrowheads="1"/>
          </p:cNvSpPr>
          <p:nvPr/>
        </p:nvSpPr>
        <p:spPr bwMode="auto">
          <a:xfrm>
            <a:off x="4476750" y="2495253"/>
            <a:ext cx="149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55" name="Rectangle 19"/>
          <p:cNvSpPr>
            <a:spLocks noChangeArrowheads="1"/>
          </p:cNvSpPr>
          <p:nvPr/>
        </p:nvSpPr>
        <p:spPr bwMode="auto">
          <a:xfrm>
            <a:off x="3925888" y="2495253"/>
            <a:ext cx="149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56" name="Rectangle 20"/>
          <p:cNvSpPr>
            <a:spLocks noChangeArrowheads="1"/>
          </p:cNvSpPr>
          <p:nvPr/>
        </p:nvSpPr>
        <p:spPr bwMode="auto">
          <a:xfrm>
            <a:off x="3452813" y="2363490"/>
            <a:ext cx="149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57" name="Rectangle 21"/>
          <p:cNvSpPr>
            <a:spLocks noChangeArrowheads="1"/>
          </p:cNvSpPr>
          <p:nvPr/>
        </p:nvSpPr>
        <p:spPr bwMode="auto">
          <a:xfrm>
            <a:off x="5486400" y="2363490"/>
            <a:ext cx="149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8" name="Rectangle 22"/>
          <p:cNvSpPr>
            <a:spLocks noChangeArrowheads="1"/>
          </p:cNvSpPr>
          <p:nvPr/>
        </p:nvSpPr>
        <p:spPr bwMode="auto">
          <a:xfrm>
            <a:off x="5029200" y="2495253"/>
            <a:ext cx="1492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9" name="Text Box 38"/>
          <p:cNvSpPr txBox="1">
            <a:spLocks noChangeArrowheads="1"/>
          </p:cNvSpPr>
          <p:nvPr/>
        </p:nvSpPr>
        <p:spPr bwMode="auto">
          <a:xfrm>
            <a:off x="6208713" y="1563390"/>
            <a:ext cx="2540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5.</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0" name="Text Box 38"/>
          <p:cNvSpPr txBox="1">
            <a:spLocks noChangeArrowheads="1"/>
          </p:cNvSpPr>
          <p:nvPr/>
        </p:nvSpPr>
        <p:spPr bwMode="auto">
          <a:xfrm>
            <a:off x="6208713" y="2942928"/>
            <a:ext cx="2540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3.</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1" name="Text Box 38"/>
          <p:cNvSpPr txBox="1">
            <a:spLocks noChangeArrowheads="1"/>
          </p:cNvSpPr>
          <p:nvPr/>
        </p:nvSpPr>
        <p:spPr bwMode="auto">
          <a:xfrm>
            <a:off x="414338" y="1563390"/>
            <a:ext cx="2540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4.</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
        <p:nvSpPr>
          <p:cNvPr id="62" name="Text Box 38"/>
          <p:cNvSpPr txBox="1">
            <a:spLocks noChangeArrowheads="1"/>
          </p:cNvSpPr>
          <p:nvPr/>
        </p:nvSpPr>
        <p:spPr bwMode="auto">
          <a:xfrm>
            <a:off x="203805" y="2942928"/>
            <a:ext cx="2961067" cy="498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2.</a:t>
            </a:r>
            <a:r>
              <a:rPr lang="zh-CN" altLang="en-US" sz="1200" b="1" dirty="0">
                <a:solidFill>
                  <a:srgbClr val="0070C0"/>
                </a:solidFill>
                <a:ea typeface="微软雅黑" pitchFamily="34" charset="-122"/>
              </a:rPr>
              <a:t>单击添加标题文本</a:t>
            </a:r>
          </a:p>
          <a:p>
            <a:pPr algn="ctr">
              <a:lnSpc>
                <a:spcPct val="120000"/>
              </a:lnSpc>
            </a:pPr>
            <a:r>
              <a:rPr lang="zh-CN" altLang="en-US" sz="1000" dirty="0" smtClean="0">
                <a:solidFill>
                  <a:srgbClr val="5F5F5F"/>
                </a:solidFill>
                <a:ea typeface="微软雅黑" pitchFamily="34" charset="-122"/>
              </a:rPr>
              <a:t>亮亮图文旗舰店</a:t>
            </a:r>
            <a:r>
              <a:rPr lang="en-US" altLang="zh-CN" sz="1000" dirty="0" smtClean="0">
                <a:solidFill>
                  <a:srgbClr val="5F5F5F"/>
                </a:solidFill>
                <a:ea typeface="微软雅黑" pitchFamily="34" charset="-122"/>
              </a:rPr>
              <a:t>https://liangliangtuwen.tmall.com/</a:t>
            </a:r>
            <a:endParaRPr lang="en-US" altLang="zh-CN" sz="1000" dirty="0">
              <a:solidFill>
                <a:srgbClr val="5F5F5F"/>
              </a:solidFill>
              <a:ea typeface="微软雅黑" pitchFamily="34" charset="-122"/>
            </a:endParaRPr>
          </a:p>
        </p:txBody>
      </p:sp>
      <p:sp>
        <p:nvSpPr>
          <p:cNvPr id="63" name="Text Box 38"/>
          <p:cNvSpPr txBox="1">
            <a:spLocks noChangeArrowheads="1"/>
          </p:cNvSpPr>
          <p:nvPr/>
        </p:nvSpPr>
        <p:spPr bwMode="auto">
          <a:xfrm>
            <a:off x="3282950" y="1131590"/>
            <a:ext cx="25400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solidFill>
                  <a:srgbClr val="0070C0"/>
                </a:solidFill>
                <a:ea typeface="微软雅黑" pitchFamily="34" charset="-122"/>
              </a:rPr>
              <a:t>1.</a:t>
            </a:r>
            <a:r>
              <a:rPr lang="zh-CN" altLang="en-US" sz="1200" b="1" dirty="0">
                <a:solidFill>
                  <a:srgbClr val="0070C0"/>
                </a:solidFill>
                <a:ea typeface="微软雅黑" pitchFamily="34" charset="-122"/>
              </a:rPr>
              <a:t>单击添加标题文本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a:p>
            <a:pPr algn="ctr">
              <a:lnSpc>
                <a:spcPct val="120000"/>
              </a:lnSpc>
            </a:pPr>
            <a:r>
              <a:rPr lang="zh-CN" altLang="en-US" sz="1000" dirty="0">
                <a:solidFill>
                  <a:srgbClr val="5F5F5F"/>
                </a:solidFill>
                <a:ea typeface="微软雅黑" pitchFamily="34" charset="-122"/>
              </a:rPr>
              <a:t>单击添加文本 单击添加文本 单击添加文本</a:t>
            </a:r>
          </a:p>
        </p:txBody>
      </p:sp>
    </p:spTree>
    <p:extLst>
      <p:ext uri="{BB962C8B-B14F-4D97-AF65-F5344CB8AC3E}">
        <p14:creationId xmlns:p14="http://schemas.microsoft.com/office/powerpoint/2010/main" xmlns="" val="513198680"/>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anim calcmode="lin" valueType="num">
                                      <p:cBhvr>
                                        <p:cTn id="8" dur="500" fill="hold"/>
                                        <p:tgtEl>
                                          <p:spTgt spid="51"/>
                                        </p:tgtEl>
                                        <p:attrNameLst>
                                          <p:attrName>ppt_x</p:attrName>
                                        </p:attrNameLst>
                                      </p:cBhvr>
                                      <p:tavLst>
                                        <p:tav tm="0">
                                          <p:val>
                                            <p:strVal val="#ppt_x"/>
                                          </p:val>
                                        </p:tav>
                                        <p:tav tm="100000">
                                          <p:val>
                                            <p:strVal val="#ppt_x"/>
                                          </p:val>
                                        </p:tav>
                                      </p:tavLst>
                                    </p:anim>
                                    <p:anim calcmode="lin" valueType="num">
                                      <p:cBhvr>
                                        <p:cTn id="9" dur="500" fill="hold"/>
                                        <p:tgtEl>
                                          <p:spTgt spid="51"/>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54"/>
                                        </p:tgtEl>
                                        <p:attrNameLst>
                                          <p:attrName>style.visibility</p:attrName>
                                        </p:attrNameLst>
                                      </p:cBhvr>
                                      <p:to>
                                        <p:strVal val="visible"/>
                                      </p:to>
                                    </p:set>
                                    <p:anim calcmode="lin" valueType="num">
                                      <p:cBhvr>
                                        <p:cTn id="12" dur="500" fill="hold"/>
                                        <p:tgtEl>
                                          <p:spTgt spid="54"/>
                                        </p:tgtEl>
                                        <p:attrNameLst>
                                          <p:attrName>ppt_w</p:attrName>
                                        </p:attrNameLst>
                                      </p:cBhvr>
                                      <p:tavLst>
                                        <p:tav tm="0">
                                          <p:val>
                                            <p:fltVal val="0"/>
                                          </p:val>
                                        </p:tav>
                                        <p:tav tm="100000">
                                          <p:val>
                                            <p:strVal val="#ppt_w"/>
                                          </p:val>
                                        </p:tav>
                                      </p:tavLst>
                                    </p:anim>
                                    <p:anim calcmode="lin" valueType="num">
                                      <p:cBhvr>
                                        <p:cTn id="13" dur="500" fill="hold"/>
                                        <p:tgtEl>
                                          <p:spTgt spid="54"/>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63"/>
                                        </p:tgtEl>
                                        <p:attrNameLst>
                                          <p:attrName>style.visibility</p:attrName>
                                        </p:attrNameLst>
                                      </p:cBhvr>
                                      <p:to>
                                        <p:strVal val="visible"/>
                                      </p:to>
                                    </p:set>
                                    <p:animEffect transition="in" filter="slide(fromBottom)">
                                      <p:cBhvr>
                                        <p:cTn id="16" dur="500"/>
                                        <p:tgtEl>
                                          <p:spTgt spid="63"/>
                                        </p:tgtEl>
                                      </p:cBhvr>
                                    </p:animEffect>
                                  </p:childTnLst>
                                </p:cTn>
                              </p:par>
                              <p:par>
                                <p:cTn id="17" presetID="47" presetClass="entr" presetSubtype="0" fill="hold" nodeType="withEffect">
                                  <p:stCondLst>
                                    <p:cond delay="1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55"/>
                                        </p:tgtEl>
                                        <p:attrNameLst>
                                          <p:attrName>style.visibility</p:attrName>
                                        </p:attrNameLst>
                                      </p:cBhvr>
                                      <p:to>
                                        <p:strVal val="visible"/>
                                      </p:to>
                                    </p:set>
                                    <p:anim calcmode="lin" valueType="num">
                                      <p:cBhvr>
                                        <p:cTn id="24" dur="500" fill="hold"/>
                                        <p:tgtEl>
                                          <p:spTgt spid="55"/>
                                        </p:tgtEl>
                                        <p:attrNameLst>
                                          <p:attrName>ppt_w</p:attrName>
                                        </p:attrNameLst>
                                      </p:cBhvr>
                                      <p:tavLst>
                                        <p:tav tm="0">
                                          <p:val>
                                            <p:fltVal val="0"/>
                                          </p:val>
                                        </p:tav>
                                        <p:tav tm="100000">
                                          <p:val>
                                            <p:strVal val="#ppt_w"/>
                                          </p:val>
                                        </p:tav>
                                      </p:tavLst>
                                    </p:anim>
                                    <p:anim calcmode="lin" valueType="num">
                                      <p:cBhvr>
                                        <p:cTn id="25" dur="500" fill="hold"/>
                                        <p:tgtEl>
                                          <p:spTgt spid="55"/>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62"/>
                                        </p:tgtEl>
                                        <p:attrNameLst>
                                          <p:attrName>style.visibility</p:attrName>
                                        </p:attrNameLst>
                                      </p:cBhvr>
                                      <p:to>
                                        <p:strVal val="visible"/>
                                      </p:to>
                                    </p:set>
                                    <p:animEffect transition="in" filter="slide(fromRight)">
                                      <p:cBhvr>
                                        <p:cTn id="28" dur="500"/>
                                        <p:tgtEl>
                                          <p:spTgt spid="62"/>
                                        </p:tgtEl>
                                      </p:cBhvr>
                                    </p:animEffect>
                                  </p:childTnLst>
                                </p:cTn>
                              </p:par>
                              <p:par>
                                <p:cTn id="29" presetID="47" presetClass="entr" presetSubtype="0" fill="hold" nodeType="withEffect">
                                  <p:stCondLst>
                                    <p:cond delay="2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anim calcmode="lin" valueType="num">
                                      <p:cBhvr>
                                        <p:cTn id="32" dur="500" fill="hold"/>
                                        <p:tgtEl>
                                          <p:spTgt spid="48"/>
                                        </p:tgtEl>
                                        <p:attrNameLst>
                                          <p:attrName>ppt_x</p:attrName>
                                        </p:attrNameLst>
                                      </p:cBhvr>
                                      <p:tavLst>
                                        <p:tav tm="0">
                                          <p:val>
                                            <p:strVal val="#ppt_x"/>
                                          </p:val>
                                        </p:tav>
                                        <p:tav tm="100000">
                                          <p:val>
                                            <p:strVal val="#ppt_x"/>
                                          </p:val>
                                        </p:tav>
                                      </p:tavLst>
                                    </p:anim>
                                    <p:anim calcmode="lin" valueType="num">
                                      <p:cBhvr>
                                        <p:cTn id="33" dur="500" fill="hold"/>
                                        <p:tgtEl>
                                          <p:spTgt spid="48"/>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60"/>
                                        </p:tgtEl>
                                        <p:attrNameLst>
                                          <p:attrName>style.visibility</p:attrName>
                                        </p:attrNameLst>
                                      </p:cBhvr>
                                      <p:to>
                                        <p:strVal val="visible"/>
                                      </p:to>
                                    </p:set>
                                    <p:animEffect transition="in" filter="slide(fromLeft)">
                                      <p:cBhvr>
                                        <p:cTn id="40" dur="500"/>
                                        <p:tgtEl>
                                          <p:spTgt spid="60"/>
                                        </p:tgtEl>
                                      </p:cBhvr>
                                    </p:animEffect>
                                  </p:childTnLst>
                                </p:cTn>
                              </p:par>
                              <p:par>
                                <p:cTn id="41" presetID="47" presetClass="entr" presetSubtype="0" fill="hold" nodeType="withEffect">
                                  <p:stCondLst>
                                    <p:cond delay="3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anim calcmode="lin" valueType="num">
                                      <p:cBhvr>
                                        <p:cTn id="44" dur="500" fill="hold"/>
                                        <p:tgtEl>
                                          <p:spTgt spid="33"/>
                                        </p:tgtEl>
                                        <p:attrNameLst>
                                          <p:attrName>ppt_x</p:attrName>
                                        </p:attrNameLst>
                                      </p:cBhvr>
                                      <p:tavLst>
                                        <p:tav tm="0">
                                          <p:val>
                                            <p:strVal val="#ppt_x"/>
                                          </p:val>
                                        </p:tav>
                                        <p:tav tm="100000">
                                          <p:val>
                                            <p:strVal val="#ppt_x"/>
                                          </p:val>
                                        </p:tav>
                                      </p:tavLst>
                                    </p:anim>
                                    <p:anim calcmode="lin" valueType="num">
                                      <p:cBhvr>
                                        <p:cTn id="45" dur="500" fill="hold"/>
                                        <p:tgtEl>
                                          <p:spTgt spid="33"/>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56"/>
                                        </p:tgtEl>
                                        <p:attrNameLst>
                                          <p:attrName>style.visibility</p:attrName>
                                        </p:attrNameLst>
                                      </p:cBhvr>
                                      <p:to>
                                        <p:strVal val="visible"/>
                                      </p:to>
                                    </p:set>
                                    <p:anim calcmode="lin" valueType="num">
                                      <p:cBhvr>
                                        <p:cTn id="48" dur="500" fill="hold"/>
                                        <p:tgtEl>
                                          <p:spTgt spid="56"/>
                                        </p:tgtEl>
                                        <p:attrNameLst>
                                          <p:attrName>ppt_w</p:attrName>
                                        </p:attrNameLst>
                                      </p:cBhvr>
                                      <p:tavLst>
                                        <p:tav tm="0">
                                          <p:val>
                                            <p:fltVal val="0"/>
                                          </p:val>
                                        </p:tav>
                                        <p:tav tm="100000">
                                          <p:val>
                                            <p:strVal val="#ppt_w"/>
                                          </p:val>
                                        </p:tav>
                                      </p:tavLst>
                                    </p:anim>
                                    <p:anim calcmode="lin" valueType="num">
                                      <p:cBhvr>
                                        <p:cTn id="49" dur="500" fill="hold"/>
                                        <p:tgtEl>
                                          <p:spTgt spid="56"/>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61"/>
                                        </p:tgtEl>
                                        <p:attrNameLst>
                                          <p:attrName>style.visibility</p:attrName>
                                        </p:attrNameLst>
                                      </p:cBhvr>
                                      <p:to>
                                        <p:strVal val="visible"/>
                                      </p:to>
                                    </p:set>
                                    <p:animEffect transition="in" filter="slide(fromRight)">
                                      <p:cBhvr>
                                        <p:cTn id="52" dur="500"/>
                                        <p:tgtEl>
                                          <p:spTgt spid="61"/>
                                        </p:tgtEl>
                                      </p:cBhvr>
                                    </p:animEffect>
                                  </p:childTnLst>
                                </p:cTn>
                              </p:par>
                              <p:par>
                                <p:cTn id="53" presetID="47" presetClass="entr" presetSubtype="0" fill="hold" nodeType="withEffect">
                                  <p:stCondLst>
                                    <p:cond delay="4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anim calcmode="lin" valueType="num">
                                      <p:cBhvr>
                                        <p:cTn id="56" dur="500" fill="hold"/>
                                        <p:tgtEl>
                                          <p:spTgt spid="42"/>
                                        </p:tgtEl>
                                        <p:attrNameLst>
                                          <p:attrName>ppt_x</p:attrName>
                                        </p:attrNameLst>
                                      </p:cBhvr>
                                      <p:tavLst>
                                        <p:tav tm="0">
                                          <p:val>
                                            <p:strVal val="#ppt_x"/>
                                          </p:val>
                                        </p:tav>
                                        <p:tav tm="100000">
                                          <p:val>
                                            <p:strVal val="#ppt_x"/>
                                          </p:val>
                                        </p:tav>
                                      </p:tavLst>
                                    </p:anim>
                                    <p:anim calcmode="lin" valueType="num">
                                      <p:cBhvr>
                                        <p:cTn id="57" dur="500" fill="hold"/>
                                        <p:tgtEl>
                                          <p:spTgt spid="42"/>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9"/>
                                        </p:tgtEl>
                                        <p:attrNameLst>
                                          <p:attrName>style.visibility</p:attrName>
                                        </p:attrNameLst>
                                      </p:cBhvr>
                                      <p:to>
                                        <p:strVal val="visible"/>
                                      </p:to>
                                    </p:set>
                                    <p:animEffect transition="in" filter="slide(fromLeft)">
                                      <p:cBhvr>
                                        <p:cTn id="6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utoUpdateAnimBg="0"/>
      <p:bldP spid="55" grpId="0" autoUpdateAnimBg="0"/>
      <p:bldP spid="56" grpId="0" autoUpdateAnimBg="0"/>
      <p:bldP spid="57" grpId="0" autoUpdateAnimBg="0"/>
      <p:bldP spid="58" grpId="0" autoUpdateAnimBg="0"/>
      <p:bldP spid="59" grpId="0" autoUpdateAnimBg="0"/>
      <p:bldP spid="60" grpId="0" autoUpdateAnimBg="0"/>
      <p:bldP spid="61" grpId="0" autoUpdateAnimBg="0"/>
      <p:bldP spid="62" grpId="0" autoUpdateAnimBg="0"/>
      <p:bldP spid="6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descr="C:\Users\jsj\Desktop\213291_012113275_2.jpg"/>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artisticBlur/>
                    </a14:imgEffect>
                  </a14:imgLayer>
                </a14:imgProps>
              </a:ext>
              <a:ext uri="{28A0092B-C50C-407E-A947-70E740481C1C}">
                <a14:useLocalDpi xmlns:a14="http://schemas.microsoft.com/office/drawing/2010/main" xmlns="" val="0"/>
              </a:ext>
            </a:extLst>
          </a:blip>
          <a:srcRect r="5624" b="19116"/>
          <a:stretch/>
        </p:blipFill>
        <p:spPr bwMode="auto">
          <a:xfrm>
            <a:off x="628452" y="1136218"/>
            <a:ext cx="3096344" cy="2123120"/>
          </a:xfrm>
          <a:prstGeom prst="rect">
            <a:avLst/>
          </a:prstGeom>
          <a:noFill/>
          <a:extLst>
            <a:ext uri="{909E8E84-426E-40DD-AFC4-6F175D3DCCD1}">
              <a14:hiddenFill xmlns:a14="http://schemas.microsoft.com/office/drawing/2010/main" xmlns="">
                <a:solidFill>
                  <a:srgbClr val="FFFFFF"/>
                </a:solidFill>
              </a14:hiddenFill>
            </a:ext>
          </a:extLst>
        </p:spPr>
      </p:pic>
      <p:sp>
        <p:nvSpPr>
          <p:cNvPr id="33" name="矩形 32"/>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370829" y="1352768"/>
            <a:ext cx="3933010" cy="149652"/>
            <a:chOff x="4906190" y="1416527"/>
            <a:chExt cx="3933010" cy="166280"/>
          </a:xfrm>
          <a:solidFill>
            <a:srgbClr val="00544A"/>
          </a:solidFill>
        </p:grpSpPr>
        <p:sp>
          <p:nvSpPr>
            <p:cNvPr id="35" name="矩形 34"/>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36" name="直接连接符 35"/>
            <p:cNvCxnSpPr>
              <a:stCxn id="35"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37" name="组合 36"/>
          <p:cNvGrpSpPr/>
          <p:nvPr/>
        </p:nvGrpSpPr>
        <p:grpSpPr>
          <a:xfrm>
            <a:off x="4370829" y="2498563"/>
            <a:ext cx="3933010" cy="149652"/>
            <a:chOff x="4906190" y="2727732"/>
            <a:chExt cx="3933010" cy="166280"/>
          </a:xfrm>
          <a:solidFill>
            <a:schemeClr val="accent1">
              <a:lumMod val="50000"/>
            </a:schemeClr>
          </a:solidFill>
        </p:grpSpPr>
        <p:sp>
          <p:nvSpPr>
            <p:cNvPr id="38" name="矩形 37"/>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39" name="直接连接符 38"/>
            <p:cNvCxnSpPr>
              <a:stCxn id="38"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4370829" y="3527263"/>
            <a:ext cx="3933010" cy="149652"/>
            <a:chOff x="4906190" y="3870732"/>
            <a:chExt cx="3933010" cy="166280"/>
          </a:xfrm>
          <a:solidFill>
            <a:schemeClr val="accent1">
              <a:lumMod val="75000"/>
            </a:schemeClr>
          </a:solidFill>
        </p:grpSpPr>
        <p:sp>
          <p:nvSpPr>
            <p:cNvPr id="41" name="矩形 40"/>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42" name="直接连接符 41"/>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3" name="TextBox 42"/>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44" name="TextBox 43"/>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45" name="TextBox 44"/>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Tree>
    <p:extLst>
      <p:ext uri="{BB962C8B-B14F-4D97-AF65-F5344CB8AC3E}">
        <p14:creationId xmlns:p14="http://schemas.microsoft.com/office/powerpoint/2010/main" xmlns="" val="119821421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barn(inVertical)">
                                      <p:cBhvr>
                                        <p:cTn id="19" dur="500"/>
                                        <p:tgtEl>
                                          <p:spTgt spid="4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arn(inVertical)">
                                      <p:cBhvr>
                                        <p:cTn id="27" dur="500"/>
                                        <p:tgtEl>
                                          <p:spTgt spid="4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barn(inVertical)">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3"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4"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5"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6"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7" name="Shape 1794"/>
          <p:cNvSpPr/>
          <p:nvPr/>
        </p:nvSpPr>
        <p:spPr>
          <a:xfrm>
            <a:off x="786436"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8" name="Shape 1796"/>
          <p:cNvSpPr/>
          <p:nvPr/>
        </p:nvSpPr>
        <p:spPr>
          <a:xfrm>
            <a:off x="2333322"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9" name="Shape 1798"/>
          <p:cNvSpPr/>
          <p:nvPr/>
        </p:nvSpPr>
        <p:spPr>
          <a:xfrm>
            <a:off x="3869332"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0" name="Shape 1800"/>
          <p:cNvSpPr/>
          <p:nvPr/>
        </p:nvSpPr>
        <p:spPr>
          <a:xfrm>
            <a:off x="5385871"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1" name="Shape 1802"/>
          <p:cNvSpPr/>
          <p:nvPr/>
        </p:nvSpPr>
        <p:spPr>
          <a:xfrm>
            <a:off x="6920708"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12" name="Shape 1805"/>
          <p:cNvSpPr/>
          <p:nvPr/>
        </p:nvSpPr>
        <p:spPr>
          <a:xfrm>
            <a:off x="1688468" y="3272419"/>
            <a:ext cx="5806032" cy="1013135"/>
          </a:xfrm>
          <a:prstGeom prst="roundRect">
            <a:avLst>
              <a:gd name="adj" fmla="val 50000"/>
            </a:avLst>
          </a:prstGeom>
          <a:solidFill>
            <a:schemeClr val="accent2"/>
          </a:solidFill>
          <a:ln w="12700">
            <a:solidFill>
              <a:srgbClr val="A6AAA9"/>
            </a:solidFill>
            <a:miter lim="400000"/>
          </a:ln>
        </p:spPr>
        <p:txBody>
          <a:bodyPr lIns="14288" tIns="14288" rIns="14288" bIns="14288" anchor="ctr"/>
          <a:lstStyle/>
          <a:p>
            <a:pPr lvl="0"/>
            <a:endParaRPr sz="1300"/>
          </a:p>
        </p:txBody>
      </p:sp>
      <p:grpSp>
        <p:nvGrpSpPr>
          <p:cNvPr id="13" name="Group 33"/>
          <p:cNvGrpSpPr/>
          <p:nvPr/>
        </p:nvGrpSpPr>
        <p:grpSpPr>
          <a:xfrm>
            <a:off x="4144806" y="1272612"/>
            <a:ext cx="893356" cy="893356"/>
            <a:chOff x="5526407" y="1696816"/>
            <a:chExt cx="1191141" cy="1191141"/>
          </a:xfrm>
        </p:grpSpPr>
        <p:sp>
          <p:nvSpPr>
            <p:cNvPr id="1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19050" tIns="19050" rIns="19050" bIns="19050" anchor="ctr"/>
            <a:lstStyle/>
            <a:p>
              <a:pPr lvl="0"/>
              <a:endParaRPr sz="1300"/>
            </a:p>
          </p:txBody>
        </p:sp>
        <p:sp>
          <p:nvSpPr>
            <p:cNvPr id="1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endParaRPr sz="1300"/>
            </a:p>
          </p:txBody>
        </p:sp>
      </p:grpSp>
      <p:sp>
        <p:nvSpPr>
          <p:cNvPr id="16" name="Text Placeholder 3"/>
          <p:cNvSpPr txBox="1">
            <a:spLocks/>
          </p:cNvSpPr>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100" dirty="0" smtClean="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详写内容</a:t>
            </a:r>
            <a:r>
              <a:rPr lang="en-US" altLang="zh-CN" sz="1100" dirty="0">
                <a:solidFill>
                  <a:schemeClr val="tx1">
                    <a:lumMod val="75000"/>
                    <a:lumOff val="25000"/>
                  </a:schemeClr>
                </a:solidFill>
                <a:latin typeface="微软雅黑" pitchFamily="34" charset="-122"/>
                <a:ea typeface="微软雅黑" pitchFamily="34" charset="-122"/>
              </a:rPr>
              <a:t>……</a:t>
            </a:r>
            <a:r>
              <a:rPr lang="zh-CN" altLang="en-US" sz="11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17" name="Text Placeholder 3"/>
          <p:cNvSpPr txBox="1">
            <a:spLocks/>
          </p:cNvSpPr>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8" name="Text Placeholder 3"/>
          <p:cNvSpPr txBox="1">
            <a:spLocks/>
          </p:cNvSpPr>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19" name="Text Placeholder 3"/>
          <p:cNvSpPr txBox="1">
            <a:spLocks/>
          </p:cNvSpPr>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2" name="Text Placeholder 3"/>
          <p:cNvSpPr txBox="1">
            <a:spLocks/>
          </p:cNvSpPr>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3" name="Text Placeholder 3"/>
          <p:cNvSpPr txBox="1">
            <a:spLocks/>
          </p:cNvSpPr>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4717966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300"/>
                                        <p:tgtEl>
                                          <p:spTgt spid="6"/>
                                        </p:tgtEl>
                                      </p:cBhvr>
                                    </p:animEffect>
                                  </p:childTnLst>
                                </p:cTn>
                              </p:par>
                            </p:childTnLst>
                          </p:cTn>
                        </p:par>
                        <p:par>
                          <p:cTn id="14" fill="hold">
                            <p:stCondLst>
                              <p:cond delay="8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3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300"/>
                                        <p:tgtEl>
                                          <p:spTgt spid="5"/>
                                        </p:tgtEl>
                                      </p:cBhvr>
                                    </p:animEffect>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par>
                          <p:cTn id="32" fill="hold">
                            <p:stCondLst>
                              <p:cond delay="21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300"/>
                                        <p:tgtEl>
                                          <p:spTgt spid="2"/>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300"/>
                                        <p:tgtEl>
                                          <p:spTgt spid="4"/>
                                        </p:tgtEl>
                                      </p:cBhvr>
                                    </p:animEffect>
                                  </p:childTnLst>
                                </p:cTn>
                              </p:par>
                            </p:childTnLst>
                          </p:cTn>
                        </p:par>
                        <p:par>
                          <p:cTn id="47" fill="hold">
                            <p:stCondLst>
                              <p:cond delay="32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3700"/>
                            </p:stCondLst>
                            <p:childTnLst>
                              <p:par>
                                <p:cTn id="55" presetID="22" presetClass="entr" presetSubtype="1"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300"/>
                                        <p:tgtEl>
                                          <p:spTgt spid="3"/>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4500"/>
                            </p:stCondLst>
                            <p:childTnLst>
                              <p:par>
                                <p:cTn id="66" presetID="53" presetClass="entr" presetSubtype="52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anim calcmode="lin" valueType="num">
                                      <p:cBhvr>
                                        <p:cTn id="71" dur="500" fill="hold"/>
                                        <p:tgtEl>
                                          <p:spTgt spid="12"/>
                                        </p:tgtEl>
                                        <p:attrNameLst>
                                          <p:attrName>ppt_x</p:attrName>
                                        </p:attrNameLst>
                                      </p:cBhvr>
                                      <p:tavLst>
                                        <p:tav tm="0">
                                          <p:val>
                                            <p:fltVal val="0.5"/>
                                          </p:val>
                                        </p:tav>
                                        <p:tav tm="100000">
                                          <p:val>
                                            <p:strVal val="#ppt_x"/>
                                          </p:val>
                                        </p:tav>
                                      </p:tavLst>
                                    </p:anim>
                                    <p:anim calcmode="lin" valueType="num">
                                      <p:cBhvr>
                                        <p:cTn id="72" dur="500" fill="hold"/>
                                        <p:tgtEl>
                                          <p:spTgt spid="12"/>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build="p"/>
      <p:bldP spid="18" grpId="0"/>
      <p:bldP spid="19"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898511" y="1419622"/>
            <a:ext cx="1927225" cy="1754504"/>
            <a:chOff x="960438" y="1612900"/>
            <a:chExt cx="1927225" cy="1949449"/>
          </a:xfrm>
        </p:grpSpPr>
        <p:grpSp>
          <p:nvGrpSpPr>
            <p:cNvPr id="45" name="Group 5"/>
            <p:cNvGrpSpPr>
              <a:grpSpLocks noChangeAspect="1"/>
            </p:cNvGrpSpPr>
            <p:nvPr/>
          </p:nvGrpSpPr>
          <p:grpSpPr bwMode="auto">
            <a:xfrm>
              <a:off x="960438" y="1612900"/>
              <a:ext cx="1927225" cy="1949449"/>
              <a:chOff x="605" y="1016"/>
              <a:chExt cx="1214" cy="1228"/>
            </a:xfrm>
          </p:grpSpPr>
          <p:sp>
            <p:nvSpPr>
              <p:cNvPr id="47" name="AutoShape 4"/>
              <p:cNvSpPr>
                <a:spLocks noChangeAspect="1" noChangeArrowheads="1" noTextEdit="1"/>
              </p:cNvSpPr>
              <p:nvPr/>
            </p:nvSpPr>
            <p:spPr bwMode="auto">
              <a:xfrm>
                <a:off x="612" y="1023"/>
                <a:ext cx="1200" cy="1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48" name="Freeform 6"/>
              <p:cNvSpPr>
                <a:spLocks/>
              </p:cNvSpPr>
              <p:nvPr/>
            </p:nvSpPr>
            <p:spPr bwMode="auto">
              <a:xfrm>
                <a:off x="605" y="1016"/>
                <a:ext cx="1214" cy="1221"/>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algn="ctr"/>
                <a:r>
                  <a:rPr lang="en-US" altLang="zh-CN" sz="5000" b="0" dirty="0" smtClean="0">
                    <a:solidFill>
                      <a:schemeClr val="bg1"/>
                    </a:solidFill>
                  </a:rPr>
                  <a:t>50%</a:t>
                </a:r>
                <a:endParaRPr lang="zh-CN" altLang="en-US" sz="5000" b="0" dirty="0">
                  <a:solidFill>
                    <a:schemeClr val="bg1"/>
                  </a:solidFill>
                </a:endParaRPr>
              </a:p>
            </p:txBody>
          </p:sp>
        </p:grpSp>
        <p:sp>
          <p:nvSpPr>
            <p:cNvPr id="46" name="矩形 45"/>
            <p:cNvSpPr/>
            <p:nvPr/>
          </p:nvSpPr>
          <p:spPr>
            <a:xfrm>
              <a:off x="1280545" y="2920271"/>
              <a:ext cx="1415772" cy="370614"/>
            </a:xfrm>
            <a:prstGeom prst="rect">
              <a:avLst/>
            </a:prstGeom>
          </p:spPr>
          <p:txBody>
            <a:bodyPr wrap="none">
              <a:spAutoFit/>
            </a:bodyPr>
            <a:lstStyle/>
            <a:p>
              <a:pPr algn="ctr">
                <a:lnSpc>
                  <a:spcPts val="2000"/>
                </a:lnSpc>
              </a:pPr>
              <a:r>
                <a:rPr lang="zh-CN" altLang="en-US" sz="1600" b="0" kern="0" dirty="0">
                  <a:solidFill>
                    <a:schemeClr val="bg1"/>
                  </a:solidFill>
                  <a:latin typeface="微软雅黑" pitchFamily="34" charset="-122"/>
                  <a:ea typeface="微软雅黑" pitchFamily="34" charset="-122"/>
                </a:rPr>
                <a:t>单击添加文字</a:t>
              </a:r>
              <a:endParaRPr lang="en-US" altLang="zh-CN" sz="1600" b="0" kern="0" dirty="0">
                <a:solidFill>
                  <a:schemeClr val="bg1"/>
                </a:solidFill>
                <a:latin typeface="微软雅黑" pitchFamily="34" charset="-122"/>
                <a:ea typeface="微软雅黑" pitchFamily="34" charset="-122"/>
              </a:endParaRPr>
            </a:p>
          </p:txBody>
        </p:sp>
      </p:grpSp>
      <p:sp>
        <p:nvSpPr>
          <p:cNvPr id="49" name="矩形 48"/>
          <p:cNvSpPr>
            <a:spLocks noChangeArrowheads="1"/>
          </p:cNvSpPr>
          <p:nvPr/>
        </p:nvSpPr>
        <p:spPr bwMode="auto">
          <a:xfrm>
            <a:off x="3138600" y="1419624"/>
            <a:ext cx="4969152"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ts val="2000"/>
              </a:lnSpc>
            </a:pPr>
            <a:r>
              <a:rPr lang="zh-CN" altLang="en-US" sz="1200" b="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您的内容打在这里，或通过复制您的文本后在此框中选择粘贴并选择只保留文字您的内容打在这里</a:t>
            </a:r>
            <a:endParaRPr lang="en-US" altLang="zh-CN" sz="1200" b="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3227765" y="3597721"/>
            <a:ext cx="2455863" cy="630077"/>
            <a:chOff x="3089275" y="3603625"/>
            <a:chExt cx="2455863" cy="700088"/>
          </a:xfrm>
        </p:grpSpPr>
        <p:grpSp>
          <p:nvGrpSpPr>
            <p:cNvPr id="51" name="Group 22"/>
            <p:cNvGrpSpPr>
              <a:grpSpLocks noChangeAspect="1"/>
            </p:cNvGrpSpPr>
            <p:nvPr/>
          </p:nvGrpSpPr>
          <p:grpSpPr bwMode="auto">
            <a:xfrm>
              <a:off x="3089275" y="3603625"/>
              <a:ext cx="2455863" cy="700088"/>
              <a:chOff x="1946" y="2270"/>
              <a:chExt cx="1547" cy="441"/>
            </a:xfrm>
          </p:grpSpPr>
          <p:sp>
            <p:nvSpPr>
              <p:cNvPr id="55" name="AutoShape 21"/>
              <p:cNvSpPr>
                <a:spLocks noChangeAspect="1" noChangeArrowheads="1" noTextEdit="1"/>
              </p:cNvSpPr>
              <p:nvPr/>
            </p:nvSpPr>
            <p:spPr bwMode="auto">
              <a:xfrm>
                <a:off x="1948" y="2272"/>
                <a:ext cx="1545" cy="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b="0"/>
              </a:p>
            </p:txBody>
          </p:sp>
          <p:sp>
            <p:nvSpPr>
              <p:cNvPr id="56" name="Freeform 23"/>
              <p:cNvSpPr>
                <a:spLocks/>
              </p:cNvSpPr>
              <p:nvPr/>
            </p:nvSpPr>
            <p:spPr bwMode="auto">
              <a:xfrm>
                <a:off x="1946" y="2291"/>
                <a:ext cx="415" cy="418"/>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21%</a:t>
                </a:r>
                <a:endParaRPr lang="zh-CN" altLang="en-US" b="0" dirty="0">
                  <a:solidFill>
                    <a:schemeClr val="bg1"/>
                  </a:solidFill>
                </a:endParaRPr>
              </a:p>
            </p:txBody>
          </p:sp>
          <p:sp>
            <p:nvSpPr>
              <p:cNvPr id="57" name="Freeform 37"/>
              <p:cNvSpPr>
                <a:spLocks/>
              </p:cNvSpPr>
              <p:nvPr/>
            </p:nvSpPr>
            <p:spPr bwMode="auto">
              <a:xfrm>
                <a:off x="2520" y="2279"/>
                <a:ext cx="415" cy="415"/>
              </a:xfrm>
              <a:custGeom>
                <a:avLst/>
                <a:gdLst>
                  <a:gd name="T0" fmla="*/ 88 w 176"/>
                  <a:gd name="T1" fmla="*/ 0 h 176"/>
                  <a:gd name="T2" fmla="*/ 0 w 176"/>
                  <a:gd name="T3" fmla="*/ 88 h 176"/>
                  <a:gd name="T4" fmla="*/ 88 w 176"/>
                  <a:gd name="T5" fmla="*/ 176 h 176"/>
                  <a:gd name="T6" fmla="*/ 176 w 176"/>
                  <a:gd name="T7" fmla="*/ 88 h 176"/>
                  <a:gd name="T8" fmla="*/ 176 w 176"/>
                  <a:gd name="T9" fmla="*/ 0 h 176"/>
                  <a:gd name="T10" fmla="*/ 88 w 176"/>
                  <a:gd name="T11" fmla="*/ 0 h 176"/>
                </a:gdLst>
                <a:ahLst/>
                <a:cxnLst>
                  <a:cxn ang="0">
                    <a:pos x="T0" y="T1"/>
                  </a:cxn>
                  <a:cxn ang="0">
                    <a:pos x="T2" y="T3"/>
                  </a:cxn>
                  <a:cxn ang="0">
                    <a:pos x="T4" y="T5"/>
                  </a:cxn>
                  <a:cxn ang="0">
                    <a:pos x="T6" y="T7"/>
                  </a:cxn>
                  <a:cxn ang="0">
                    <a:pos x="T8" y="T9"/>
                  </a:cxn>
                  <a:cxn ang="0">
                    <a:pos x="T10" y="T1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40%</a:t>
                </a:r>
                <a:endParaRPr lang="zh-CN" altLang="en-US" b="0" dirty="0">
                  <a:solidFill>
                    <a:schemeClr val="bg1"/>
                  </a:solidFill>
                </a:endParaRPr>
              </a:p>
            </p:txBody>
          </p:sp>
          <p:sp>
            <p:nvSpPr>
              <p:cNvPr id="58" name="Freeform 38"/>
              <p:cNvSpPr>
                <a:spLocks/>
              </p:cNvSpPr>
              <p:nvPr/>
            </p:nvSpPr>
            <p:spPr bwMode="auto">
              <a:xfrm>
                <a:off x="3077" y="2270"/>
                <a:ext cx="416" cy="417"/>
              </a:xfrm>
              <a:custGeom>
                <a:avLst/>
                <a:gdLst>
                  <a:gd name="T0" fmla="*/ 88 w 176"/>
                  <a:gd name="T1" fmla="*/ 0 h 177"/>
                  <a:gd name="T2" fmla="*/ 0 w 176"/>
                  <a:gd name="T3" fmla="*/ 88 h 177"/>
                  <a:gd name="T4" fmla="*/ 88 w 176"/>
                  <a:gd name="T5" fmla="*/ 177 h 177"/>
                  <a:gd name="T6" fmla="*/ 176 w 176"/>
                  <a:gd name="T7" fmla="*/ 88 h 177"/>
                  <a:gd name="T8" fmla="*/ 176 w 176"/>
                  <a:gd name="T9" fmla="*/ 0 h 177"/>
                  <a:gd name="T10" fmla="*/ 88 w 176"/>
                  <a:gd name="T11" fmla="*/ 0 h 177"/>
                </a:gdLst>
                <a:ahLst/>
                <a:cxnLst>
                  <a:cxn ang="0">
                    <a:pos x="T0" y="T1"/>
                  </a:cxn>
                  <a:cxn ang="0">
                    <a:pos x="T2" y="T3"/>
                  </a:cxn>
                  <a:cxn ang="0">
                    <a:pos x="T4" y="T5"/>
                  </a:cxn>
                  <a:cxn ang="0">
                    <a:pos x="T6" y="T7"/>
                  </a:cxn>
                  <a:cxn ang="0">
                    <a:pos x="T8" y="T9"/>
                  </a:cxn>
                  <a:cxn ang="0">
                    <a:pos x="T10" y="T11"/>
                  </a:cxn>
                </a:cxnLst>
                <a:rect l="0" t="0" r="r" b="b"/>
                <a:pathLst>
                  <a:path w="176" h="177">
                    <a:moveTo>
                      <a:pt x="88" y="0"/>
                    </a:moveTo>
                    <a:cubicBezTo>
                      <a:pt x="39" y="0"/>
                      <a:pt x="0" y="40"/>
                      <a:pt x="0" y="88"/>
                    </a:cubicBezTo>
                    <a:cubicBezTo>
                      <a:pt x="0" y="137"/>
                      <a:pt x="39" y="177"/>
                      <a:pt x="88" y="177"/>
                    </a:cubicBezTo>
                    <a:cubicBezTo>
                      <a:pt x="137" y="177"/>
                      <a:pt x="176" y="137"/>
                      <a:pt x="176" y="88"/>
                    </a:cubicBezTo>
                    <a:cubicBezTo>
                      <a:pt x="176" y="0"/>
                      <a:pt x="176" y="0"/>
                      <a:pt x="176" y="0"/>
                    </a:cubicBezTo>
                    <a:lnTo>
                      <a:pt x="88" y="0"/>
                    </a:lnTo>
                    <a:close/>
                  </a:path>
                </a:pathLst>
              </a:custGeom>
              <a:solidFill>
                <a:schemeClr val="bg1">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r>
                  <a:rPr lang="en-US" altLang="zh-CN" b="0" dirty="0" smtClean="0">
                    <a:solidFill>
                      <a:schemeClr val="bg1"/>
                    </a:solidFill>
                  </a:rPr>
                  <a:t>35%</a:t>
                </a:r>
                <a:endParaRPr lang="zh-CN" altLang="en-US" b="0" dirty="0">
                  <a:solidFill>
                    <a:schemeClr val="bg1"/>
                  </a:solidFill>
                </a:endParaRPr>
              </a:p>
            </p:txBody>
          </p:sp>
        </p:grpSp>
        <p:sp>
          <p:nvSpPr>
            <p:cNvPr id="52" name="矩形 51"/>
            <p:cNvSpPr/>
            <p:nvPr/>
          </p:nvSpPr>
          <p:spPr>
            <a:xfrm>
              <a:off x="3135367" y="3930808"/>
              <a:ext cx="595035" cy="343472"/>
            </a:xfrm>
            <a:prstGeom prst="rect">
              <a:avLst/>
            </a:prstGeom>
          </p:spPr>
          <p:txBody>
            <a:bodyPr wrap="none">
              <a:spAutoFit/>
            </a:bodyPr>
            <a:lstStyle/>
            <a:p>
              <a:pPr algn="ctr">
                <a:lnSpc>
                  <a:spcPts val="2000"/>
                </a:lnSpc>
              </a:pPr>
              <a:r>
                <a:rPr lang="zh-CN" altLang="en-US" sz="800" b="0" kern="0" dirty="0" smtClean="0">
                  <a:solidFill>
                    <a:schemeClr val="bg1"/>
                  </a:solidFill>
                  <a:latin typeface="微软雅黑" pitchFamily="34" charset="-122"/>
                  <a:ea typeface="微软雅黑" pitchFamily="34" charset="-122"/>
                </a:rPr>
                <a:t>添加</a:t>
              </a:r>
              <a:r>
                <a:rPr lang="zh-CN" altLang="en-US" sz="800" b="0" kern="0" dirty="0">
                  <a:solidFill>
                    <a:schemeClr val="bg1"/>
                  </a:solidFill>
                  <a:latin typeface="微软雅黑" pitchFamily="34" charset="-122"/>
                  <a:ea typeface="微软雅黑" pitchFamily="34" charset="-122"/>
                </a:rPr>
                <a:t>文字</a:t>
              </a:r>
              <a:endParaRPr lang="en-US" altLang="zh-CN" sz="800" b="0" kern="0" dirty="0">
                <a:solidFill>
                  <a:schemeClr val="bg1"/>
                </a:solidFill>
                <a:latin typeface="微软雅黑" pitchFamily="34" charset="-122"/>
                <a:ea typeface="微软雅黑" pitchFamily="34" charset="-122"/>
              </a:endParaRPr>
            </a:p>
          </p:txBody>
        </p:sp>
        <p:sp>
          <p:nvSpPr>
            <p:cNvPr id="53" name="矩形 52"/>
            <p:cNvSpPr/>
            <p:nvPr/>
          </p:nvSpPr>
          <p:spPr>
            <a:xfrm>
              <a:off x="4059292" y="387746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itchFamily="34" charset="-122"/>
                  <a:ea typeface="微软雅黑" pitchFamily="34" charset="-122"/>
                </a:rPr>
                <a:t>添加文字</a:t>
              </a:r>
              <a:endParaRPr lang="en-US" altLang="zh-CN" sz="800" b="0" kern="0" dirty="0">
                <a:solidFill>
                  <a:schemeClr val="bg1"/>
                </a:solidFill>
                <a:latin typeface="微软雅黑" pitchFamily="34" charset="-122"/>
                <a:ea typeface="微软雅黑" pitchFamily="34" charset="-122"/>
              </a:endParaRPr>
            </a:p>
          </p:txBody>
        </p:sp>
        <p:sp>
          <p:nvSpPr>
            <p:cNvPr id="54" name="矩形 53"/>
            <p:cNvSpPr/>
            <p:nvPr/>
          </p:nvSpPr>
          <p:spPr>
            <a:xfrm>
              <a:off x="4940354" y="3885089"/>
              <a:ext cx="595035" cy="343472"/>
            </a:xfrm>
            <a:prstGeom prst="rect">
              <a:avLst/>
            </a:prstGeom>
          </p:spPr>
          <p:txBody>
            <a:bodyPr wrap="none">
              <a:spAutoFit/>
            </a:bodyPr>
            <a:lstStyle/>
            <a:p>
              <a:pPr algn="ctr">
                <a:lnSpc>
                  <a:spcPts val="2000"/>
                </a:lnSpc>
              </a:pPr>
              <a:r>
                <a:rPr lang="zh-CN" altLang="en-US" sz="800" b="0" kern="0" dirty="0">
                  <a:solidFill>
                    <a:schemeClr val="bg1"/>
                  </a:solidFill>
                  <a:latin typeface="微软雅黑" pitchFamily="34" charset="-122"/>
                  <a:ea typeface="微软雅黑" pitchFamily="34" charset="-122"/>
                </a:rPr>
                <a:t>添加文字</a:t>
              </a:r>
              <a:endParaRPr lang="en-US" altLang="zh-CN" sz="800" b="0" kern="0" dirty="0">
                <a:solidFill>
                  <a:schemeClr val="bg1"/>
                </a:solidFill>
                <a:latin typeface="微软雅黑" pitchFamily="34" charset="-122"/>
                <a:ea typeface="微软雅黑" pitchFamily="34" charset="-122"/>
              </a:endParaRPr>
            </a:p>
          </p:txBody>
        </p:sp>
      </p:grpSp>
      <p:grpSp>
        <p:nvGrpSpPr>
          <p:cNvPr id="59" name="组合 58"/>
          <p:cNvGrpSpPr/>
          <p:nvPr/>
        </p:nvGrpSpPr>
        <p:grpSpPr>
          <a:xfrm>
            <a:off x="3294705" y="4345813"/>
            <a:ext cx="2465387" cy="74295"/>
            <a:chOff x="3309938" y="4394200"/>
            <a:chExt cx="2465387" cy="82550"/>
          </a:xfrm>
          <a:solidFill>
            <a:schemeClr val="accent2">
              <a:lumMod val="75000"/>
            </a:schemeClr>
          </a:solidFill>
        </p:grpSpPr>
        <p:sp>
          <p:nvSpPr>
            <p:cNvPr id="60" name="Freeform 69"/>
            <p:cNvSpPr>
              <a:spLocks/>
            </p:cNvSpPr>
            <p:nvPr/>
          </p:nvSpPr>
          <p:spPr bwMode="auto">
            <a:xfrm>
              <a:off x="41671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1" name="Freeform 70"/>
            <p:cNvSpPr>
              <a:spLocks/>
            </p:cNvSpPr>
            <p:nvPr/>
          </p:nvSpPr>
          <p:spPr bwMode="auto">
            <a:xfrm>
              <a:off x="40671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2" name="Freeform 71"/>
            <p:cNvSpPr>
              <a:spLocks/>
            </p:cNvSpPr>
            <p:nvPr/>
          </p:nvSpPr>
          <p:spPr bwMode="auto">
            <a:xfrm>
              <a:off x="413226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3" name="Freeform 72"/>
            <p:cNvSpPr>
              <a:spLocks/>
            </p:cNvSpPr>
            <p:nvPr/>
          </p:nvSpPr>
          <p:spPr bwMode="auto">
            <a:xfrm>
              <a:off x="403383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4" name="Freeform 73"/>
            <p:cNvSpPr>
              <a:spLocks/>
            </p:cNvSpPr>
            <p:nvPr/>
          </p:nvSpPr>
          <p:spPr bwMode="auto">
            <a:xfrm>
              <a:off x="41021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5" name="Freeform 74"/>
            <p:cNvSpPr>
              <a:spLocks/>
            </p:cNvSpPr>
            <p:nvPr/>
          </p:nvSpPr>
          <p:spPr bwMode="auto">
            <a:xfrm>
              <a:off x="393382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6" name="Freeform 75"/>
            <p:cNvSpPr>
              <a:spLocks/>
            </p:cNvSpPr>
            <p:nvPr/>
          </p:nvSpPr>
          <p:spPr bwMode="auto">
            <a:xfrm>
              <a:off x="39687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7" name="Freeform 76"/>
            <p:cNvSpPr>
              <a:spLocks/>
            </p:cNvSpPr>
            <p:nvPr/>
          </p:nvSpPr>
          <p:spPr bwMode="auto">
            <a:xfrm>
              <a:off x="40020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8" name="Freeform 77"/>
            <p:cNvSpPr>
              <a:spLocks/>
            </p:cNvSpPr>
            <p:nvPr/>
          </p:nvSpPr>
          <p:spPr bwMode="auto">
            <a:xfrm>
              <a:off x="390366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69" name="Freeform 78"/>
            <p:cNvSpPr>
              <a:spLocks/>
            </p:cNvSpPr>
            <p:nvPr/>
          </p:nvSpPr>
          <p:spPr bwMode="auto">
            <a:xfrm>
              <a:off x="44307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0" name="Freeform 79"/>
            <p:cNvSpPr>
              <a:spLocks/>
            </p:cNvSpPr>
            <p:nvPr/>
          </p:nvSpPr>
          <p:spPr bwMode="auto">
            <a:xfrm>
              <a:off x="43656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1" name="Freeform 80"/>
            <p:cNvSpPr>
              <a:spLocks/>
            </p:cNvSpPr>
            <p:nvPr/>
          </p:nvSpPr>
          <p:spPr bwMode="auto">
            <a:xfrm>
              <a:off x="420052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2" name="Freeform 81"/>
            <p:cNvSpPr>
              <a:spLocks/>
            </p:cNvSpPr>
            <p:nvPr/>
          </p:nvSpPr>
          <p:spPr bwMode="auto">
            <a:xfrm>
              <a:off x="4498975"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3" name="Freeform 82"/>
            <p:cNvSpPr>
              <a:spLocks/>
            </p:cNvSpPr>
            <p:nvPr/>
          </p:nvSpPr>
          <p:spPr bwMode="auto">
            <a:xfrm>
              <a:off x="44656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4" name="Freeform 83"/>
            <p:cNvSpPr>
              <a:spLocks/>
            </p:cNvSpPr>
            <p:nvPr/>
          </p:nvSpPr>
          <p:spPr bwMode="auto">
            <a:xfrm>
              <a:off x="4332288"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5" name="Freeform 84"/>
            <p:cNvSpPr>
              <a:spLocks/>
            </p:cNvSpPr>
            <p:nvPr/>
          </p:nvSpPr>
          <p:spPr bwMode="auto">
            <a:xfrm>
              <a:off x="4232275"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6" name="Freeform 85"/>
            <p:cNvSpPr>
              <a:spLocks/>
            </p:cNvSpPr>
            <p:nvPr/>
          </p:nvSpPr>
          <p:spPr bwMode="auto">
            <a:xfrm>
              <a:off x="42656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7" name="Freeform 86"/>
            <p:cNvSpPr>
              <a:spLocks/>
            </p:cNvSpPr>
            <p:nvPr/>
          </p:nvSpPr>
          <p:spPr bwMode="auto">
            <a:xfrm>
              <a:off x="43005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8" name="Freeform 87"/>
            <p:cNvSpPr>
              <a:spLocks/>
            </p:cNvSpPr>
            <p:nvPr/>
          </p:nvSpPr>
          <p:spPr bwMode="auto">
            <a:xfrm>
              <a:off x="44005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79" name="Freeform 88"/>
            <p:cNvSpPr>
              <a:spLocks/>
            </p:cNvSpPr>
            <p:nvPr/>
          </p:nvSpPr>
          <p:spPr bwMode="auto">
            <a:xfrm>
              <a:off x="34401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0" name="Freeform 89"/>
            <p:cNvSpPr>
              <a:spLocks/>
            </p:cNvSpPr>
            <p:nvPr/>
          </p:nvSpPr>
          <p:spPr bwMode="auto">
            <a:xfrm>
              <a:off x="347027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1" name="Freeform 90"/>
            <p:cNvSpPr>
              <a:spLocks/>
            </p:cNvSpPr>
            <p:nvPr/>
          </p:nvSpPr>
          <p:spPr bwMode="auto">
            <a:xfrm>
              <a:off x="3405188"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2" name="Freeform 91"/>
            <p:cNvSpPr>
              <a:spLocks/>
            </p:cNvSpPr>
            <p:nvPr/>
          </p:nvSpPr>
          <p:spPr bwMode="auto">
            <a:xfrm>
              <a:off x="350520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3" name="Freeform 92"/>
            <p:cNvSpPr>
              <a:spLocks/>
            </p:cNvSpPr>
            <p:nvPr/>
          </p:nvSpPr>
          <p:spPr bwMode="auto">
            <a:xfrm>
              <a:off x="3309938" y="4429125"/>
              <a:ext cx="34925" cy="47625"/>
            </a:xfrm>
            <a:custGeom>
              <a:avLst/>
              <a:gdLst>
                <a:gd name="T0" fmla="*/ 0 w 22"/>
                <a:gd name="T1" fmla="*/ 15 h 30"/>
                <a:gd name="T2" fmla="*/ 0 w 22"/>
                <a:gd name="T3" fmla="*/ 0 h 30"/>
                <a:gd name="T4" fmla="*/ 22 w 22"/>
                <a:gd name="T5" fmla="*/ 30 h 30"/>
                <a:gd name="T6" fmla="*/ 11 w 22"/>
                <a:gd name="T7" fmla="*/ 30 h 30"/>
                <a:gd name="T8" fmla="*/ 0 w 22"/>
                <a:gd name="T9" fmla="*/ 15 h 30"/>
              </a:gdLst>
              <a:ahLst/>
              <a:cxnLst>
                <a:cxn ang="0">
                  <a:pos x="T0" y="T1"/>
                </a:cxn>
                <a:cxn ang="0">
                  <a:pos x="T2" y="T3"/>
                </a:cxn>
                <a:cxn ang="0">
                  <a:pos x="T4" y="T5"/>
                </a:cxn>
                <a:cxn ang="0">
                  <a:pos x="T6" y="T7"/>
                </a:cxn>
                <a:cxn ang="0">
                  <a:pos x="T8" y="T9"/>
                </a:cxn>
              </a:cxnLst>
              <a:rect l="0" t="0" r="r" b="b"/>
              <a:pathLst>
                <a:path w="22" h="30">
                  <a:moveTo>
                    <a:pt x="0" y="15"/>
                  </a:moveTo>
                  <a:lnTo>
                    <a:pt x="0" y="0"/>
                  </a:lnTo>
                  <a:lnTo>
                    <a:pt x="22" y="30"/>
                  </a:lnTo>
                  <a:lnTo>
                    <a:pt x="11" y="30"/>
                  </a:lnTo>
                  <a:lnTo>
                    <a:pt x="0" y="1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4" name="Freeform 93"/>
            <p:cNvSpPr>
              <a:spLocks/>
            </p:cNvSpPr>
            <p:nvPr/>
          </p:nvSpPr>
          <p:spPr bwMode="auto">
            <a:xfrm>
              <a:off x="35401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5" name="Freeform 94"/>
            <p:cNvSpPr>
              <a:spLocks/>
            </p:cNvSpPr>
            <p:nvPr/>
          </p:nvSpPr>
          <p:spPr bwMode="auto">
            <a:xfrm>
              <a:off x="3309938" y="4394200"/>
              <a:ext cx="65087" cy="82550"/>
            </a:xfrm>
            <a:custGeom>
              <a:avLst/>
              <a:gdLst>
                <a:gd name="T0" fmla="*/ 32 w 41"/>
                <a:gd name="T1" fmla="*/ 52 h 52"/>
                <a:gd name="T2" fmla="*/ 0 w 41"/>
                <a:gd name="T3" fmla="*/ 5 h 52"/>
                <a:gd name="T4" fmla="*/ 0 w 41"/>
                <a:gd name="T5" fmla="*/ 0 h 52"/>
                <a:gd name="T6" fmla="*/ 6 w 41"/>
                <a:gd name="T7" fmla="*/ 0 h 52"/>
                <a:gd name="T8" fmla="*/ 41 w 41"/>
                <a:gd name="T9" fmla="*/ 52 h 52"/>
                <a:gd name="T10" fmla="*/ 32 w 41"/>
                <a:gd name="T11" fmla="*/ 52 h 52"/>
              </a:gdLst>
              <a:ahLst/>
              <a:cxnLst>
                <a:cxn ang="0">
                  <a:pos x="T0" y="T1"/>
                </a:cxn>
                <a:cxn ang="0">
                  <a:pos x="T2" y="T3"/>
                </a:cxn>
                <a:cxn ang="0">
                  <a:pos x="T4" y="T5"/>
                </a:cxn>
                <a:cxn ang="0">
                  <a:pos x="T6" y="T7"/>
                </a:cxn>
                <a:cxn ang="0">
                  <a:pos x="T8" y="T9"/>
                </a:cxn>
                <a:cxn ang="0">
                  <a:pos x="T10" y="T11"/>
                </a:cxn>
              </a:cxnLst>
              <a:rect l="0" t="0" r="r" b="b"/>
              <a:pathLst>
                <a:path w="41" h="52">
                  <a:moveTo>
                    <a:pt x="32" y="52"/>
                  </a:moveTo>
                  <a:lnTo>
                    <a:pt x="0" y="5"/>
                  </a:lnTo>
                  <a:lnTo>
                    <a:pt x="0" y="0"/>
                  </a:lnTo>
                  <a:lnTo>
                    <a:pt x="6" y="0"/>
                  </a:lnTo>
                  <a:lnTo>
                    <a:pt x="41" y="52"/>
                  </a:lnTo>
                  <a:lnTo>
                    <a:pt x="32"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6" name="Freeform 95"/>
            <p:cNvSpPr>
              <a:spLocks/>
            </p:cNvSpPr>
            <p:nvPr/>
          </p:nvSpPr>
          <p:spPr bwMode="auto">
            <a:xfrm>
              <a:off x="33401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7" name="Freeform 96"/>
            <p:cNvSpPr>
              <a:spLocks/>
            </p:cNvSpPr>
            <p:nvPr/>
          </p:nvSpPr>
          <p:spPr bwMode="auto">
            <a:xfrm>
              <a:off x="337185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8" name="Freeform 97"/>
            <p:cNvSpPr>
              <a:spLocks/>
            </p:cNvSpPr>
            <p:nvPr/>
          </p:nvSpPr>
          <p:spPr bwMode="auto">
            <a:xfrm>
              <a:off x="3803650"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89" name="Freeform 98"/>
            <p:cNvSpPr>
              <a:spLocks/>
            </p:cNvSpPr>
            <p:nvPr/>
          </p:nvSpPr>
          <p:spPr bwMode="auto">
            <a:xfrm>
              <a:off x="3735388"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0" name="Freeform 99"/>
            <p:cNvSpPr>
              <a:spLocks/>
            </p:cNvSpPr>
            <p:nvPr/>
          </p:nvSpPr>
          <p:spPr bwMode="auto">
            <a:xfrm>
              <a:off x="386873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1" name="Freeform 100"/>
            <p:cNvSpPr>
              <a:spLocks/>
            </p:cNvSpPr>
            <p:nvPr/>
          </p:nvSpPr>
          <p:spPr bwMode="auto">
            <a:xfrm>
              <a:off x="3768725"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2" name="Freeform 101"/>
            <p:cNvSpPr>
              <a:spLocks/>
            </p:cNvSpPr>
            <p:nvPr/>
          </p:nvSpPr>
          <p:spPr bwMode="auto">
            <a:xfrm>
              <a:off x="3833813" y="4394200"/>
              <a:ext cx="73025" cy="82550"/>
            </a:xfrm>
            <a:custGeom>
              <a:avLst/>
              <a:gdLst>
                <a:gd name="T0" fmla="*/ 46 w 46"/>
                <a:gd name="T1" fmla="*/ 52 h 52"/>
                <a:gd name="T2" fmla="*/ 37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7"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3" name="Freeform 102"/>
            <p:cNvSpPr>
              <a:spLocks/>
            </p:cNvSpPr>
            <p:nvPr/>
          </p:nvSpPr>
          <p:spPr bwMode="auto">
            <a:xfrm>
              <a:off x="3638550"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4" name="Freeform 103"/>
            <p:cNvSpPr>
              <a:spLocks/>
            </p:cNvSpPr>
            <p:nvPr/>
          </p:nvSpPr>
          <p:spPr bwMode="auto">
            <a:xfrm>
              <a:off x="370363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5" name="Freeform 104"/>
            <p:cNvSpPr>
              <a:spLocks/>
            </p:cNvSpPr>
            <p:nvPr/>
          </p:nvSpPr>
          <p:spPr bwMode="auto">
            <a:xfrm>
              <a:off x="3605213"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6" name="Freeform 105"/>
            <p:cNvSpPr>
              <a:spLocks/>
            </p:cNvSpPr>
            <p:nvPr/>
          </p:nvSpPr>
          <p:spPr bwMode="auto">
            <a:xfrm>
              <a:off x="3570288"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7" name="Freeform 106"/>
            <p:cNvSpPr>
              <a:spLocks/>
            </p:cNvSpPr>
            <p:nvPr/>
          </p:nvSpPr>
          <p:spPr bwMode="auto">
            <a:xfrm>
              <a:off x="3670300"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8" name="Freeform 107"/>
            <p:cNvSpPr>
              <a:spLocks/>
            </p:cNvSpPr>
            <p:nvPr/>
          </p:nvSpPr>
          <p:spPr bwMode="auto">
            <a:xfrm>
              <a:off x="499745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99" name="Freeform 108"/>
            <p:cNvSpPr>
              <a:spLocks/>
            </p:cNvSpPr>
            <p:nvPr/>
          </p:nvSpPr>
          <p:spPr bwMode="auto">
            <a:xfrm>
              <a:off x="5491163" y="4394200"/>
              <a:ext cx="71437" cy="82550"/>
            </a:xfrm>
            <a:custGeom>
              <a:avLst/>
              <a:gdLst>
                <a:gd name="T0" fmla="*/ 45 w 45"/>
                <a:gd name="T1" fmla="*/ 52 h 52"/>
                <a:gd name="T2" fmla="*/ 36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0" name="Freeform 109"/>
            <p:cNvSpPr>
              <a:spLocks/>
            </p:cNvSpPr>
            <p:nvPr/>
          </p:nvSpPr>
          <p:spPr bwMode="auto">
            <a:xfrm>
              <a:off x="53943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1" name="Freeform 110"/>
            <p:cNvSpPr>
              <a:spLocks/>
            </p:cNvSpPr>
            <p:nvPr/>
          </p:nvSpPr>
          <p:spPr bwMode="auto">
            <a:xfrm>
              <a:off x="5424488"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2" name="Freeform 111"/>
            <p:cNvSpPr>
              <a:spLocks/>
            </p:cNvSpPr>
            <p:nvPr/>
          </p:nvSpPr>
          <p:spPr bwMode="auto">
            <a:xfrm>
              <a:off x="54594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3" name="Freeform 112"/>
            <p:cNvSpPr>
              <a:spLocks/>
            </p:cNvSpPr>
            <p:nvPr/>
          </p:nvSpPr>
          <p:spPr bwMode="auto">
            <a:xfrm>
              <a:off x="535940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4" name="Freeform 113"/>
            <p:cNvSpPr>
              <a:spLocks/>
            </p:cNvSpPr>
            <p:nvPr/>
          </p:nvSpPr>
          <p:spPr bwMode="auto">
            <a:xfrm>
              <a:off x="526097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5" name="Freeform 114"/>
            <p:cNvSpPr>
              <a:spLocks/>
            </p:cNvSpPr>
            <p:nvPr/>
          </p:nvSpPr>
          <p:spPr bwMode="auto">
            <a:xfrm>
              <a:off x="4530725"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6" name="Freeform 115"/>
            <p:cNvSpPr>
              <a:spLocks/>
            </p:cNvSpPr>
            <p:nvPr/>
          </p:nvSpPr>
          <p:spPr bwMode="auto">
            <a:xfrm>
              <a:off x="529431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7" name="Freeform 116"/>
            <p:cNvSpPr>
              <a:spLocks/>
            </p:cNvSpPr>
            <p:nvPr/>
          </p:nvSpPr>
          <p:spPr bwMode="auto">
            <a:xfrm>
              <a:off x="532606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8" name="Freeform 117"/>
            <p:cNvSpPr>
              <a:spLocks/>
            </p:cNvSpPr>
            <p:nvPr/>
          </p:nvSpPr>
          <p:spPr bwMode="auto">
            <a:xfrm>
              <a:off x="5559425"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39" name="Freeform 118"/>
            <p:cNvSpPr>
              <a:spLocks/>
            </p:cNvSpPr>
            <p:nvPr/>
          </p:nvSpPr>
          <p:spPr bwMode="auto">
            <a:xfrm>
              <a:off x="5689600" y="4394200"/>
              <a:ext cx="71437" cy="82550"/>
            </a:xfrm>
            <a:custGeom>
              <a:avLst/>
              <a:gdLst>
                <a:gd name="T0" fmla="*/ 45 w 45"/>
                <a:gd name="T1" fmla="*/ 52 h 52"/>
                <a:gd name="T2" fmla="*/ 36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6"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0" name="Freeform 119"/>
            <p:cNvSpPr>
              <a:spLocks/>
            </p:cNvSpPr>
            <p:nvPr/>
          </p:nvSpPr>
          <p:spPr bwMode="auto">
            <a:xfrm>
              <a:off x="5524500" y="4394200"/>
              <a:ext cx="71437" cy="82550"/>
            </a:xfrm>
            <a:custGeom>
              <a:avLst/>
              <a:gdLst>
                <a:gd name="T0" fmla="*/ 45 w 45"/>
                <a:gd name="T1" fmla="*/ 52 h 52"/>
                <a:gd name="T2" fmla="*/ 35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1" name="Freeform 120"/>
            <p:cNvSpPr>
              <a:spLocks/>
            </p:cNvSpPr>
            <p:nvPr/>
          </p:nvSpPr>
          <p:spPr bwMode="auto">
            <a:xfrm>
              <a:off x="5757863" y="4394200"/>
              <a:ext cx="17462" cy="28575"/>
            </a:xfrm>
            <a:custGeom>
              <a:avLst/>
              <a:gdLst>
                <a:gd name="T0" fmla="*/ 11 w 11"/>
                <a:gd name="T1" fmla="*/ 5 h 18"/>
                <a:gd name="T2" fmla="*/ 11 w 11"/>
                <a:gd name="T3" fmla="*/ 18 h 18"/>
                <a:gd name="T4" fmla="*/ 0 w 11"/>
                <a:gd name="T5" fmla="*/ 0 h 18"/>
                <a:gd name="T6" fmla="*/ 9 w 11"/>
                <a:gd name="T7" fmla="*/ 0 h 18"/>
                <a:gd name="T8" fmla="*/ 11 w 11"/>
                <a:gd name="T9" fmla="*/ 5 h 18"/>
              </a:gdLst>
              <a:ahLst/>
              <a:cxnLst>
                <a:cxn ang="0">
                  <a:pos x="T0" y="T1"/>
                </a:cxn>
                <a:cxn ang="0">
                  <a:pos x="T2" y="T3"/>
                </a:cxn>
                <a:cxn ang="0">
                  <a:pos x="T4" y="T5"/>
                </a:cxn>
                <a:cxn ang="0">
                  <a:pos x="T6" y="T7"/>
                </a:cxn>
                <a:cxn ang="0">
                  <a:pos x="T8" y="T9"/>
                </a:cxn>
              </a:cxnLst>
              <a:rect l="0" t="0" r="r" b="b"/>
              <a:pathLst>
                <a:path w="11" h="18">
                  <a:moveTo>
                    <a:pt x="11" y="5"/>
                  </a:moveTo>
                  <a:lnTo>
                    <a:pt x="11" y="18"/>
                  </a:lnTo>
                  <a:lnTo>
                    <a:pt x="0" y="0"/>
                  </a:lnTo>
                  <a:lnTo>
                    <a:pt x="9" y="0"/>
                  </a:lnTo>
                  <a:lnTo>
                    <a:pt x="11" y="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2" name="Freeform 121"/>
            <p:cNvSpPr>
              <a:spLocks/>
            </p:cNvSpPr>
            <p:nvPr/>
          </p:nvSpPr>
          <p:spPr bwMode="auto">
            <a:xfrm>
              <a:off x="5657850"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3" name="Freeform 122"/>
            <p:cNvSpPr>
              <a:spLocks/>
            </p:cNvSpPr>
            <p:nvPr/>
          </p:nvSpPr>
          <p:spPr bwMode="auto">
            <a:xfrm>
              <a:off x="5722938" y="4394200"/>
              <a:ext cx="52387" cy="79375"/>
            </a:xfrm>
            <a:custGeom>
              <a:avLst/>
              <a:gdLst>
                <a:gd name="T0" fmla="*/ 33 w 33"/>
                <a:gd name="T1" fmla="*/ 35 h 50"/>
                <a:gd name="T2" fmla="*/ 33 w 33"/>
                <a:gd name="T3" fmla="*/ 50 h 50"/>
                <a:gd name="T4" fmla="*/ 0 w 33"/>
                <a:gd name="T5" fmla="*/ 0 h 50"/>
                <a:gd name="T6" fmla="*/ 9 w 33"/>
                <a:gd name="T7" fmla="*/ 0 h 50"/>
                <a:gd name="T8" fmla="*/ 33 w 33"/>
                <a:gd name="T9" fmla="*/ 35 h 50"/>
              </a:gdLst>
              <a:ahLst/>
              <a:cxnLst>
                <a:cxn ang="0">
                  <a:pos x="T0" y="T1"/>
                </a:cxn>
                <a:cxn ang="0">
                  <a:pos x="T2" y="T3"/>
                </a:cxn>
                <a:cxn ang="0">
                  <a:pos x="T4" y="T5"/>
                </a:cxn>
                <a:cxn ang="0">
                  <a:pos x="T6" y="T7"/>
                </a:cxn>
                <a:cxn ang="0">
                  <a:pos x="T8" y="T9"/>
                </a:cxn>
              </a:cxnLst>
              <a:rect l="0" t="0" r="r" b="b"/>
              <a:pathLst>
                <a:path w="33" h="50">
                  <a:moveTo>
                    <a:pt x="33" y="35"/>
                  </a:moveTo>
                  <a:lnTo>
                    <a:pt x="33" y="50"/>
                  </a:lnTo>
                  <a:lnTo>
                    <a:pt x="0" y="0"/>
                  </a:lnTo>
                  <a:lnTo>
                    <a:pt x="9" y="0"/>
                  </a:lnTo>
                  <a:lnTo>
                    <a:pt x="33" y="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4" name="Freeform 123"/>
            <p:cNvSpPr>
              <a:spLocks/>
            </p:cNvSpPr>
            <p:nvPr/>
          </p:nvSpPr>
          <p:spPr bwMode="auto">
            <a:xfrm>
              <a:off x="5624513"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5" name="Freeform 124"/>
            <p:cNvSpPr>
              <a:spLocks/>
            </p:cNvSpPr>
            <p:nvPr/>
          </p:nvSpPr>
          <p:spPr bwMode="auto">
            <a:xfrm>
              <a:off x="51958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6" name="Freeform 125"/>
            <p:cNvSpPr>
              <a:spLocks/>
            </p:cNvSpPr>
            <p:nvPr/>
          </p:nvSpPr>
          <p:spPr bwMode="auto">
            <a:xfrm>
              <a:off x="5589588" y="4394200"/>
              <a:ext cx="71437" cy="82550"/>
            </a:xfrm>
            <a:custGeom>
              <a:avLst/>
              <a:gdLst>
                <a:gd name="T0" fmla="*/ 45 w 45"/>
                <a:gd name="T1" fmla="*/ 52 h 52"/>
                <a:gd name="T2" fmla="*/ 37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7"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7" name="Freeform 126"/>
            <p:cNvSpPr>
              <a:spLocks/>
            </p:cNvSpPr>
            <p:nvPr/>
          </p:nvSpPr>
          <p:spPr bwMode="auto">
            <a:xfrm>
              <a:off x="5226050" y="4394200"/>
              <a:ext cx="73025" cy="82550"/>
            </a:xfrm>
            <a:custGeom>
              <a:avLst/>
              <a:gdLst>
                <a:gd name="T0" fmla="*/ 46 w 46"/>
                <a:gd name="T1" fmla="*/ 52 h 52"/>
                <a:gd name="T2" fmla="*/ 35 w 46"/>
                <a:gd name="T3" fmla="*/ 52 h 52"/>
                <a:gd name="T4" fmla="*/ 0 w 46"/>
                <a:gd name="T5" fmla="*/ 0 h 52"/>
                <a:gd name="T6" fmla="*/ 9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9"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8" name="Freeform 127"/>
            <p:cNvSpPr>
              <a:spLocks/>
            </p:cNvSpPr>
            <p:nvPr/>
          </p:nvSpPr>
          <p:spPr bwMode="auto">
            <a:xfrm>
              <a:off x="4729163" y="4394200"/>
              <a:ext cx="71437" cy="82550"/>
            </a:xfrm>
            <a:custGeom>
              <a:avLst/>
              <a:gdLst>
                <a:gd name="T0" fmla="*/ 45 w 45"/>
                <a:gd name="T1" fmla="*/ 52 h 52"/>
                <a:gd name="T2" fmla="*/ 35 w 45"/>
                <a:gd name="T3" fmla="*/ 52 h 52"/>
                <a:gd name="T4" fmla="*/ 0 w 45"/>
                <a:gd name="T5" fmla="*/ 0 h 52"/>
                <a:gd name="T6" fmla="*/ 11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5" y="52"/>
                  </a:lnTo>
                  <a:lnTo>
                    <a:pt x="0" y="0"/>
                  </a:lnTo>
                  <a:lnTo>
                    <a:pt x="11"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49" name="Freeform 128"/>
            <p:cNvSpPr>
              <a:spLocks/>
            </p:cNvSpPr>
            <p:nvPr/>
          </p:nvSpPr>
          <p:spPr bwMode="auto">
            <a:xfrm>
              <a:off x="516096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0" name="Freeform 129"/>
            <p:cNvSpPr>
              <a:spLocks/>
            </p:cNvSpPr>
            <p:nvPr/>
          </p:nvSpPr>
          <p:spPr bwMode="auto">
            <a:xfrm>
              <a:off x="4699000"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1" name="Freeform 130"/>
            <p:cNvSpPr>
              <a:spLocks/>
            </p:cNvSpPr>
            <p:nvPr/>
          </p:nvSpPr>
          <p:spPr bwMode="auto">
            <a:xfrm>
              <a:off x="479742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2" name="Freeform 131"/>
            <p:cNvSpPr>
              <a:spLocks/>
            </p:cNvSpPr>
            <p:nvPr/>
          </p:nvSpPr>
          <p:spPr bwMode="auto">
            <a:xfrm>
              <a:off x="4829175" y="4394200"/>
              <a:ext cx="71437" cy="82550"/>
            </a:xfrm>
            <a:custGeom>
              <a:avLst/>
              <a:gdLst>
                <a:gd name="T0" fmla="*/ 45 w 45"/>
                <a:gd name="T1" fmla="*/ 52 h 52"/>
                <a:gd name="T2" fmla="*/ 34 w 45"/>
                <a:gd name="T3" fmla="*/ 52 h 52"/>
                <a:gd name="T4" fmla="*/ 0 w 45"/>
                <a:gd name="T5" fmla="*/ 0 h 52"/>
                <a:gd name="T6" fmla="*/ 10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10"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3" name="Freeform 132"/>
            <p:cNvSpPr>
              <a:spLocks/>
            </p:cNvSpPr>
            <p:nvPr/>
          </p:nvSpPr>
          <p:spPr bwMode="auto">
            <a:xfrm>
              <a:off x="46640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4" name="Freeform 133"/>
            <p:cNvSpPr>
              <a:spLocks/>
            </p:cNvSpPr>
            <p:nvPr/>
          </p:nvSpPr>
          <p:spPr bwMode="auto">
            <a:xfrm>
              <a:off x="4564063" y="4394200"/>
              <a:ext cx="69850" cy="82550"/>
            </a:xfrm>
            <a:custGeom>
              <a:avLst/>
              <a:gdLst>
                <a:gd name="T0" fmla="*/ 44 w 44"/>
                <a:gd name="T1" fmla="*/ 52 h 52"/>
                <a:gd name="T2" fmla="*/ 35 w 44"/>
                <a:gd name="T3" fmla="*/ 52 h 52"/>
                <a:gd name="T4" fmla="*/ 0 w 44"/>
                <a:gd name="T5" fmla="*/ 0 h 52"/>
                <a:gd name="T6" fmla="*/ 9 w 44"/>
                <a:gd name="T7" fmla="*/ 0 h 52"/>
                <a:gd name="T8" fmla="*/ 44 w 44"/>
                <a:gd name="T9" fmla="*/ 52 h 52"/>
              </a:gdLst>
              <a:ahLst/>
              <a:cxnLst>
                <a:cxn ang="0">
                  <a:pos x="T0" y="T1"/>
                </a:cxn>
                <a:cxn ang="0">
                  <a:pos x="T2" y="T3"/>
                </a:cxn>
                <a:cxn ang="0">
                  <a:pos x="T4" y="T5"/>
                </a:cxn>
                <a:cxn ang="0">
                  <a:pos x="T6" y="T7"/>
                </a:cxn>
                <a:cxn ang="0">
                  <a:pos x="T8" y="T9"/>
                </a:cxn>
              </a:cxnLst>
              <a:rect l="0" t="0" r="r" b="b"/>
              <a:pathLst>
                <a:path w="44" h="52">
                  <a:moveTo>
                    <a:pt x="44" y="52"/>
                  </a:moveTo>
                  <a:lnTo>
                    <a:pt x="35" y="52"/>
                  </a:lnTo>
                  <a:lnTo>
                    <a:pt x="0" y="0"/>
                  </a:lnTo>
                  <a:lnTo>
                    <a:pt x="9" y="0"/>
                  </a:lnTo>
                  <a:lnTo>
                    <a:pt x="44"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5" name="Freeform 134"/>
            <p:cNvSpPr>
              <a:spLocks/>
            </p:cNvSpPr>
            <p:nvPr/>
          </p:nvSpPr>
          <p:spPr bwMode="auto">
            <a:xfrm>
              <a:off x="4598988"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6" name="Freeform 135"/>
            <p:cNvSpPr>
              <a:spLocks/>
            </p:cNvSpPr>
            <p:nvPr/>
          </p:nvSpPr>
          <p:spPr bwMode="auto">
            <a:xfrm>
              <a:off x="462915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7" name="Freeform 136"/>
            <p:cNvSpPr>
              <a:spLocks/>
            </p:cNvSpPr>
            <p:nvPr/>
          </p:nvSpPr>
          <p:spPr bwMode="auto">
            <a:xfrm>
              <a:off x="476408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8" name="Freeform 137"/>
            <p:cNvSpPr>
              <a:spLocks/>
            </p:cNvSpPr>
            <p:nvPr/>
          </p:nvSpPr>
          <p:spPr bwMode="auto">
            <a:xfrm>
              <a:off x="5062538" y="4394200"/>
              <a:ext cx="68262" cy="82550"/>
            </a:xfrm>
            <a:custGeom>
              <a:avLst/>
              <a:gdLst>
                <a:gd name="T0" fmla="*/ 43 w 43"/>
                <a:gd name="T1" fmla="*/ 52 h 52"/>
                <a:gd name="T2" fmla="*/ 34 w 43"/>
                <a:gd name="T3" fmla="*/ 52 h 52"/>
                <a:gd name="T4" fmla="*/ 0 w 43"/>
                <a:gd name="T5" fmla="*/ 0 h 52"/>
                <a:gd name="T6" fmla="*/ 8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8"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59" name="Freeform 138"/>
            <p:cNvSpPr>
              <a:spLocks/>
            </p:cNvSpPr>
            <p:nvPr/>
          </p:nvSpPr>
          <p:spPr bwMode="auto">
            <a:xfrm>
              <a:off x="5095875"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0" name="Freeform 139"/>
            <p:cNvSpPr>
              <a:spLocks/>
            </p:cNvSpPr>
            <p:nvPr/>
          </p:nvSpPr>
          <p:spPr bwMode="auto">
            <a:xfrm>
              <a:off x="5127625" y="4394200"/>
              <a:ext cx="71437" cy="82550"/>
            </a:xfrm>
            <a:custGeom>
              <a:avLst/>
              <a:gdLst>
                <a:gd name="T0" fmla="*/ 45 w 45"/>
                <a:gd name="T1" fmla="*/ 52 h 52"/>
                <a:gd name="T2" fmla="*/ 34 w 45"/>
                <a:gd name="T3" fmla="*/ 52 h 52"/>
                <a:gd name="T4" fmla="*/ 0 w 45"/>
                <a:gd name="T5" fmla="*/ 0 h 52"/>
                <a:gd name="T6" fmla="*/ 8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8"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1" name="Freeform 140"/>
            <p:cNvSpPr>
              <a:spLocks/>
            </p:cNvSpPr>
            <p:nvPr/>
          </p:nvSpPr>
          <p:spPr bwMode="auto">
            <a:xfrm>
              <a:off x="4862513" y="4394200"/>
              <a:ext cx="68262" cy="82550"/>
            </a:xfrm>
            <a:custGeom>
              <a:avLst/>
              <a:gdLst>
                <a:gd name="T0" fmla="*/ 43 w 43"/>
                <a:gd name="T1" fmla="*/ 52 h 52"/>
                <a:gd name="T2" fmla="*/ 35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5"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2" name="Freeform 141"/>
            <p:cNvSpPr>
              <a:spLocks/>
            </p:cNvSpPr>
            <p:nvPr/>
          </p:nvSpPr>
          <p:spPr bwMode="auto">
            <a:xfrm>
              <a:off x="5027613" y="4394200"/>
              <a:ext cx="71437" cy="82550"/>
            </a:xfrm>
            <a:custGeom>
              <a:avLst/>
              <a:gdLst>
                <a:gd name="T0" fmla="*/ 45 w 45"/>
                <a:gd name="T1" fmla="*/ 52 h 52"/>
                <a:gd name="T2" fmla="*/ 34 w 45"/>
                <a:gd name="T3" fmla="*/ 52 h 52"/>
                <a:gd name="T4" fmla="*/ 0 w 45"/>
                <a:gd name="T5" fmla="*/ 0 h 52"/>
                <a:gd name="T6" fmla="*/ 9 w 45"/>
                <a:gd name="T7" fmla="*/ 0 h 52"/>
                <a:gd name="T8" fmla="*/ 45 w 45"/>
                <a:gd name="T9" fmla="*/ 52 h 52"/>
              </a:gdLst>
              <a:ahLst/>
              <a:cxnLst>
                <a:cxn ang="0">
                  <a:pos x="T0" y="T1"/>
                </a:cxn>
                <a:cxn ang="0">
                  <a:pos x="T2" y="T3"/>
                </a:cxn>
                <a:cxn ang="0">
                  <a:pos x="T4" y="T5"/>
                </a:cxn>
                <a:cxn ang="0">
                  <a:pos x="T6" y="T7"/>
                </a:cxn>
                <a:cxn ang="0">
                  <a:pos x="T8" y="T9"/>
                </a:cxn>
              </a:cxnLst>
              <a:rect l="0" t="0" r="r" b="b"/>
              <a:pathLst>
                <a:path w="45" h="52">
                  <a:moveTo>
                    <a:pt x="45" y="52"/>
                  </a:moveTo>
                  <a:lnTo>
                    <a:pt x="34" y="52"/>
                  </a:lnTo>
                  <a:lnTo>
                    <a:pt x="0" y="0"/>
                  </a:lnTo>
                  <a:lnTo>
                    <a:pt x="9" y="0"/>
                  </a:lnTo>
                  <a:lnTo>
                    <a:pt x="45"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3" name="Freeform 142"/>
            <p:cNvSpPr>
              <a:spLocks/>
            </p:cNvSpPr>
            <p:nvPr/>
          </p:nvSpPr>
          <p:spPr bwMode="auto">
            <a:xfrm>
              <a:off x="4897438"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4" name="Freeform 143"/>
            <p:cNvSpPr>
              <a:spLocks/>
            </p:cNvSpPr>
            <p:nvPr/>
          </p:nvSpPr>
          <p:spPr bwMode="auto">
            <a:xfrm>
              <a:off x="4927600" y="4394200"/>
              <a:ext cx="73025" cy="82550"/>
            </a:xfrm>
            <a:custGeom>
              <a:avLst/>
              <a:gdLst>
                <a:gd name="T0" fmla="*/ 46 w 46"/>
                <a:gd name="T1" fmla="*/ 52 h 52"/>
                <a:gd name="T2" fmla="*/ 35 w 46"/>
                <a:gd name="T3" fmla="*/ 52 h 52"/>
                <a:gd name="T4" fmla="*/ 0 w 46"/>
                <a:gd name="T5" fmla="*/ 0 h 52"/>
                <a:gd name="T6" fmla="*/ 11 w 46"/>
                <a:gd name="T7" fmla="*/ 0 h 52"/>
                <a:gd name="T8" fmla="*/ 46 w 46"/>
                <a:gd name="T9" fmla="*/ 52 h 52"/>
              </a:gdLst>
              <a:ahLst/>
              <a:cxnLst>
                <a:cxn ang="0">
                  <a:pos x="T0" y="T1"/>
                </a:cxn>
                <a:cxn ang="0">
                  <a:pos x="T2" y="T3"/>
                </a:cxn>
                <a:cxn ang="0">
                  <a:pos x="T4" y="T5"/>
                </a:cxn>
                <a:cxn ang="0">
                  <a:pos x="T6" y="T7"/>
                </a:cxn>
                <a:cxn ang="0">
                  <a:pos x="T8" y="T9"/>
                </a:cxn>
              </a:cxnLst>
              <a:rect l="0" t="0" r="r" b="b"/>
              <a:pathLst>
                <a:path w="46" h="52">
                  <a:moveTo>
                    <a:pt x="46" y="52"/>
                  </a:moveTo>
                  <a:lnTo>
                    <a:pt x="35" y="52"/>
                  </a:lnTo>
                  <a:lnTo>
                    <a:pt x="0" y="0"/>
                  </a:lnTo>
                  <a:lnTo>
                    <a:pt x="11" y="0"/>
                  </a:lnTo>
                  <a:lnTo>
                    <a:pt x="46"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sp>
          <p:nvSpPr>
            <p:cNvPr id="165" name="Freeform 144"/>
            <p:cNvSpPr>
              <a:spLocks/>
            </p:cNvSpPr>
            <p:nvPr/>
          </p:nvSpPr>
          <p:spPr bwMode="auto">
            <a:xfrm>
              <a:off x="4962525" y="4394200"/>
              <a:ext cx="68262" cy="82550"/>
            </a:xfrm>
            <a:custGeom>
              <a:avLst/>
              <a:gdLst>
                <a:gd name="T0" fmla="*/ 43 w 43"/>
                <a:gd name="T1" fmla="*/ 52 h 52"/>
                <a:gd name="T2" fmla="*/ 34 w 43"/>
                <a:gd name="T3" fmla="*/ 52 h 52"/>
                <a:gd name="T4" fmla="*/ 0 w 43"/>
                <a:gd name="T5" fmla="*/ 0 h 52"/>
                <a:gd name="T6" fmla="*/ 9 w 43"/>
                <a:gd name="T7" fmla="*/ 0 h 52"/>
                <a:gd name="T8" fmla="*/ 43 w 43"/>
                <a:gd name="T9" fmla="*/ 52 h 52"/>
              </a:gdLst>
              <a:ahLst/>
              <a:cxnLst>
                <a:cxn ang="0">
                  <a:pos x="T0" y="T1"/>
                </a:cxn>
                <a:cxn ang="0">
                  <a:pos x="T2" y="T3"/>
                </a:cxn>
                <a:cxn ang="0">
                  <a:pos x="T4" y="T5"/>
                </a:cxn>
                <a:cxn ang="0">
                  <a:pos x="T6" y="T7"/>
                </a:cxn>
                <a:cxn ang="0">
                  <a:pos x="T8" y="T9"/>
                </a:cxn>
              </a:cxnLst>
              <a:rect l="0" t="0" r="r" b="b"/>
              <a:pathLst>
                <a:path w="43" h="52">
                  <a:moveTo>
                    <a:pt x="43" y="52"/>
                  </a:moveTo>
                  <a:lnTo>
                    <a:pt x="34" y="52"/>
                  </a:lnTo>
                  <a:lnTo>
                    <a:pt x="0" y="0"/>
                  </a:lnTo>
                  <a:lnTo>
                    <a:pt x="9" y="0"/>
                  </a:lnTo>
                  <a:lnTo>
                    <a:pt x="43" y="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b="0"/>
            </a:p>
          </p:txBody>
        </p:sp>
      </p:grpSp>
    </p:spTree>
    <p:extLst>
      <p:ext uri="{BB962C8B-B14F-4D97-AF65-F5344CB8AC3E}">
        <p14:creationId xmlns:p14="http://schemas.microsoft.com/office/powerpoint/2010/main" xmlns="" val="627539923"/>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10" dur="1000" fill="hold"/>
                                        <p:tgtEl>
                                          <p:spTgt spid="4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4"/>
                                        </p:tgtEl>
                                      </p:cBhvr>
                                    </p:animEffect>
                                  </p:childTnLst>
                                </p:cTn>
                              </p:par>
                              <p:par>
                                <p:cTn id="15" presetID="18" presetClass="entr" presetSubtype="6" fill="hold" grpId="0" nodeType="withEffect">
                                  <p:stCondLst>
                                    <p:cond delay="1100"/>
                                  </p:stCondLst>
                                  <p:childTnLst>
                                    <p:set>
                                      <p:cBhvr>
                                        <p:cTn id="16" dur="1" fill="hold">
                                          <p:stCondLst>
                                            <p:cond delay="0"/>
                                          </p:stCondLst>
                                        </p:cTn>
                                        <p:tgtEl>
                                          <p:spTgt spid="49"/>
                                        </p:tgtEl>
                                        <p:attrNameLst>
                                          <p:attrName>style.visibility</p:attrName>
                                        </p:attrNameLst>
                                      </p:cBhvr>
                                      <p:to>
                                        <p:strVal val="visible"/>
                                      </p:to>
                                    </p:set>
                                    <p:animEffect transition="in" filter="strips(downRight)">
                                      <p:cBhvr>
                                        <p:cTn id="17" dur="500"/>
                                        <p:tgtEl>
                                          <p:spTgt spid="49"/>
                                        </p:tgtEl>
                                      </p:cBhvr>
                                    </p:animEffect>
                                  </p:childTnLst>
                                </p:cTn>
                              </p:par>
                              <p:par>
                                <p:cTn id="18" presetID="47" presetClass="entr" presetSubtype="0" fill="hold" nodeType="withEffect">
                                  <p:stCondLst>
                                    <p:cond delay="160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700"/>
                                        <p:tgtEl>
                                          <p:spTgt spid="50"/>
                                        </p:tgtEl>
                                      </p:cBhvr>
                                    </p:animEffect>
                                    <p:anim calcmode="lin" valueType="num">
                                      <p:cBhvr>
                                        <p:cTn id="21" dur="700" fill="hold"/>
                                        <p:tgtEl>
                                          <p:spTgt spid="50"/>
                                        </p:tgtEl>
                                        <p:attrNameLst>
                                          <p:attrName>ppt_x</p:attrName>
                                        </p:attrNameLst>
                                      </p:cBhvr>
                                      <p:tavLst>
                                        <p:tav tm="0">
                                          <p:val>
                                            <p:strVal val="#ppt_x"/>
                                          </p:val>
                                        </p:tav>
                                        <p:tav tm="100000">
                                          <p:val>
                                            <p:strVal val="#ppt_x"/>
                                          </p:val>
                                        </p:tav>
                                      </p:tavLst>
                                    </p:anim>
                                    <p:anim calcmode="lin" valueType="num">
                                      <p:cBhvr>
                                        <p:cTn id="22" dur="700" fill="hold"/>
                                        <p:tgtEl>
                                          <p:spTgt spid="50"/>
                                        </p:tgtEl>
                                        <p:attrNameLst>
                                          <p:attrName>ppt_y</p:attrName>
                                        </p:attrNameLst>
                                      </p:cBhvr>
                                      <p:tavLst>
                                        <p:tav tm="0">
                                          <p:val>
                                            <p:strVal val="#ppt_y-.1"/>
                                          </p:val>
                                        </p:tav>
                                        <p:tav tm="100000">
                                          <p:val>
                                            <p:strVal val="#ppt_y"/>
                                          </p:val>
                                        </p:tav>
                                      </p:tavLst>
                                    </p:anim>
                                  </p:childTnLst>
                                </p:cTn>
                              </p:par>
                              <p:par>
                                <p:cTn id="23" presetID="55" presetClass="entr" presetSubtype="0" fill="hold" nodeType="withEffect">
                                  <p:stCondLst>
                                    <p:cond delay="2200"/>
                                  </p:stCondLst>
                                  <p:childTnLst>
                                    <p:set>
                                      <p:cBhvr>
                                        <p:cTn id="24" dur="1" fill="hold">
                                          <p:stCondLst>
                                            <p:cond delay="0"/>
                                          </p:stCondLst>
                                        </p:cTn>
                                        <p:tgtEl>
                                          <p:spTgt spid="59"/>
                                        </p:tgtEl>
                                        <p:attrNameLst>
                                          <p:attrName>style.visibility</p:attrName>
                                        </p:attrNameLst>
                                      </p:cBhvr>
                                      <p:to>
                                        <p:strVal val="visible"/>
                                      </p:to>
                                    </p:set>
                                    <p:anim calcmode="lin" valueType="num">
                                      <p:cBhvr>
                                        <p:cTn id="25" dur="1000" fill="hold"/>
                                        <p:tgtEl>
                                          <p:spTgt spid="59"/>
                                        </p:tgtEl>
                                        <p:attrNameLst>
                                          <p:attrName>ppt_w</p:attrName>
                                        </p:attrNameLst>
                                      </p:cBhvr>
                                      <p:tavLst>
                                        <p:tav tm="0">
                                          <p:val>
                                            <p:strVal val="#ppt_w*0.70"/>
                                          </p:val>
                                        </p:tav>
                                        <p:tav tm="100000">
                                          <p:val>
                                            <p:strVal val="#ppt_w"/>
                                          </p:val>
                                        </p:tav>
                                      </p:tavLst>
                                    </p:anim>
                                    <p:anim calcmode="lin" valueType="num">
                                      <p:cBhvr>
                                        <p:cTn id="26" dur="1000" fill="hold"/>
                                        <p:tgtEl>
                                          <p:spTgt spid="59"/>
                                        </p:tgtEl>
                                        <p:attrNameLst>
                                          <p:attrName>ppt_h</p:attrName>
                                        </p:attrNameLst>
                                      </p:cBhvr>
                                      <p:tavLst>
                                        <p:tav tm="0">
                                          <p:val>
                                            <p:strVal val="#ppt_h"/>
                                          </p:val>
                                        </p:tav>
                                        <p:tav tm="100000">
                                          <p:val>
                                            <p:strVal val="#ppt_h"/>
                                          </p:val>
                                        </p:tav>
                                      </p:tavLst>
                                    </p:anim>
                                    <p:animEffect transition="in" filter="fade">
                                      <p:cBhvr>
                                        <p:cTn id="2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0" y="1651830"/>
            <a:ext cx="9144000" cy="1814777"/>
            <a:chOff x="170694" y="177982"/>
            <a:chExt cx="3936004" cy="781165"/>
          </a:xfrm>
        </p:grpSpPr>
        <p:sp>
          <p:nvSpPr>
            <p:cNvPr id="44" name="等腰三角形 43"/>
            <p:cNvSpPr/>
            <p:nvPr/>
          </p:nvSpPr>
          <p:spPr>
            <a:xfrm>
              <a:off x="1233863" y="177982"/>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5" name="等腰三角形 44"/>
            <p:cNvSpPr/>
            <p:nvPr/>
          </p:nvSpPr>
          <p:spPr>
            <a:xfrm flipV="1">
              <a:off x="200258" y="602633"/>
              <a:ext cx="355284" cy="356514"/>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矩形 45"/>
            <p:cNvSpPr/>
            <p:nvPr/>
          </p:nvSpPr>
          <p:spPr>
            <a:xfrm>
              <a:off x="170694" y="261768"/>
              <a:ext cx="3936004" cy="6119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文本框 6"/>
            <p:cNvSpPr txBox="1"/>
            <p:nvPr/>
          </p:nvSpPr>
          <p:spPr>
            <a:xfrm>
              <a:off x="650907" y="284178"/>
              <a:ext cx="569115" cy="559734"/>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0" i="0" u="none" strike="noStrike" kern="1200" cap="none" spc="0" normalizeH="0" baseline="0" noProof="0" dirty="0" smtClean="0">
                  <a:ln>
                    <a:noFill/>
                  </a:ln>
                  <a:solidFill>
                    <a:prstClr val="white">
                      <a:lumMod val="95000"/>
                    </a:prstClr>
                  </a:solidFill>
                  <a:effectLst/>
                  <a:uLnTx/>
                  <a:uFillTx/>
                  <a:latin typeface="Impact" panose="020B0806030902050204" pitchFamily="34" charset="0"/>
                  <a:ea typeface="宋体" panose="02010600030101010101" pitchFamily="2" charset="-122"/>
                  <a:cs typeface="+mn-cs"/>
                </a:rPr>
                <a:t>04</a:t>
              </a:r>
              <a:endParaRPr kumimoji="0" lang="zh-CN" altLang="en-US" sz="8000" b="0" i="0" u="none" strike="noStrike" kern="1200" cap="none" spc="0" normalizeH="0" baseline="0" noProof="0" dirty="0">
                <a:ln>
                  <a:noFill/>
                </a:ln>
                <a:solidFill>
                  <a:prstClr val="white">
                    <a:lumMod val="95000"/>
                  </a:prstClr>
                </a:solidFill>
                <a:effectLst/>
                <a:uLnTx/>
                <a:uFillTx/>
                <a:latin typeface="Impact" panose="020B0806030902050204" pitchFamily="34" charset="0"/>
                <a:ea typeface="宋体" panose="02010600030101010101" pitchFamily="2" charset="-122"/>
                <a:cs typeface="+mn-cs"/>
              </a:endParaRPr>
            </a:p>
          </p:txBody>
        </p:sp>
      </p:grpSp>
      <p:sp>
        <p:nvSpPr>
          <p:cNvPr id="49" name="TextBox 48"/>
          <p:cNvSpPr txBox="1"/>
          <p:nvPr/>
        </p:nvSpPr>
        <p:spPr>
          <a:xfrm>
            <a:off x="2977976" y="2046770"/>
            <a:ext cx="5050408" cy="623250"/>
          </a:xfrm>
          <a:prstGeom prst="rect">
            <a:avLst/>
          </a:prstGeom>
          <a:noFill/>
        </p:spPr>
        <p:txBody>
          <a:bodyPr wrap="square" lIns="68584" tIns="34291" rIns="68584" bIns="342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en-GB" altLang="zh-CN" sz="3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2977976" y="2698179"/>
            <a:ext cx="3075708" cy="315473"/>
          </a:xfrm>
          <a:prstGeom prst="rect">
            <a:avLst/>
          </a:prstGeom>
          <a:noFill/>
        </p:spPr>
        <p:txBody>
          <a:bodyPr wrap="square" lIns="68584" tIns="34291" rIns="68584" bIns="34291" rtlCol="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点击此处添加副标题文本内容</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grpSp>
        <p:nvGrpSpPr>
          <p:cNvPr id="7" name="组合 6"/>
          <p:cNvGrpSpPr/>
          <p:nvPr/>
        </p:nvGrpSpPr>
        <p:grpSpPr>
          <a:xfrm>
            <a:off x="5940152" y="1274820"/>
            <a:ext cx="432048" cy="432834"/>
            <a:chOff x="6084168" y="1274820"/>
            <a:chExt cx="432048" cy="432834"/>
          </a:xfrm>
        </p:grpSpPr>
        <p:sp>
          <p:nvSpPr>
            <p:cNvPr id="14" name="椭圆 22"/>
            <p:cNvSpPr>
              <a:spLocks noChangeArrowheads="1"/>
            </p:cNvSpPr>
            <p:nvPr/>
          </p:nvSpPr>
          <p:spPr bwMode="auto">
            <a:xfrm>
              <a:off x="6084168" y="1274820"/>
              <a:ext cx="432048" cy="432834"/>
            </a:xfrm>
            <a:prstGeom prst="ellipse">
              <a:avLst/>
            </a:prstGeom>
            <a:solidFill>
              <a:schemeClr val="accent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19" name="Freeform 59"/>
            <p:cNvSpPr>
              <a:spLocks noChangeArrowheads="1"/>
            </p:cNvSpPr>
            <p:nvPr/>
          </p:nvSpPr>
          <p:spPr bwMode="auto">
            <a:xfrm>
              <a:off x="6180302" y="1365898"/>
              <a:ext cx="239780" cy="250679"/>
            </a:xfrm>
            <a:custGeom>
              <a:avLst/>
              <a:gdLst>
                <a:gd name="T0" fmla="*/ 73627430 w 581"/>
                <a:gd name="T1" fmla="*/ 67678707 h 609"/>
                <a:gd name="T2" fmla="*/ 61659637 w 581"/>
                <a:gd name="T3" fmla="*/ 78678142 h 609"/>
                <a:gd name="T4" fmla="*/ 54244957 w 581"/>
                <a:gd name="T5" fmla="*/ 72208055 h 609"/>
                <a:gd name="T6" fmla="*/ 57106883 w 581"/>
                <a:gd name="T7" fmla="*/ 65867111 h 609"/>
                <a:gd name="T8" fmla="*/ 61659637 w 581"/>
                <a:gd name="T9" fmla="*/ 69490662 h 609"/>
                <a:gd name="T10" fmla="*/ 71806401 w 581"/>
                <a:gd name="T11" fmla="*/ 61338122 h 609"/>
                <a:gd name="T12" fmla="*/ 73627430 w 581"/>
                <a:gd name="T13" fmla="*/ 67678707 h 609"/>
                <a:gd name="T14" fmla="*/ 61659637 w 581"/>
                <a:gd name="T15" fmla="*/ 64055516 h 609"/>
                <a:gd name="T16" fmla="*/ 49691843 w 581"/>
                <a:gd name="T17" fmla="*/ 69490662 h 609"/>
                <a:gd name="T18" fmla="*/ 51513233 w 581"/>
                <a:gd name="T19" fmla="*/ 75054951 h 609"/>
                <a:gd name="T20" fmla="*/ 3772261 w 581"/>
                <a:gd name="T21" fmla="*/ 78678142 h 609"/>
                <a:gd name="T22" fmla="*/ 0 w 581"/>
                <a:gd name="T23" fmla="*/ 10999436 h 609"/>
                <a:gd name="T24" fmla="*/ 10146404 w 581"/>
                <a:gd name="T25" fmla="*/ 7246742 h 609"/>
                <a:gd name="T26" fmla="*/ 17561444 w 581"/>
                <a:gd name="T27" fmla="*/ 18246178 h 609"/>
                <a:gd name="T28" fmla="*/ 24845922 w 581"/>
                <a:gd name="T29" fmla="*/ 7246742 h 609"/>
                <a:gd name="T30" fmla="*/ 28488341 w 581"/>
                <a:gd name="T31" fmla="*/ 10999436 h 609"/>
                <a:gd name="T32" fmla="*/ 43318061 w 581"/>
                <a:gd name="T33" fmla="*/ 10999436 h 609"/>
                <a:gd name="T34" fmla="*/ 46960119 w 581"/>
                <a:gd name="T35" fmla="*/ 7246742 h 609"/>
                <a:gd name="T36" fmla="*/ 54244957 w 581"/>
                <a:gd name="T37" fmla="*/ 18246178 h 609"/>
                <a:gd name="T38" fmla="*/ 61659637 w 581"/>
                <a:gd name="T39" fmla="*/ 7246742 h 609"/>
                <a:gd name="T40" fmla="*/ 71806401 w 581"/>
                <a:gd name="T41" fmla="*/ 10999436 h 609"/>
                <a:gd name="T42" fmla="*/ 66212751 w 581"/>
                <a:gd name="T43" fmla="*/ 59526167 h 609"/>
                <a:gd name="T44" fmla="*/ 10146404 w 581"/>
                <a:gd name="T45" fmla="*/ 63149718 h 609"/>
                <a:gd name="T46" fmla="*/ 12878128 w 581"/>
                <a:gd name="T47" fmla="*/ 65867111 h 609"/>
                <a:gd name="T48" fmla="*/ 39545439 w 581"/>
                <a:gd name="T49" fmla="*/ 63149718 h 609"/>
                <a:gd name="T50" fmla="*/ 39545439 w 581"/>
                <a:gd name="T51" fmla="*/ 63149718 h 609"/>
                <a:gd name="T52" fmla="*/ 39545439 w 581"/>
                <a:gd name="T53" fmla="*/ 63149718 h 609"/>
                <a:gd name="T54" fmla="*/ 12878128 w 581"/>
                <a:gd name="T55" fmla="*/ 60431965 h 609"/>
                <a:gd name="T56" fmla="*/ 58017218 w 581"/>
                <a:gd name="T57" fmla="*/ 28339815 h 609"/>
                <a:gd name="T58" fmla="*/ 13788823 w 581"/>
                <a:gd name="T59" fmla="*/ 28339815 h 609"/>
                <a:gd name="T60" fmla="*/ 13788823 w 581"/>
                <a:gd name="T61" fmla="*/ 35715700 h 609"/>
                <a:gd name="T62" fmla="*/ 61659637 w 581"/>
                <a:gd name="T63" fmla="*/ 31963007 h 609"/>
                <a:gd name="T64" fmla="*/ 58017218 w 581"/>
                <a:gd name="T65" fmla="*/ 43868240 h 609"/>
                <a:gd name="T66" fmla="*/ 35903020 w 581"/>
                <a:gd name="T67" fmla="*/ 43868240 h 609"/>
                <a:gd name="T68" fmla="*/ 13788823 w 581"/>
                <a:gd name="T69" fmla="*/ 43868240 h 609"/>
                <a:gd name="T70" fmla="*/ 13788823 w 581"/>
                <a:gd name="T71" fmla="*/ 51244484 h 609"/>
                <a:gd name="T72" fmla="*/ 35903020 w 581"/>
                <a:gd name="T73" fmla="*/ 51244484 h 609"/>
                <a:gd name="T74" fmla="*/ 61659637 w 581"/>
                <a:gd name="T75" fmla="*/ 47491791 h 609"/>
                <a:gd name="T76" fmla="*/ 54244957 w 581"/>
                <a:gd name="T77" fmla="*/ 14622627 h 609"/>
                <a:gd name="T78" fmla="*/ 50602538 w 581"/>
                <a:gd name="T79" fmla="*/ 10999436 h 609"/>
                <a:gd name="T80" fmla="*/ 54244957 w 581"/>
                <a:gd name="T81" fmla="*/ 0 h 609"/>
                <a:gd name="T82" fmla="*/ 58017218 w 581"/>
                <a:gd name="T83" fmla="*/ 10999436 h 609"/>
                <a:gd name="T84" fmla="*/ 35903020 w 581"/>
                <a:gd name="T85" fmla="*/ 14622627 h 609"/>
                <a:gd name="T86" fmla="*/ 32260601 w 581"/>
                <a:gd name="T87" fmla="*/ 10999436 h 609"/>
                <a:gd name="T88" fmla="*/ 35903020 w 581"/>
                <a:gd name="T89" fmla="*/ 0 h 609"/>
                <a:gd name="T90" fmla="*/ 39545439 w 581"/>
                <a:gd name="T91" fmla="*/ 10999436 h 609"/>
                <a:gd name="T92" fmla="*/ 17561444 w 581"/>
                <a:gd name="T93" fmla="*/ 14622627 h 609"/>
                <a:gd name="T94" fmla="*/ 13788823 w 581"/>
                <a:gd name="T95" fmla="*/ 10999436 h 609"/>
                <a:gd name="T96" fmla="*/ 17561444 w 581"/>
                <a:gd name="T97" fmla="*/ 0 h 609"/>
                <a:gd name="T98" fmla="*/ 21203502 w 581"/>
                <a:gd name="T99" fmla="*/ 10999436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81" h="609">
                  <a:moveTo>
                    <a:pt x="566" y="523"/>
                  </a:moveTo>
                  <a:lnTo>
                    <a:pt x="566" y="523"/>
                  </a:lnTo>
                  <a:cubicBezTo>
                    <a:pt x="495" y="594"/>
                    <a:pt x="495" y="594"/>
                    <a:pt x="495" y="594"/>
                  </a:cubicBezTo>
                  <a:cubicBezTo>
                    <a:pt x="488" y="601"/>
                    <a:pt x="481" y="608"/>
                    <a:pt x="474" y="608"/>
                  </a:cubicBezTo>
                  <a:cubicBezTo>
                    <a:pt x="467" y="608"/>
                    <a:pt x="460" y="601"/>
                    <a:pt x="453" y="594"/>
                  </a:cubicBezTo>
                  <a:cubicBezTo>
                    <a:pt x="417" y="558"/>
                    <a:pt x="417" y="558"/>
                    <a:pt x="417" y="558"/>
                  </a:cubicBezTo>
                  <a:cubicBezTo>
                    <a:pt x="410" y="551"/>
                    <a:pt x="410" y="544"/>
                    <a:pt x="410" y="537"/>
                  </a:cubicBezTo>
                  <a:cubicBezTo>
                    <a:pt x="410" y="523"/>
                    <a:pt x="417" y="509"/>
                    <a:pt x="439" y="509"/>
                  </a:cubicBezTo>
                  <a:cubicBezTo>
                    <a:pt x="446" y="509"/>
                    <a:pt x="453" y="516"/>
                    <a:pt x="453" y="523"/>
                  </a:cubicBezTo>
                  <a:cubicBezTo>
                    <a:pt x="474" y="537"/>
                    <a:pt x="474" y="537"/>
                    <a:pt x="474" y="537"/>
                  </a:cubicBezTo>
                  <a:cubicBezTo>
                    <a:pt x="530" y="481"/>
                    <a:pt x="530" y="481"/>
                    <a:pt x="530" y="481"/>
                  </a:cubicBezTo>
                  <a:cubicBezTo>
                    <a:pt x="537" y="474"/>
                    <a:pt x="545" y="474"/>
                    <a:pt x="552" y="474"/>
                  </a:cubicBezTo>
                  <a:cubicBezTo>
                    <a:pt x="566" y="474"/>
                    <a:pt x="580" y="488"/>
                    <a:pt x="580" y="502"/>
                  </a:cubicBezTo>
                  <a:cubicBezTo>
                    <a:pt x="580" y="509"/>
                    <a:pt x="573" y="516"/>
                    <a:pt x="566" y="523"/>
                  </a:cubicBezTo>
                  <a:close/>
                  <a:moveTo>
                    <a:pt x="474" y="495"/>
                  </a:moveTo>
                  <a:lnTo>
                    <a:pt x="474" y="495"/>
                  </a:lnTo>
                  <a:cubicBezTo>
                    <a:pt x="467" y="488"/>
                    <a:pt x="453" y="481"/>
                    <a:pt x="439" y="481"/>
                  </a:cubicBezTo>
                  <a:cubicBezTo>
                    <a:pt x="403" y="481"/>
                    <a:pt x="382" y="509"/>
                    <a:pt x="382" y="537"/>
                  </a:cubicBezTo>
                  <a:cubicBezTo>
                    <a:pt x="382" y="558"/>
                    <a:pt x="389" y="573"/>
                    <a:pt x="396" y="580"/>
                  </a:cubicBezTo>
                  <a:cubicBezTo>
                    <a:pt x="424" y="608"/>
                    <a:pt x="424" y="608"/>
                    <a:pt x="424" y="608"/>
                  </a:cubicBezTo>
                  <a:cubicBezTo>
                    <a:pt x="29" y="608"/>
                    <a:pt x="29" y="608"/>
                    <a:pt x="29" y="608"/>
                  </a:cubicBezTo>
                  <a:cubicBezTo>
                    <a:pt x="15" y="608"/>
                    <a:pt x="0" y="594"/>
                    <a:pt x="0" y="580"/>
                  </a:cubicBezTo>
                  <a:cubicBezTo>
                    <a:pt x="0" y="85"/>
                    <a:pt x="0" y="85"/>
                    <a:pt x="0" y="85"/>
                  </a:cubicBezTo>
                  <a:cubicBezTo>
                    <a:pt x="0" y="71"/>
                    <a:pt x="15" y="56"/>
                    <a:pt x="29" y="56"/>
                  </a:cubicBezTo>
                  <a:cubicBezTo>
                    <a:pt x="78" y="56"/>
                    <a:pt x="78" y="56"/>
                    <a:pt x="78" y="56"/>
                  </a:cubicBezTo>
                  <a:cubicBezTo>
                    <a:pt x="78" y="85"/>
                    <a:pt x="78" y="85"/>
                    <a:pt x="78" y="85"/>
                  </a:cubicBezTo>
                  <a:cubicBezTo>
                    <a:pt x="78" y="120"/>
                    <a:pt x="106" y="141"/>
                    <a:pt x="135" y="141"/>
                  </a:cubicBezTo>
                  <a:cubicBezTo>
                    <a:pt x="163" y="141"/>
                    <a:pt x="191" y="120"/>
                    <a:pt x="191" y="85"/>
                  </a:cubicBezTo>
                  <a:cubicBezTo>
                    <a:pt x="191" y="56"/>
                    <a:pt x="191" y="56"/>
                    <a:pt x="191" y="56"/>
                  </a:cubicBezTo>
                  <a:cubicBezTo>
                    <a:pt x="219" y="56"/>
                    <a:pt x="219" y="56"/>
                    <a:pt x="219" y="56"/>
                  </a:cubicBezTo>
                  <a:cubicBezTo>
                    <a:pt x="219" y="85"/>
                    <a:pt x="219" y="85"/>
                    <a:pt x="219" y="85"/>
                  </a:cubicBezTo>
                  <a:cubicBezTo>
                    <a:pt x="219" y="120"/>
                    <a:pt x="248" y="141"/>
                    <a:pt x="276" y="141"/>
                  </a:cubicBezTo>
                  <a:cubicBezTo>
                    <a:pt x="304" y="141"/>
                    <a:pt x="333" y="120"/>
                    <a:pt x="333" y="85"/>
                  </a:cubicBezTo>
                  <a:cubicBezTo>
                    <a:pt x="333" y="56"/>
                    <a:pt x="333" y="56"/>
                    <a:pt x="333" y="56"/>
                  </a:cubicBezTo>
                  <a:cubicBezTo>
                    <a:pt x="361" y="56"/>
                    <a:pt x="361" y="56"/>
                    <a:pt x="361" y="56"/>
                  </a:cubicBezTo>
                  <a:cubicBezTo>
                    <a:pt x="361" y="85"/>
                    <a:pt x="361" y="85"/>
                    <a:pt x="361" y="85"/>
                  </a:cubicBezTo>
                  <a:cubicBezTo>
                    <a:pt x="361" y="120"/>
                    <a:pt x="389" y="141"/>
                    <a:pt x="417" y="141"/>
                  </a:cubicBezTo>
                  <a:cubicBezTo>
                    <a:pt x="446" y="141"/>
                    <a:pt x="474" y="120"/>
                    <a:pt x="474" y="85"/>
                  </a:cubicBezTo>
                  <a:cubicBezTo>
                    <a:pt x="474" y="56"/>
                    <a:pt x="474" y="56"/>
                    <a:pt x="474" y="56"/>
                  </a:cubicBezTo>
                  <a:cubicBezTo>
                    <a:pt x="523" y="56"/>
                    <a:pt x="523" y="56"/>
                    <a:pt x="523" y="56"/>
                  </a:cubicBezTo>
                  <a:cubicBezTo>
                    <a:pt x="537" y="56"/>
                    <a:pt x="552" y="71"/>
                    <a:pt x="552" y="85"/>
                  </a:cubicBezTo>
                  <a:cubicBezTo>
                    <a:pt x="552" y="445"/>
                    <a:pt x="552" y="445"/>
                    <a:pt x="552" y="445"/>
                  </a:cubicBezTo>
                  <a:cubicBezTo>
                    <a:pt x="530" y="445"/>
                    <a:pt x="516" y="452"/>
                    <a:pt x="509" y="460"/>
                  </a:cubicBezTo>
                  <a:lnTo>
                    <a:pt x="474" y="495"/>
                  </a:lnTo>
                  <a:close/>
                  <a:moveTo>
                    <a:pt x="78" y="488"/>
                  </a:moveTo>
                  <a:lnTo>
                    <a:pt x="78" y="488"/>
                  </a:lnTo>
                  <a:cubicBezTo>
                    <a:pt x="78" y="502"/>
                    <a:pt x="85" y="509"/>
                    <a:pt x="99" y="509"/>
                  </a:cubicBezTo>
                  <a:cubicBezTo>
                    <a:pt x="283" y="509"/>
                    <a:pt x="283" y="509"/>
                    <a:pt x="283" y="509"/>
                  </a:cubicBezTo>
                  <a:cubicBezTo>
                    <a:pt x="297" y="509"/>
                    <a:pt x="304" y="502"/>
                    <a:pt x="304" y="488"/>
                  </a:cubicBezTo>
                  <a:cubicBezTo>
                    <a:pt x="304" y="474"/>
                    <a:pt x="297" y="467"/>
                    <a:pt x="283" y="467"/>
                  </a:cubicBezTo>
                  <a:cubicBezTo>
                    <a:pt x="99" y="467"/>
                    <a:pt x="99" y="467"/>
                    <a:pt x="99" y="467"/>
                  </a:cubicBezTo>
                  <a:cubicBezTo>
                    <a:pt x="85" y="467"/>
                    <a:pt x="78" y="474"/>
                    <a:pt x="78" y="488"/>
                  </a:cubicBezTo>
                  <a:close/>
                  <a:moveTo>
                    <a:pt x="446" y="219"/>
                  </a:moveTo>
                  <a:lnTo>
                    <a:pt x="446" y="219"/>
                  </a:lnTo>
                  <a:cubicBezTo>
                    <a:pt x="106" y="219"/>
                    <a:pt x="106" y="219"/>
                    <a:pt x="106" y="219"/>
                  </a:cubicBezTo>
                  <a:cubicBezTo>
                    <a:pt x="92" y="219"/>
                    <a:pt x="78" y="233"/>
                    <a:pt x="78" y="247"/>
                  </a:cubicBezTo>
                  <a:cubicBezTo>
                    <a:pt x="78" y="262"/>
                    <a:pt x="92" y="276"/>
                    <a:pt x="106" y="276"/>
                  </a:cubicBezTo>
                  <a:cubicBezTo>
                    <a:pt x="446" y="276"/>
                    <a:pt x="446" y="276"/>
                    <a:pt x="446" y="276"/>
                  </a:cubicBezTo>
                  <a:cubicBezTo>
                    <a:pt x="460" y="276"/>
                    <a:pt x="474" y="262"/>
                    <a:pt x="474" y="247"/>
                  </a:cubicBezTo>
                  <a:cubicBezTo>
                    <a:pt x="474" y="233"/>
                    <a:pt x="460" y="219"/>
                    <a:pt x="446" y="219"/>
                  </a:cubicBezTo>
                  <a:close/>
                  <a:moveTo>
                    <a:pt x="446" y="339"/>
                  </a:moveTo>
                  <a:lnTo>
                    <a:pt x="446" y="339"/>
                  </a:lnTo>
                  <a:cubicBezTo>
                    <a:pt x="276" y="339"/>
                    <a:pt x="276" y="339"/>
                    <a:pt x="276" y="339"/>
                  </a:cubicBezTo>
                  <a:cubicBezTo>
                    <a:pt x="226" y="339"/>
                    <a:pt x="226" y="339"/>
                    <a:pt x="226" y="339"/>
                  </a:cubicBezTo>
                  <a:cubicBezTo>
                    <a:pt x="106" y="339"/>
                    <a:pt x="106" y="339"/>
                    <a:pt x="106" y="339"/>
                  </a:cubicBezTo>
                  <a:cubicBezTo>
                    <a:pt x="92" y="339"/>
                    <a:pt x="78" y="353"/>
                    <a:pt x="78" y="367"/>
                  </a:cubicBezTo>
                  <a:cubicBezTo>
                    <a:pt x="78" y="389"/>
                    <a:pt x="92" y="396"/>
                    <a:pt x="106" y="396"/>
                  </a:cubicBezTo>
                  <a:cubicBezTo>
                    <a:pt x="226" y="396"/>
                    <a:pt x="226" y="396"/>
                    <a:pt x="226" y="396"/>
                  </a:cubicBezTo>
                  <a:cubicBezTo>
                    <a:pt x="276" y="396"/>
                    <a:pt x="276" y="396"/>
                    <a:pt x="276" y="396"/>
                  </a:cubicBezTo>
                  <a:cubicBezTo>
                    <a:pt x="446" y="396"/>
                    <a:pt x="446" y="396"/>
                    <a:pt x="446" y="396"/>
                  </a:cubicBezTo>
                  <a:cubicBezTo>
                    <a:pt x="460" y="396"/>
                    <a:pt x="474" y="389"/>
                    <a:pt x="474" y="367"/>
                  </a:cubicBezTo>
                  <a:cubicBezTo>
                    <a:pt x="474" y="353"/>
                    <a:pt x="460" y="339"/>
                    <a:pt x="446" y="339"/>
                  </a:cubicBezTo>
                  <a:close/>
                  <a:moveTo>
                    <a:pt x="417" y="113"/>
                  </a:moveTo>
                  <a:lnTo>
                    <a:pt x="417" y="113"/>
                  </a:lnTo>
                  <a:cubicBezTo>
                    <a:pt x="403" y="113"/>
                    <a:pt x="389" y="106"/>
                    <a:pt x="389" y="85"/>
                  </a:cubicBezTo>
                  <a:cubicBezTo>
                    <a:pt x="389" y="28"/>
                    <a:pt x="389" y="28"/>
                    <a:pt x="389" y="28"/>
                  </a:cubicBezTo>
                  <a:cubicBezTo>
                    <a:pt x="389" y="14"/>
                    <a:pt x="403" y="0"/>
                    <a:pt x="417" y="0"/>
                  </a:cubicBezTo>
                  <a:cubicBezTo>
                    <a:pt x="431" y="0"/>
                    <a:pt x="446" y="14"/>
                    <a:pt x="446" y="28"/>
                  </a:cubicBezTo>
                  <a:cubicBezTo>
                    <a:pt x="446" y="85"/>
                    <a:pt x="446" y="85"/>
                    <a:pt x="446" y="85"/>
                  </a:cubicBezTo>
                  <a:cubicBezTo>
                    <a:pt x="446" y="106"/>
                    <a:pt x="431" y="113"/>
                    <a:pt x="417" y="113"/>
                  </a:cubicBezTo>
                  <a:close/>
                  <a:moveTo>
                    <a:pt x="276" y="113"/>
                  </a:moveTo>
                  <a:lnTo>
                    <a:pt x="276" y="113"/>
                  </a:lnTo>
                  <a:cubicBezTo>
                    <a:pt x="262" y="113"/>
                    <a:pt x="248" y="106"/>
                    <a:pt x="248" y="85"/>
                  </a:cubicBezTo>
                  <a:cubicBezTo>
                    <a:pt x="248" y="28"/>
                    <a:pt x="248" y="28"/>
                    <a:pt x="248" y="28"/>
                  </a:cubicBezTo>
                  <a:cubicBezTo>
                    <a:pt x="248" y="14"/>
                    <a:pt x="262" y="0"/>
                    <a:pt x="276" y="0"/>
                  </a:cubicBezTo>
                  <a:cubicBezTo>
                    <a:pt x="290" y="0"/>
                    <a:pt x="304" y="14"/>
                    <a:pt x="304" y="28"/>
                  </a:cubicBezTo>
                  <a:cubicBezTo>
                    <a:pt x="304" y="85"/>
                    <a:pt x="304" y="85"/>
                    <a:pt x="304" y="85"/>
                  </a:cubicBezTo>
                  <a:cubicBezTo>
                    <a:pt x="304" y="106"/>
                    <a:pt x="290" y="113"/>
                    <a:pt x="276" y="113"/>
                  </a:cubicBezTo>
                  <a:close/>
                  <a:moveTo>
                    <a:pt x="135" y="113"/>
                  </a:moveTo>
                  <a:lnTo>
                    <a:pt x="135" y="113"/>
                  </a:lnTo>
                  <a:cubicBezTo>
                    <a:pt x="121" y="113"/>
                    <a:pt x="106" y="106"/>
                    <a:pt x="106" y="85"/>
                  </a:cubicBezTo>
                  <a:cubicBezTo>
                    <a:pt x="106" y="28"/>
                    <a:pt x="106" y="28"/>
                    <a:pt x="106" y="28"/>
                  </a:cubicBezTo>
                  <a:cubicBezTo>
                    <a:pt x="106" y="14"/>
                    <a:pt x="121" y="0"/>
                    <a:pt x="135" y="0"/>
                  </a:cubicBezTo>
                  <a:cubicBezTo>
                    <a:pt x="149" y="0"/>
                    <a:pt x="163" y="14"/>
                    <a:pt x="163" y="28"/>
                  </a:cubicBezTo>
                  <a:cubicBezTo>
                    <a:pt x="163" y="85"/>
                    <a:pt x="163" y="85"/>
                    <a:pt x="163" y="85"/>
                  </a:cubicBezTo>
                  <a:cubicBezTo>
                    <a:pt x="163" y="106"/>
                    <a:pt x="149" y="113"/>
                    <a:pt x="135" y="113"/>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6" name="组合 5"/>
          <p:cNvGrpSpPr/>
          <p:nvPr/>
        </p:nvGrpSpPr>
        <p:grpSpPr>
          <a:xfrm>
            <a:off x="4644008" y="1275213"/>
            <a:ext cx="432048" cy="432048"/>
            <a:chOff x="4788024" y="1275213"/>
            <a:chExt cx="432048" cy="432048"/>
          </a:xfrm>
        </p:grpSpPr>
        <p:sp>
          <p:nvSpPr>
            <p:cNvPr id="17" name="椭圆 65"/>
            <p:cNvSpPr>
              <a:spLocks noChangeArrowheads="1"/>
            </p:cNvSpPr>
            <p:nvPr/>
          </p:nvSpPr>
          <p:spPr bwMode="auto">
            <a:xfrm>
              <a:off x="4788024" y="1275213"/>
              <a:ext cx="432048" cy="432048"/>
            </a:xfrm>
            <a:prstGeom prst="ellipse">
              <a:avLst/>
            </a:prstGeom>
            <a:solidFill>
              <a:srgbClr val="F7960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0" name="Freeform 110"/>
            <p:cNvSpPr>
              <a:spLocks noChangeArrowheads="1"/>
            </p:cNvSpPr>
            <p:nvPr/>
          </p:nvSpPr>
          <p:spPr bwMode="auto">
            <a:xfrm>
              <a:off x="4891102" y="1366806"/>
              <a:ext cx="250679" cy="248862"/>
            </a:xfrm>
            <a:custGeom>
              <a:avLst/>
              <a:gdLst>
                <a:gd name="T0" fmla="*/ 78678142 w 609"/>
                <a:gd name="T1" fmla="*/ 71002280 h 602"/>
                <a:gd name="T2" fmla="*/ 78678142 w 609"/>
                <a:gd name="T3" fmla="*/ 71002280 h 602"/>
                <a:gd name="T4" fmla="*/ 71302258 w 609"/>
                <a:gd name="T5" fmla="*/ 78441997 h 602"/>
                <a:gd name="T6" fmla="*/ 65867111 w 609"/>
                <a:gd name="T7" fmla="*/ 76614673 h 602"/>
                <a:gd name="T8" fmla="*/ 44774038 w 609"/>
                <a:gd name="T9" fmla="*/ 54426302 h 602"/>
                <a:gd name="T10" fmla="*/ 29245613 w 609"/>
                <a:gd name="T11" fmla="*/ 59125033 h 602"/>
                <a:gd name="T12" fmla="*/ 0 w 609"/>
                <a:gd name="T13" fmla="*/ 29497307 h 602"/>
                <a:gd name="T14" fmla="*/ 29245613 w 609"/>
                <a:gd name="T15" fmla="*/ 0 h 602"/>
                <a:gd name="T16" fmla="*/ 58491226 w 609"/>
                <a:gd name="T17" fmla="*/ 29497307 h 602"/>
                <a:gd name="T18" fmla="*/ 54867675 w 609"/>
                <a:gd name="T19" fmla="*/ 44376380 h 602"/>
                <a:gd name="T20" fmla="*/ 75960749 w 609"/>
                <a:gd name="T21" fmla="*/ 65520668 h 602"/>
                <a:gd name="T22" fmla="*/ 78678142 w 609"/>
                <a:gd name="T23" fmla="*/ 71002280 h 602"/>
                <a:gd name="T24" fmla="*/ 29245613 w 609"/>
                <a:gd name="T25" fmla="*/ 7439717 h 602"/>
                <a:gd name="T26" fmla="*/ 29245613 w 609"/>
                <a:gd name="T27" fmla="*/ 7439717 h 602"/>
                <a:gd name="T28" fmla="*/ 7246742 w 609"/>
                <a:gd name="T29" fmla="*/ 29497307 h 602"/>
                <a:gd name="T30" fmla="*/ 29245613 w 609"/>
                <a:gd name="T31" fmla="*/ 51685677 h 602"/>
                <a:gd name="T32" fmla="*/ 51244484 w 609"/>
                <a:gd name="T33" fmla="*/ 29497307 h 602"/>
                <a:gd name="T34" fmla="*/ 29245613 w 609"/>
                <a:gd name="T35" fmla="*/ 7439717 h 602"/>
                <a:gd name="T36" fmla="*/ 42056644 w 609"/>
                <a:gd name="T37" fmla="*/ 33282375 h 602"/>
                <a:gd name="T38" fmla="*/ 42056644 w 609"/>
                <a:gd name="T39" fmla="*/ 33282375 h 602"/>
                <a:gd name="T40" fmla="*/ 32868804 w 609"/>
                <a:gd name="T41" fmla="*/ 33282375 h 602"/>
                <a:gd name="T42" fmla="*/ 32868804 w 609"/>
                <a:gd name="T43" fmla="*/ 41504973 h 602"/>
                <a:gd name="T44" fmla="*/ 29245613 w 609"/>
                <a:gd name="T45" fmla="*/ 45290042 h 602"/>
                <a:gd name="T46" fmla="*/ 25622062 w 609"/>
                <a:gd name="T47" fmla="*/ 41504973 h 602"/>
                <a:gd name="T48" fmla="*/ 25622062 w 609"/>
                <a:gd name="T49" fmla="*/ 33282375 h 602"/>
                <a:gd name="T50" fmla="*/ 17340380 w 609"/>
                <a:gd name="T51" fmla="*/ 33282375 h 602"/>
                <a:gd name="T52" fmla="*/ 13716829 w 609"/>
                <a:gd name="T53" fmla="*/ 29497307 h 602"/>
                <a:gd name="T54" fmla="*/ 17340380 w 609"/>
                <a:gd name="T55" fmla="*/ 25842658 h 602"/>
                <a:gd name="T56" fmla="*/ 25622062 w 609"/>
                <a:gd name="T57" fmla="*/ 25842658 h 602"/>
                <a:gd name="T58" fmla="*/ 25622062 w 609"/>
                <a:gd name="T59" fmla="*/ 16575978 h 602"/>
                <a:gd name="T60" fmla="*/ 29245613 w 609"/>
                <a:gd name="T61" fmla="*/ 12921329 h 602"/>
                <a:gd name="T62" fmla="*/ 32868804 w 609"/>
                <a:gd name="T63" fmla="*/ 16575978 h 602"/>
                <a:gd name="T64" fmla="*/ 32868804 w 609"/>
                <a:gd name="T65" fmla="*/ 25842658 h 602"/>
                <a:gd name="T66" fmla="*/ 42056644 w 609"/>
                <a:gd name="T67" fmla="*/ 25842658 h 602"/>
                <a:gd name="T68" fmla="*/ 45679835 w 609"/>
                <a:gd name="T69" fmla="*/ 29497307 h 602"/>
                <a:gd name="T70" fmla="*/ 42056644 w 609"/>
                <a:gd name="T71" fmla="*/ 33282375 h 6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09" h="602">
                  <a:moveTo>
                    <a:pt x="608" y="544"/>
                  </a:moveTo>
                  <a:lnTo>
                    <a:pt x="608" y="544"/>
                  </a:lnTo>
                  <a:cubicBezTo>
                    <a:pt x="608" y="573"/>
                    <a:pt x="579" y="601"/>
                    <a:pt x="551" y="601"/>
                  </a:cubicBezTo>
                  <a:cubicBezTo>
                    <a:pt x="530" y="601"/>
                    <a:pt x="516" y="594"/>
                    <a:pt x="509" y="587"/>
                  </a:cubicBezTo>
                  <a:cubicBezTo>
                    <a:pt x="346" y="417"/>
                    <a:pt x="346" y="417"/>
                    <a:pt x="346" y="417"/>
                  </a:cubicBezTo>
                  <a:cubicBezTo>
                    <a:pt x="311" y="438"/>
                    <a:pt x="269" y="453"/>
                    <a:pt x="226" y="453"/>
                  </a:cubicBezTo>
                  <a:cubicBezTo>
                    <a:pt x="106" y="453"/>
                    <a:pt x="0" y="347"/>
                    <a:pt x="0" y="226"/>
                  </a:cubicBezTo>
                  <a:cubicBezTo>
                    <a:pt x="0" y="99"/>
                    <a:pt x="106" y="0"/>
                    <a:pt x="226" y="0"/>
                  </a:cubicBezTo>
                  <a:cubicBezTo>
                    <a:pt x="353" y="0"/>
                    <a:pt x="452" y="99"/>
                    <a:pt x="452" y="226"/>
                  </a:cubicBezTo>
                  <a:cubicBezTo>
                    <a:pt x="452" y="269"/>
                    <a:pt x="445" y="304"/>
                    <a:pt x="424" y="340"/>
                  </a:cubicBezTo>
                  <a:cubicBezTo>
                    <a:pt x="587" y="502"/>
                    <a:pt x="587" y="502"/>
                    <a:pt x="587" y="502"/>
                  </a:cubicBezTo>
                  <a:cubicBezTo>
                    <a:pt x="601" y="516"/>
                    <a:pt x="608" y="530"/>
                    <a:pt x="608" y="544"/>
                  </a:cubicBezTo>
                  <a:close/>
                  <a:moveTo>
                    <a:pt x="226" y="57"/>
                  </a:moveTo>
                  <a:lnTo>
                    <a:pt x="226" y="57"/>
                  </a:lnTo>
                  <a:cubicBezTo>
                    <a:pt x="134" y="57"/>
                    <a:pt x="56" y="127"/>
                    <a:pt x="56" y="226"/>
                  </a:cubicBezTo>
                  <a:cubicBezTo>
                    <a:pt x="56" y="318"/>
                    <a:pt x="134" y="396"/>
                    <a:pt x="226" y="396"/>
                  </a:cubicBezTo>
                  <a:cubicBezTo>
                    <a:pt x="325" y="396"/>
                    <a:pt x="396" y="318"/>
                    <a:pt x="396" y="226"/>
                  </a:cubicBezTo>
                  <a:cubicBezTo>
                    <a:pt x="396" y="127"/>
                    <a:pt x="325" y="57"/>
                    <a:pt x="226" y="57"/>
                  </a:cubicBezTo>
                  <a:close/>
                  <a:moveTo>
                    <a:pt x="325" y="255"/>
                  </a:moveTo>
                  <a:lnTo>
                    <a:pt x="325" y="255"/>
                  </a:lnTo>
                  <a:cubicBezTo>
                    <a:pt x="254" y="255"/>
                    <a:pt x="254" y="255"/>
                    <a:pt x="254" y="255"/>
                  </a:cubicBezTo>
                  <a:cubicBezTo>
                    <a:pt x="254" y="318"/>
                    <a:pt x="254" y="318"/>
                    <a:pt x="254" y="318"/>
                  </a:cubicBezTo>
                  <a:cubicBezTo>
                    <a:pt x="254" y="333"/>
                    <a:pt x="247" y="347"/>
                    <a:pt x="226" y="347"/>
                  </a:cubicBezTo>
                  <a:cubicBezTo>
                    <a:pt x="212" y="347"/>
                    <a:pt x="198" y="333"/>
                    <a:pt x="198" y="318"/>
                  </a:cubicBezTo>
                  <a:cubicBezTo>
                    <a:pt x="198" y="255"/>
                    <a:pt x="198" y="255"/>
                    <a:pt x="198" y="255"/>
                  </a:cubicBezTo>
                  <a:cubicBezTo>
                    <a:pt x="134" y="255"/>
                    <a:pt x="134" y="255"/>
                    <a:pt x="134" y="255"/>
                  </a:cubicBezTo>
                  <a:cubicBezTo>
                    <a:pt x="120" y="255"/>
                    <a:pt x="106" y="241"/>
                    <a:pt x="106" y="226"/>
                  </a:cubicBezTo>
                  <a:cubicBezTo>
                    <a:pt x="106" y="205"/>
                    <a:pt x="120" y="198"/>
                    <a:pt x="134" y="198"/>
                  </a:cubicBezTo>
                  <a:cubicBezTo>
                    <a:pt x="198" y="198"/>
                    <a:pt x="198" y="198"/>
                    <a:pt x="198" y="198"/>
                  </a:cubicBezTo>
                  <a:cubicBezTo>
                    <a:pt x="198" y="127"/>
                    <a:pt x="198" y="127"/>
                    <a:pt x="198" y="127"/>
                  </a:cubicBezTo>
                  <a:cubicBezTo>
                    <a:pt x="198" y="113"/>
                    <a:pt x="212" y="99"/>
                    <a:pt x="226" y="99"/>
                  </a:cubicBezTo>
                  <a:cubicBezTo>
                    <a:pt x="247" y="99"/>
                    <a:pt x="254" y="113"/>
                    <a:pt x="254" y="127"/>
                  </a:cubicBezTo>
                  <a:cubicBezTo>
                    <a:pt x="254" y="198"/>
                    <a:pt x="254" y="198"/>
                    <a:pt x="254" y="198"/>
                  </a:cubicBezTo>
                  <a:cubicBezTo>
                    <a:pt x="325" y="198"/>
                    <a:pt x="325" y="198"/>
                    <a:pt x="325" y="198"/>
                  </a:cubicBezTo>
                  <a:cubicBezTo>
                    <a:pt x="339" y="198"/>
                    <a:pt x="353" y="205"/>
                    <a:pt x="353" y="226"/>
                  </a:cubicBezTo>
                  <a:cubicBezTo>
                    <a:pt x="353" y="241"/>
                    <a:pt x="339" y="255"/>
                    <a:pt x="325" y="255"/>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9" name="组合 8"/>
          <p:cNvGrpSpPr/>
          <p:nvPr/>
        </p:nvGrpSpPr>
        <p:grpSpPr>
          <a:xfrm>
            <a:off x="5292080" y="1274820"/>
            <a:ext cx="432833" cy="432834"/>
            <a:chOff x="5436096" y="1274820"/>
            <a:chExt cx="432833" cy="432834"/>
          </a:xfrm>
        </p:grpSpPr>
        <p:sp>
          <p:nvSpPr>
            <p:cNvPr id="25" name="椭圆 16"/>
            <p:cNvSpPr>
              <a:spLocks noChangeArrowheads="1"/>
            </p:cNvSpPr>
            <p:nvPr/>
          </p:nvSpPr>
          <p:spPr bwMode="auto">
            <a:xfrm>
              <a:off x="5436096" y="1274820"/>
              <a:ext cx="432833" cy="432834"/>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1"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4" name="组合 3"/>
          <p:cNvGrpSpPr/>
          <p:nvPr/>
        </p:nvGrpSpPr>
        <p:grpSpPr>
          <a:xfrm>
            <a:off x="3347864" y="1274820"/>
            <a:ext cx="432833" cy="432834"/>
            <a:chOff x="3491880" y="1274820"/>
            <a:chExt cx="432833" cy="432834"/>
          </a:xfrm>
        </p:grpSpPr>
        <p:sp>
          <p:nvSpPr>
            <p:cNvPr id="11" name="椭圆 16"/>
            <p:cNvSpPr>
              <a:spLocks noChangeArrowheads="1"/>
            </p:cNvSpPr>
            <p:nvPr/>
          </p:nvSpPr>
          <p:spPr bwMode="auto">
            <a:xfrm>
              <a:off x="3491880" y="1274820"/>
              <a:ext cx="432833" cy="432834"/>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2" name="Freeform 75"/>
            <p:cNvSpPr>
              <a:spLocks noChangeArrowheads="1"/>
            </p:cNvSpPr>
            <p:nvPr/>
          </p:nvSpPr>
          <p:spPr bwMode="auto">
            <a:xfrm>
              <a:off x="3583864" y="1385879"/>
              <a:ext cx="248863" cy="210716"/>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grpSp>
        <p:nvGrpSpPr>
          <p:cNvPr id="5" name="组合 4"/>
          <p:cNvGrpSpPr/>
          <p:nvPr/>
        </p:nvGrpSpPr>
        <p:grpSpPr>
          <a:xfrm>
            <a:off x="3995936" y="1274820"/>
            <a:ext cx="432833" cy="432834"/>
            <a:chOff x="4139952" y="1274820"/>
            <a:chExt cx="432833" cy="432834"/>
          </a:xfrm>
        </p:grpSpPr>
        <p:sp>
          <p:nvSpPr>
            <p:cNvPr id="24" name="椭圆 16"/>
            <p:cNvSpPr>
              <a:spLocks noChangeArrowheads="1"/>
            </p:cNvSpPr>
            <p:nvPr/>
          </p:nvSpPr>
          <p:spPr bwMode="auto">
            <a:xfrm>
              <a:off x="4139952" y="1274820"/>
              <a:ext cx="432833" cy="432834"/>
            </a:xfrm>
            <a:prstGeom prst="ellipse">
              <a:avLst/>
            </a:prstGeom>
            <a:solidFill>
              <a:srgbClr val="3992DB"/>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23" name="Freeform 84"/>
            <p:cNvSpPr>
              <a:spLocks noChangeArrowheads="1"/>
            </p:cNvSpPr>
            <p:nvPr/>
          </p:nvSpPr>
          <p:spPr bwMode="auto">
            <a:xfrm>
              <a:off x="4241546" y="1366806"/>
              <a:ext cx="248863" cy="24886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chemeClr val="bg1"/>
            </a:solidFill>
            <a:ln>
              <a:noFill/>
            </a:ln>
            <a:ex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Light"/>
                <a:ea typeface="+mn-ea"/>
                <a:cs typeface="+mn-cs"/>
              </a:endParaRPr>
            </a:p>
          </p:txBody>
        </p:sp>
      </p:grpSp>
    </p:spTree>
    <p:extLst>
      <p:ext uri="{BB962C8B-B14F-4D97-AF65-F5344CB8AC3E}">
        <p14:creationId xmlns:p14="http://schemas.microsoft.com/office/powerpoint/2010/main" xmlns="" val="221488766"/>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800" fill="hold"/>
                                        <p:tgtEl>
                                          <p:spTgt spid="42"/>
                                        </p:tgtEl>
                                        <p:attrNameLst>
                                          <p:attrName>ppt_x</p:attrName>
                                        </p:attrNameLst>
                                      </p:cBhvr>
                                      <p:tavLst>
                                        <p:tav tm="0">
                                          <p:val>
                                            <p:strVal val="0-#ppt_w/2"/>
                                          </p:val>
                                        </p:tav>
                                        <p:tav tm="100000">
                                          <p:val>
                                            <p:strVal val="#ppt_x"/>
                                          </p:val>
                                        </p:tav>
                                      </p:tavLst>
                                    </p:anim>
                                    <p:anim calcmode="lin" valueType="num">
                                      <p:cBhvr additive="base">
                                        <p:cTn id="8" dur="8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8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4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6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8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210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49"/>
                                        </p:tgtEl>
                                        <p:attrNameLst>
                                          <p:attrName>style.visibility</p:attrName>
                                        </p:attrNameLst>
                                      </p:cBhvr>
                                      <p:to>
                                        <p:strVal val="visible"/>
                                      </p:to>
                                    </p:set>
                                    <p:animEffect transition="in" filter="wipe(left)">
                                      <p:cBhvr>
                                        <p:cTn id="38" dur="200"/>
                                        <p:tgtEl>
                                          <p:spTgt spid="49"/>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49"/>
                                        </p:tgtEl>
                                      </p:cBhvr>
                                      <p:to x="80000" y="100000"/>
                                    </p:animScale>
                                    <p:anim by="(#ppt_w*0.10)" calcmode="lin" valueType="num">
                                      <p:cBhvr>
                                        <p:cTn id="41" dur="50" autoRev="1" fill="hold">
                                          <p:stCondLst>
                                            <p:cond delay="0"/>
                                          </p:stCondLst>
                                        </p:cTn>
                                        <p:tgtEl>
                                          <p:spTgt spid="49"/>
                                        </p:tgtEl>
                                        <p:attrNameLst>
                                          <p:attrName>ppt_x</p:attrName>
                                        </p:attrNameLst>
                                      </p:cBhvr>
                                    </p:anim>
                                    <p:anim by="(-#ppt_w*0.10)" calcmode="lin" valueType="num">
                                      <p:cBhvr>
                                        <p:cTn id="42" dur="50" autoRev="1" fill="hold">
                                          <p:stCondLst>
                                            <p:cond delay="0"/>
                                          </p:stCondLst>
                                        </p:cTn>
                                        <p:tgtEl>
                                          <p:spTgt spid="49"/>
                                        </p:tgtEl>
                                        <p:attrNameLst>
                                          <p:attrName>ppt_y</p:attrName>
                                        </p:attrNameLst>
                                      </p:cBhvr>
                                    </p:anim>
                                    <p:animRot by="-480000">
                                      <p:cBhvr>
                                        <p:cTn id="43" dur="50" autoRev="1" fill="hold">
                                          <p:stCondLst>
                                            <p:cond delay="0"/>
                                          </p:stCondLst>
                                        </p:cTn>
                                        <p:tgtEl>
                                          <p:spTgt spid="49"/>
                                        </p:tgtEl>
                                        <p:attrNameLst>
                                          <p:attrName>r</p:attrName>
                                        </p:attrNameLst>
                                      </p:cBhvr>
                                    </p:animRot>
                                  </p:childTnLst>
                                </p:cTn>
                              </p:par>
                            </p:childTnLst>
                          </p:cTn>
                        </p:par>
                        <p:par>
                          <p:cTn id="44" fill="hold">
                            <p:stCondLst>
                              <p:cond delay="284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50"/>
                                        </p:tgtEl>
                                        <p:attrNameLst>
                                          <p:attrName>style.visibility</p:attrName>
                                        </p:attrNameLst>
                                      </p:cBhvr>
                                      <p:to>
                                        <p:strVal val="visible"/>
                                      </p:to>
                                    </p:set>
                                    <p:animEffect transition="in" filter="wipe(left)">
                                      <p:cBhvr>
                                        <p:cTn id="47" dur="200"/>
                                        <p:tgtEl>
                                          <p:spTgt spid="50"/>
                                        </p:tgtEl>
                                      </p:cBhvr>
                                    </p:animEffect>
                                  </p:childTnLst>
                                </p:cTn>
                              </p:par>
                              <p:par>
                                <p:cTn id="48" presetID="36" presetClass="emph" presetSubtype="0" fill="hold" grpId="1" nodeType="withEffect">
                                  <p:stCondLst>
                                    <p:cond delay="0"/>
                                  </p:stCondLst>
                                  <p:iterate type="lt">
                                    <p:tmPct val="30000"/>
                                  </p:iterate>
                                  <p:childTnLst>
                                    <p:animScale>
                                      <p:cBhvr>
                                        <p:cTn id="49" dur="50" autoRev="1" fill="hold">
                                          <p:stCondLst>
                                            <p:cond delay="0"/>
                                          </p:stCondLst>
                                        </p:cTn>
                                        <p:tgtEl>
                                          <p:spTgt spid="50"/>
                                        </p:tgtEl>
                                      </p:cBhvr>
                                      <p:to x="80000" y="100000"/>
                                    </p:animScale>
                                    <p:anim by="(#ppt_w*0.10)" calcmode="lin" valueType="num">
                                      <p:cBhvr>
                                        <p:cTn id="50" dur="50" autoRev="1" fill="hold">
                                          <p:stCondLst>
                                            <p:cond delay="0"/>
                                          </p:stCondLst>
                                        </p:cTn>
                                        <p:tgtEl>
                                          <p:spTgt spid="50"/>
                                        </p:tgtEl>
                                        <p:attrNameLst>
                                          <p:attrName>ppt_x</p:attrName>
                                        </p:attrNameLst>
                                      </p:cBhvr>
                                    </p:anim>
                                    <p:anim by="(-#ppt_w*0.10)" calcmode="lin" valueType="num">
                                      <p:cBhvr>
                                        <p:cTn id="51" dur="50" autoRev="1" fill="hold">
                                          <p:stCondLst>
                                            <p:cond delay="0"/>
                                          </p:stCondLst>
                                        </p:cTn>
                                        <p:tgtEl>
                                          <p:spTgt spid="50"/>
                                        </p:tgtEl>
                                        <p:attrNameLst>
                                          <p:attrName>ppt_y</p:attrName>
                                        </p:attrNameLst>
                                      </p:cBhvr>
                                    </p:anim>
                                    <p:animRot by="-480000">
                                      <p:cBhvr>
                                        <p:cTn id="52" dur="50" autoRev="1" fill="hold">
                                          <p:stCondLst>
                                            <p:cond delay="0"/>
                                          </p:stCondLst>
                                        </p:cTn>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50" grpId="0"/>
      <p:bldP spid="5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1633069" y="1347614"/>
            <a:ext cx="398195" cy="398195"/>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sp>
        <p:nvSpPr>
          <p:cNvPr id="7" name="Shape 1319"/>
          <p:cNvSpPr/>
          <p:nvPr/>
        </p:nvSpPr>
        <p:spPr>
          <a:xfrm flipV="1">
            <a:off x="2030086"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8" name="Shape 1320"/>
          <p:cNvSpPr/>
          <p:nvPr/>
        </p:nvSpPr>
        <p:spPr>
          <a:xfrm flipV="1">
            <a:off x="3608012"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9" name="Shape 1321"/>
          <p:cNvSpPr/>
          <p:nvPr/>
        </p:nvSpPr>
        <p:spPr>
          <a:xfrm flipV="1">
            <a:off x="5185939" y="1545999"/>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0" name="Shape 1322"/>
          <p:cNvSpPr/>
          <p:nvPr/>
        </p:nvSpPr>
        <p:spPr>
          <a:xfrm flipH="1">
            <a:off x="2228830" y="3257833"/>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1" name="Shape 1323"/>
          <p:cNvSpPr/>
          <p:nvPr/>
        </p:nvSpPr>
        <p:spPr>
          <a:xfrm flipH="1">
            <a:off x="3806756" y="3257833"/>
            <a:ext cx="983342"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2" name="Shape 1324"/>
          <p:cNvSpPr/>
          <p:nvPr/>
        </p:nvSpPr>
        <p:spPr>
          <a:xfrm flipH="1">
            <a:off x="5384683" y="3257833"/>
            <a:ext cx="982165"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3" name="Shape 1325"/>
          <p:cNvSpPr/>
          <p:nvPr/>
        </p:nvSpPr>
        <p:spPr>
          <a:xfrm flipV="1">
            <a:off x="6763308" y="1545999"/>
            <a:ext cx="1206785" cy="0"/>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4" name="Shape 1326"/>
          <p:cNvSpPr/>
          <p:nvPr/>
        </p:nvSpPr>
        <p:spPr>
          <a:xfrm>
            <a:off x="7969253" y="1553506"/>
            <a:ext cx="0" cy="1708395"/>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5" name="Shape 1327"/>
          <p:cNvSpPr/>
          <p:nvPr/>
        </p:nvSpPr>
        <p:spPr>
          <a:xfrm flipH="1">
            <a:off x="6962609" y="3257833"/>
            <a:ext cx="1006809"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6" name="Shape 1328"/>
          <p:cNvSpPr/>
          <p:nvPr/>
        </p:nvSpPr>
        <p:spPr>
          <a:xfrm flipH="1">
            <a:off x="1137760" y="3257833"/>
            <a:ext cx="499406" cy="0"/>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7" name="Shape 1329"/>
          <p:cNvSpPr/>
          <p:nvPr/>
        </p:nvSpPr>
        <p:spPr>
          <a:xfrm flipV="1">
            <a:off x="1139530" y="1545999"/>
            <a:ext cx="0" cy="1715902"/>
          </a:xfrm>
          <a:prstGeom prst="line">
            <a:avLst/>
          </a:prstGeom>
          <a:ln w="12700">
            <a:solidFill>
              <a:schemeClr val="accent1"/>
            </a:solidFill>
            <a:miter lim="400000"/>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18" name="Shape 1330"/>
          <p:cNvSpPr/>
          <p:nvPr/>
        </p:nvSpPr>
        <p:spPr>
          <a:xfrm>
            <a:off x="1135256" y="1545999"/>
            <a:ext cx="300246" cy="0"/>
          </a:xfrm>
          <a:prstGeom prst="line">
            <a:avLst/>
          </a:prstGeom>
          <a:ln w="12700">
            <a:solidFill>
              <a:schemeClr val="accent1"/>
            </a:solidFill>
            <a:miter lim="400000"/>
            <a:tailEnd type="triangle"/>
          </a:ln>
        </p:spPr>
        <p:txBody>
          <a:bodyPr lIns="38100" tIns="38100" rIns="38100" bIns="38100" anchor="ctr"/>
          <a:lstStyle/>
          <a:p>
            <a:pPr lvl="0">
              <a:defRPr sz="3200">
                <a:solidFill>
                  <a:srgbClr val="000000"/>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19" name="Group 1335"/>
          <p:cNvGrpSpPr/>
          <p:nvPr/>
        </p:nvGrpSpPr>
        <p:grpSpPr>
          <a:xfrm>
            <a:off x="3210994" y="1347614"/>
            <a:ext cx="398195" cy="398195"/>
            <a:chOff x="0" y="0"/>
            <a:chExt cx="1243363" cy="1243363"/>
          </a:xfrm>
        </p:grpSpPr>
        <p:sp>
          <p:nvSpPr>
            <p:cNvPr id="20" name="Shape 1331"/>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grpSp>
        <p:nvGrpSpPr>
          <p:cNvPr id="24" name="Group 1338"/>
          <p:cNvGrpSpPr/>
          <p:nvPr/>
        </p:nvGrpSpPr>
        <p:grpSpPr>
          <a:xfrm>
            <a:off x="4788921" y="1347614"/>
            <a:ext cx="398195" cy="398195"/>
            <a:chOff x="0" y="0"/>
            <a:chExt cx="1243363" cy="1243363"/>
          </a:xfrm>
        </p:grpSpPr>
        <p:sp>
          <p:nvSpPr>
            <p:cNvPr id="25" name="Shape 1336"/>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27" name="Group 1341"/>
          <p:cNvGrpSpPr/>
          <p:nvPr/>
        </p:nvGrpSpPr>
        <p:grpSpPr>
          <a:xfrm>
            <a:off x="6366847" y="1347614"/>
            <a:ext cx="398195" cy="398195"/>
            <a:chOff x="0" y="0"/>
            <a:chExt cx="1243363" cy="1243363"/>
          </a:xfrm>
        </p:grpSpPr>
        <p:sp>
          <p:nvSpPr>
            <p:cNvPr id="28" name="Shape 1339"/>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0" name="Group 1344"/>
          <p:cNvGrpSpPr/>
          <p:nvPr/>
        </p:nvGrpSpPr>
        <p:grpSpPr>
          <a:xfrm>
            <a:off x="6366847" y="3058559"/>
            <a:ext cx="398195" cy="398195"/>
            <a:chOff x="0" y="0"/>
            <a:chExt cx="1243363" cy="1243363"/>
          </a:xfrm>
        </p:grpSpPr>
        <p:sp>
          <p:nvSpPr>
            <p:cNvPr id="31" name="Shape 1342"/>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3" name="Group 1347"/>
          <p:cNvGrpSpPr/>
          <p:nvPr/>
        </p:nvGrpSpPr>
        <p:grpSpPr>
          <a:xfrm>
            <a:off x="4788921" y="3058559"/>
            <a:ext cx="398195" cy="398195"/>
            <a:chOff x="0" y="0"/>
            <a:chExt cx="1243363" cy="1243363"/>
          </a:xfrm>
        </p:grpSpPr>
        <p:sp>
          <p:nvSpPr>
            <p:cNvPr id="34" name="Shape 1345"/>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6" name="Group 1350"/>
          <p:cNvGrpSpPr/>
          <p:nvPr/>
        </p:nvGrpSpPr>
        <p:grpSpPr>
          <a:xfrm>
            <a:off x="3210995" y="3058559"/>
            <a:ext cx="398195" cy="398195"/>
            <a:chOff x="0" y="0"/>
            <a:chExt cx="1243363" cy="1243363"/>
          </a:xfrm>
        </p:grpSpPr>
        <p:sp>
          <p:nvSpPr>
            <p:cNvPr id="37" name="Shape 1348"/>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nvGrpSpPr>
          <p:cNvPr id="39" name="Group 1356"/>
          <p:cNvGrpSpPr/>
          <p:nvPr/>
        </p:nvGrpSpPr>
        <p:grpSpPr>
          <a:xfrm>
            <a:off x="1633069" y="3058559"/>
            <a:ext cx="398195" cy="398195"/>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pitchFamily="34" charset="-122"/>
                  <a:ea typeface="微软雅黑" panose="020B0503020204020204" pitchFamily="34" charset="-122"/>
                </a:endParaRPr>
              </a:p>
            </p:txBody>
          </p:sp>
        </p:grpSp>
      </p:grpSp>
      <p:sp>
        <p:nvSpPr>
          <p:cNvPr id="45" name="TextBox 44"/>
          <p:cNvSpPr txBox="1"/>
          <p:nvPr/>
        </p:nvSpPr>
        <p:spPr>
          <a:xfrm>
            <a:off x="1633069"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6" name="Text Placeholder 4"/>
          <p:cNvSpPr txBox="1">
            <a:spLocks/>
          </p:cNvSpPr>
          <p:nvPr/>
        </p:nvSpPr>
        <p:spPr>
          <a:xfrm>
            <a:off x="1549308"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3210995"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48" name="Text Placeholder 4"/>
          <p:cNvSpPr txBox="1">
            <a:spLocks/>
          </p:cNvSpPr>
          <p:nvPr/>
        </p:nvSpPr>
        <p:spPr>
          <a:xfrm>
            <a:off x="3127234" y="1851186"/>
            <a:ext cx="1288998"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788922"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50" name="Text Placeholder 4"/>
          <p:cNvSpPr txBox="1">
            <a:spLocks/>
          </p:cNvSpPr>
          <p:nvPr/>
        </p:nvSpPr>
        <p:spPr>
          <a:xfrm>
            <a:off x="4705160"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366847" y="2064335"/>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52" name="Text Placeholder 4"/>
          <p:cNvSpPr txBox="1">
            <a:spLocks/>
          </p:cNvSpPr>
          <p:nvPr/>
        </p:nvSpPr>
        <p:spPr>
          <a:xfrm>
            <a:off x="6283086" y="1851186"/>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33069"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54" name="Text Placeholder 4"/>
          <p:cNvSpPr txBox="1">
            <a:spLocks/>
          </p:cNvSpPr>
          <p:nvPr/>
        </p:nvSpPr>
        <p:spPr>
          <a:xfrm>
            <a:off x="1549308"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3210995"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56" name="Text Placeholder 4"/>
          <p:cNvSpPr txBox="1">
            <a:spLocks/>
          </p:cNvSpPr>
          <p:nvPr/>
        </p:nvSpPr>
        <p:spPr>
          <a:xfrm>
            <a:off x="3127234" y="3584211"/>
            <a:ext cx="1288998"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788922"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58" name="Text Placeholder 4"/>
          <p:cNvSpPr txBox="1">
            <a:spLocks/>
          </p:cNvSpPr>
          <p:nvPr/>
        </p:nvSpPr>
        <p:spPr>
          <a:xfrm>
            <a:off x="4705160"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366847" y="3797361"/>
            <a:ext cx="1373505" cy="738664"/>
          </a:xfrm>
          <a:prstGeom prst="rect">
            <a:avLst/>
          </a:prstGeom>
          <a:noFill/>
        </p:spPr>
        <p:txBody>
          <a:bodyPr wrap="square" lIns="0" tIns="0" rIns="0" bIns="0" rtlCol="0">
            <a:spAutoFit/>
          </a:bodyPr>
          <a:lstStyle/>
          <a:p>
            <a:pPr algn="just">
              <a:lnSpc>
                <a:spcPct val="120000"/>
              </a:lnSpc>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60" name="Text Placeholder 4"/>
          <p:cNvSpPr txBox="1">
            <a:spLocks/>
          </p:cNvSpPr>
          <p:nvPr/>
        </p:nvSpPr>
        <p:spPr>
          <a:xfrm>
            <a:off x="6283086" y="3584211"/>
            <a:ext cx="1229489" cy="200824"/>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点击输入标题内容</a:t>
            </a:r>
            <a:endParaRPr lang="en-GB" altLang="zh-CN" sz="1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30558088"/>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1624"/>
          <p:cNvSpPr/>
          <p:nvPr/>
        </p:nvSpPr>
        <p:spPr>
          <a:xfrm>
            <a:off x="1959834" y="1678086"/>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1"/>
          </a:solidFill>
          <a:ln w="381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23" name="Text Placeholder 3"/>
          <p:cNvSpPr txBox="1">
            <a:spLocks/>
          </p:cNvSpPr>
          <p:nvPr/>
        </p:nvSpPr>
        <p:spPr>
          <a:xfrm>
            <a:off x="467544" y="2982050"/>
            <a:ext cx="1564386" cy="306559"/>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25" name="Text Placeholder 4"/>
          <p:cNvSpPr txBox="1">
            <a:spLocks/>
          </p:cNvSpPr>
          <p:nvPr/>
        </p:nvSpPr>
        <p:spPr>
          <a:xfrm>
            <a:off x="539552" y="3288008"/>
            <a:ext cx="1500567" cy="46582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000" dirty="0" smtClean="0">
                <a:solidFill>
                  <a:schemeClr val="tx1">
                    <a:lumMod val="75000"/>
                    <a:lumOff val="25000"/>
                  </a:schemeClr>
                </a:solidFill>
                <a:latin typeface="微软雅黑" pitchFamily="34" charset="-122"/>
                <a:ea typeface="微软雅黑" pitchFamily="34" charset="-122"/>
              </a:rPr>
              <a:t>点击</a:t>
            </a:r>
            <a:r>
              <a:rPr lang="zh-CN" altLang="en-US" sz="1000"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sz="1000" dirty="0" smtClean="0">
                <a:solidFill>
                  <a:schemeClr val="tx1">
                    <a:lumMod val="75000"/>
                    <a:lumOff val="25000"/>
                  </a:schemeClr>
                </a:solidFill>
                <a:latin typeface="微软雅黑" pitchFamily="34" charset="-122"/>
                <a:ea typeface="微软雅黑" pitchFamily="34" charset="-122"/>
              </a:rPr>
              <a:t>，请</a:t>
            </a:r>
            <a:r>
              <a:rPr lang="zh-CN" altLang="en-US" sz="1000" dirty="0">
                <a:solidFill>
                  <a:schemeClr val="tx1">
                    <a:lumMod val="75000"/>
                    <a:lumOff val="25000"/>
                  </a:schemeClr>
                </a:solidFill>
                <a:latin typeface="微软雅黑" pitchFamily="34" charset="-122"/>
                <a:ea typeface="微软雅黑" pitchFamily="34" charset="-122"/>
              </a:rPr>
              <a:t>根据您的具体内容酌情修改。</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Shape 1626"/>
          <p:cNvSpPr/>
          <p:nvPr/>
        </p:nvSpPr>
        <p:spPr>
          <a:xfrm flipV="1">
            <a:off x="2346871" y="3142180"/>
            <a:ext cx="1" cy="1040216"/>
          </a:xfrm>
          <a:prstGeom prst="line">
            <a:avLst/>
          </a:prstGeom>
          <a:ln w="12700">
            <a:solidFill>
              <a:srgbClr val="A6AAA9"/>
            </a:solidFill>
            <a:miter lim="400000"/>
          </a:ln>
        </p:spPr>
        <p:txBody>
          <a:bodyPr lIns="19050" tIns="19050" rIns="19050" bIns="19050" anchor="ctr"/>
          <a:lstStyle/>
          <a:p>
            <a:pPr lvl="0"/>
            <a:endParaRPr sz="1300"/>
          </a:p>
        </p:txBody>
      </p:sp>
      <p:sp>
        <p:nvSpPr>
          <p:cNvPr id="27" name="Shape 1627"/>
          <p:cNvSpPr/>
          <p:nvPr/>
        </p:nvSpPr>
        <p:spPr>
          <a:xfrm flipV="1">
            <a:off x="3343063" y="2006194"/>
            <a:ext cx="1" cy="1477275"/>
          </a:xfrm>
          <a:prstGeom prst="line">
            <a:avLst/>
          </a:prstGeom>
          <a:ln w="12700">
            <a:solidFill>
              <a:srgbClr val="A6AAA9"/>
            </a:solidFill>
            <a:miter lim="400000"/>
          </a:ln>
        </p:spPr>
        <p:txBody>
          <a:bodyPr lIns="19050" tIns="19050" rIns="19050" bIns="19050" anchor="ctr"/>
          <a:lstStyle/>
          <a:p>
            <a:pPr lvl="0"/>
            <a:endParaRPr sz="1300"/>
          </a:p>
        </p:txBody>
      </p:sp>
      <p:sp>
        <p:nvSpPr>
          <p:cNvPr id="28" name="Shape 1628"/>
          <p:cNvSpPr/>
          <p:nvPr/>
        </p:nvSpPr>
        <p:spPr>
          <a:xfrm flipV="1">
            <a:off x="4303514" y="1502838"/>
            <a:ext cx="1" cy="1537162"/>
          </a:xfrm>
          <a:prstGeom prst="line">
            <a:avLst/>
          </a:prstGeom>
          <a:ln w="12700">
            <a:solidFill>
              <a:srgbClr val="A6AAA9"/>
            </a:solidFill>
            <a:miter lim="400000"/>
          </a:ln>
        </p:spPr>
        <p:txBody>
          <a:bodyPr lIns="19050" tIns="19050" rIns="19050" bIns="19050" anchor="ctr"/>
          <a:lstStyle/>
          <a:p>
            <a:pPr lvl="0"/>
            <a:endParaRPr sz="1300"/>
          </a:p>
        </p:txBody>
      </p:sp>
      <p:sp>
        <p:nvSpPr>
          <p:cNvPr id="29" name="Shape 1629"/>
          <p:cNvSpPr/>
          <p:nvPr/>
        </p:nvSpPr>
        <p:spPr>
          <a:xfrm flipV="1">
            <a:off x="5649206" y="2622674"/>
            <a:ext cx="1" cy="1020713"/>
          </a:xfrm>
          <a:prstGeom prst="line">
            <a:avLst/>
          </a:prstGeom>
          <a:ln w="12700">
            <a:solidFill>
              <a:srgbClr val="A6AAA9"/>
            </a:solidFill>
            <a:miter lim="400000"/>
          </a:ln>
        </p:spPr>
        <p:txBody>
          <a:bodyPr lIns="19050" tIns="19050" rIns="19050" bIns="19050" anchor="ctr"/>
          <a:lstStyle/>
          <a:p>
            <a:pPr lvl="0"/>
            <a:endParaRPr sz="1300"/>
          </a:p>
        </p:txBody>
      </p:sp>
      <p:sp>
        <p:nvSpPr>
          <p:cNvPr id="30" name="Shape 1630"/>
          <p:cNvSpPr/>
          <p:nvPr/>
        </p:nvSpPr>
        <p:spPr>
          <a:xfrm>
            <a:off x="2178113" y="2953337"/>
            <a:ext cx="358924"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1" name="Shape 1636"/>
          <p:cNvSpPr/>
          <p:nvPr/>
        </p:nvSpPr>
        <p:spPr>
          <a:xfrm>
            <a:off x="3171796" y="1801461"/>
            <a:ext cx="358925" cy="3589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2" name="Shape 1642"/>
          <p:cNvSpPr/>
          <p:nvPr/>
        </p:nvSpPr>
        <p:spPr>
          <a:xfrm>
            <a:off x="4136874" y="1173196"/>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3" name="Shape 1648"/>
          <p:cNvSpPr/>
          <p:nvPr/>
        </p:nvSpPr>
        <p:spPr>
          <a:xfrm>
            <a:off x="5479113" y="3483469"/>
            <a:ext cx="358925" cy="3589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38100" cap="flat">
            <a:solidFill>
              <a:schemeClr val="bg1"/>
            </a:solidFill>
            <a:miter lim="400000"/>
          </a:ln>
          <a:effectLst>
            <a:outerShdw blurRad="127000" dist="38100" dir="8100000" algn="tr" rotWithShape="0">
              <a:prstClr val="black">
                <a:alpha val="40000"/>
              </a:prstClr>
            </a:outerShdw>
          </a:effectLst>
        </p:spPr>
        <p:txBody>
          <a:bodyPr wrap="square" lIns="14288" tIns="14288" rIns="14288" bIns="14288" numCol="1" anchor="ctr">
            <a:noAutofit/>
          </a:bodyPr>
          <a:lstStyle/>
          <a:p>
            <a:pPr lvl="0"/>
            <a:endParaRPr sz="1300"/>
          </a:p>
        </p:txBody>
      </p:sp>
      <p:sp>
        <p:nvSpPr>
          <p:cNvPr id="34" name="Shape 1653"/>
          <p:cNvSpPr/>
          <p:nvPr/>
        </p:nvSpPr>
        <p:spPr>
          <a:xfrm>
            <a:off x="2303541" y="4145232"/>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5" name="Shape 1654"/>
          <p:cNvSpPr/>
          <p:nvPr/>
        </p:nvSpPr>
        <p:spPr>
          <a:xfrm>
            <a:off x="3275651" y="3417899"/>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6" name="Shape 1655"/>
          <p:cNvSpPr/>
          <p:nvPr/>
        </p:nvSpPr>
        <p:spPr>
          <a:xfrm>
            <a:off x="4216862" y="2956064"/>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7" name="Shape 1656"/>
          <p:cNvSpPr/>
          <p:nvPr/>
        </p:nvSpPr>
        <p:spPr>
          <a:xfrm>
            <a:off x="5539713" y="2517640"/>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300"/>
          </a:p>
        </p:txBody>
      </p:sp>
      <p:sp>
        <p:nvSpPr>
          <p:cNvPr id="38" name="Text Placeholder 3"/>
          <p:cNvSpPr txBox="1">
            <a:spLocks/>
          </p:cNvSpPr>
          <p:nvPr/>
        </p:nvSpPr>
        <p:spPr>
          <a:xfrm>
            <a:off x="1331641" y="1842284"/>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39" name="Text Placeholder 4"/>
          <p:cNvSpPr txBox="1">
            <a:spLocks/>
          </p:cNvSpPr>
          <p:nvPr/>
        </p:nvSpPr>
        <p:spPr>
          <a:xfrm>
            <a:off x="1298086" y="2144670"/>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itchFamily="34" charset="-122"/>
                <a:ea typeface="微软雅黑" pitchFamily="34" charset="-122"/>
              </a:rPr>
              <a:t>点击</a:t>
            </a:r>
            <a:r>
              <a:rPr lang="zh-CN" altLang="en-US"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dirty="0" smtClean="0">
                <a:solidFill>
                  <a:schemeClr val="tx1">
                    <a:lumMod val="75000"/>
                    <a:lumOff val="25000"/>
                  </a:schemeClr>
                </a:solidFill>
                <a:latin typeface="微软雅黑" pitchFamily="34" charset="-122"/>
                <a:ea typeface="微软雅黑" pitchFamily="34" charset="-122"/>
              </a:rPr>
              <a:t>，请</a:t>
            </a:r>
            <a:r>
              <a:rPr lang="zh-CN" altLang="en-US" dirty="0">
                <a:solidFill>
                  <a:schemeClr val="tx1">
                    <a:lumMod val="75000"/>
                    <a:lumOff val="25000"/>
                  </a:schemeClr>
                </a:solidFill>
                <a:latin typeface="微软雅黑" pitchFamily="34" charset="-122"/>
                <a:ea typeface="微软雅黑" pitchFamily="34" charset="-122"/>
              </a:rPr>
              <a:t>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40" name="Text Placeholder 3"/>
          <p:cNvSpPr txBox="1">
            <a:spLocks/>
          </p:cNvSpPr>
          <p:nvPr/>
        </p:nvSpPr>
        <p:spPr>
          <a:xfrm>
            <a:off x="4620570" y="1226876"/>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41" name="Text Placeholder 4"/>
          <p:cNvSpPr txBox="1">
            <a:spLocks/>
          </p:cNvSpPr>
          <p:nvPr/>
        </p:nvSpPr>
        <p:spPr>
          <a:xfrm>
            <a:off x="4610454" y="1528322"/>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itchFamily="34" charset="-122"/>
                <a:ea typeface="微软雅黑" pitchFamily="34" charset="-122"/>
              </a:rPr>
              <a:t>点击</a:t>
            </a:r>
            <a:r>
              <a:rPr lang="zh-CN" altLang="en-US"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dirty="0" smtClean="0">
                <a:solidFill>
                  <a:schemeClr val="tx1">
                    <a:lumMod val="75000"/>
                    <a:lumOff val="25000"/>
                  </a:schemeClr>
                </a:solidFill>
                <a:latin typeface="微软雅黑" pitchFamily="34" charset="-122"/>
                <a:ea typeface="微软雅黑" pitchFamily="34" charset="-122"/>
              </a:rPr>
              <a:t>，请</a:t>
            </a:r>
            <a:r>
              <a:rPr lang="zh-CN" altLang="en-US" dirty="0">
                <a:solidFill>
                  <a:schemeClr val="tx1">
                    <a:lumMod val="75000"/>
                    <a:lumOff val="25000"/>
                  </a:schemeClr>
                </a:solidFill>
                <a:latin typeface="微软雅黑" pitchFamily="34" charset="-122"/>
                <a:ea typeface="微软雅黑" pitchFamily="34" charset="-122"/>
              </a:rPr>
              <a:t>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42" name="Text Placeholder 3"/>
          <p:cNvSpPr txBox="1">
            <a:spLocks/>
          </p:cNvSpPr>
          <p:nvPr/>
        </p:nvSpPr>
        <p:spPr>
          <a:xfrm>
            <a:off x="5964472" y="3535836"/>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43" name="Text Placeholder 4"/>
          <p:cNvSpPr txBox="1">
            <a:spLocks/>
          </p:cNvSpPr>
          <p:nvPr/>
        </p:nvSpPr>
        <p:spPr>
          <a:xfrm>
            <a:off x="5940152" y="3831925"/>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dirty="0" smtClean="0">
                <a:solidFill>
                  <a:schemeClr val="tx1">
                    <a:lumMod val="75000"/>
                    <a:lumOff val="25000"/>
                  </a:schemeClr>
                </a:solidFill>
                <a:latin typeface="微软雅黑" pitchFamily="34" charset="-122"/>
                <a:ea typeface="微软雅黑" pitchFamily="34" charset="-122"/>
              </a:rPr>
              <a:t>点击</a:t>
            </a:r>
            <a:r>
              <a:rPr lang="zh-CN" altLang="en-US" dirty="0">
                <a:solidFill>
                  <a:schemeClr val="tx1">
                    <a:lumMod val="75000"/>
                    <a:lumOff val="25000"/>
                  </a:schemeClr>
                </a:solidFill>
                <a:latin typeface="微软雅黑" pitchFamily="34" charset="-122"/>
                <a:ea typeface="微软雅黑" pitchFamily="34" charset="-122"/>
              </a:rPr>
              <a:t>输入本栏的具体文字，简明扼要的说明分项内容</a:t>
            </a:r>
            <a:r>
              <a:rPr lang="zh-CN" altLang="en-US" dirty="0" smtClean="0">
                <a:solidFill>
                  <a:schemeClr val="tx1">
                    <a:lumMod val="75000"/>
                    <a:lumOff val="25000"/>
                  </a:schemeClr>
                </a:solidFill>
                <a:latin typeface="微软雅黑" pitchFamily="34" charset="-122"/>
                <a:ea typeface="微软雅黑" pitchFamily="34" charset="-122"/>
              </a:rPr>
              <a:t>，请</a:t>
            </a:r>
            <a:r>
              <a:rPr lang="zh-CN" altLang="en-US" dirty="0">
                <a:solidFill>
                  <a:schemeClr val="tx1">
                    <a:lumMod val="75000"/>
                    <a:lumOff val="25000"/>
                  </a:schemeClr>
                </a:solidFill>
                <a:latin typeface="微软雅黑" pitchFamily="34" charset="-122"/>
                <a:ea typeface="微软雅黑" pitchFamily="34" charset="-122"/>
              </a:rPr>
              <a:t>根据您的具体内容酌情修改。</a:t>
            </a:r>
            <a:endParaRPr lang="en-US" altLang="zh-CN" dirty="0">
              <a:solidFill>
                <a:schemeClr val="tx1">
                  <a:lumMod val="75000"/>
                  <a:lumOff val="25000"/>
                </a:schemeClr>
              </a:solidFill>
              <a:latin typeface="微软雅黑" pitchFamily="34" charset="-122"/>
              <a:ea typeface="微软雅黑" pitchFamily="34" charset="-122"/>
            </a:endParaRPr>
          </a:p>
        </p:txBody>
      </p:sp>
      <p:sp>
        <p:nvSpPr>
          <p:cNvPr id="44" name="Text Placeholder 4"/>
          <p:cNvSpPr txBox="1">
            <a:spLocks/>
          </p:cNvSpPr>
          <p:nvPr/>
        </p:nvSpPr>
        <p:spPr>
          <a:xfrm>
            <a:off x="2258394" y="3022261"/>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01</a:t>
            </a:r>
          </a:p>
        </p:txBody>
      </p:sp>
      <p:sp>
        <p:nvSpPr>
          <p:cNvPr id="45" name="Text Placeholder 4"/>
          <p:cNvSpPr txBox="1">
            <a:spLocks/>
          </p:cNvSpPr>
          <p:nvPr/>
        </p:nvSpPr>
        <p:spPr>
          <a:xfrm>
            <a:off x="3252080" y="1859828"/>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02</a:t>
            </a:r>
          </a:p>
        </p:txBody>
      </p:sp>
      <p:sp>
        <p:nvSpPr>
          <p:cNvPr id="46" name="Text Placeholder 4"/>
          <p:cNvSpPr txBox="1">
            <a:spLocks/>
          </p:cNvSpPr>
          <p:nvPr/>
        </p:nvSpPr>
        <p:spPr>
          <a:xfrm>
            <a:off x="4219995" y="1231566"/>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03</a:t>
            </a:r>
          </a:p>
        </p:txBody>
      </p:sp>
      <p:sp>
        <p:nvSpPr>
          <p:cNvPr id="47" name="Text Placeholder 4"/>
          <p:cNvSpPr txBox="1">
            <a:spLocks/>
          </p:cNvSpPr>
          <p:nvPr/>
        </p:nvSpPr>
        <p:spPr>
          <a:xfrm>
            <a:off x="5559397" y="355731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200" b="1" dirty="0">
                <a:solidFill>
                  <a:srgbClr val="FCFCFC"/>
                </a:solidFill>
                <a:latin typeface="微软雅黑" panose="020B0503020204020204" pitchFamily="34" charset="-122"/>
                <a:ea typeface="微软雅黑" panose="020B0503020204020204" pitchFamily="34" charset="-122"/>
              </a:rPr>
              <a:t>04</a:t>
            </a:r>
          </a:p>
        </p:txBody>
      </p:sp>
      <p:sp>
        <p:nvSpPr>
          <p:cNvPr id="48" name="Shape 1625"/>
          <p:cNvSpPr/>
          <p:nvPr/>
        </p:nvSpPr>
        <p:spPr>
          <a:xfrm>
            <a:off x="7236296" y="1633803"/>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50800">
            <a:solidFill>
              <a:schemeClr val="bg1"/>
            </a:solidFill>
            <a:miter lim="400000"/>
          </a:ln>
          <a:effectLst>
            <a:outerShdw blurRad="127000" dist="38100" dir="8100000" algn="tr" rotWithShape="0">
              <a:prstClr val="black">
                <a:alpha val="40000"/>
              </a:prstClr>
            </a:outerShdw>
          </a:effectLst>
        </p:spPr>
        <p:txBody>
          <a:bodyPr lIns="0" tIns="0" rIns="0" bIns="0"/>
          <a:lstStyle/>
          <a:p>
            <a:pPr lvl="0"/>
            <a:endParaRPr sz="1300"/>
          </a:p>
        </p:txBody>
      </p:sp>
      <p:sp>
        <p:nvSpPr>
          <p:cNvPr id="49" name="Shape 1657"/>
          <p:cNvSpPr/>
          <p:nvPr/>
        </p:nvSpPr>
        <p:spPr>
          <a:xfrm>
            <a:off x="7601425" y="1803515"/>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endParaRPr sz="1300"/>
          </a:p>
        </p:txBody>
      </p:sp>
      <p:sp>
        <p:nvSpPr>
          <p:cNvPr id="50" name="Text Placeholder 3"/>
          <p:cNvSpPr txBox="1">
            <a:spLocks/>
          </p:cNvSpPr>
          <p:nvPr/>
        </p:nvSpPr>
        <p:spPr>
          <a:xfrm>
            <a:off x="7367484" y="2163555"/>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输入文本</a:t>
            </a:r>
            <a:endParaRPr lang="id-ID"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718241629"/>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p:cTn id="24" dur="500" fill="hold"/>
                                        <p:tgtEl>
                                          <p:spTgt spid="44"/>
                                        </p:tgtEl>
                                        <p:attrNameLst>
                                          <p:attrName>ppt_w</p:attrName>
                                        </p:attrNameLst>
                                      </p:cBhvr>
                                      <p:tavLst>
                                        <p:tav tm="0">
                                          <p:val>
                                            <p:fltVal val="0"/>
                                          </p:val>
                                        </p:tav>
                                        <p:tav tm="100000">
                                          <p:val>
                                            <p:strVal val="#ppt_w"/>
                                          </p:val>
                                        </p:tav>
                                      </p:tavLst>
                                    </p:anim>
                                    <p:anim calcmode="lin" valueType="num">
                                      <p:cBhvr>
                                        <p:cTn id="25" dur="500" fill="hold"/>
                                        <p:tgtEl>
                                          <p:spTgt spid="44"/>
                                        </p:tgtEl>
                                        <p:attrNameLst>
                                          <p:attrName>ppt_h</p:attrName>
                                        </p:attrNameLst>
                                      </p:cBhvr>
                                      <p:tavLst>
                                        <p:tav tm="0">
                                          <p:val>
                                            <p:fltVal val="0"/>
                                          </p:val>
                                        </p:tav>
                                        <p:tav tm="100000">
                                          <p:val>
                                            <p:strVal val="#ppt_h"/>
                                          </p:val>
                                        </p:tav>
                                      </p:tavLst>
                                    </p:anim>
                                    <p:animEffect transition="in" filter="fade">
                                      <p:cBhvr>
                                        <p:cTn id="26" dur="500"/>
                                        <p:tgtEl>
                                          <p:spTgt spid="4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strips(downLeft)">
                                      <p:cBhvr>
                                        <p:cTn id="30" dur="500"/>
                                        <p:tgtEl>
                                          <p:spTgt spid="2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Effect transition="in" filter="strips(downLeft)">
                                      <p:cBhvr>
                                        <p:cTn id="33" dur="500"/>
                                        <p:tgtEl>
                                          <p:spTgt spid="25">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down)">
                                      <p:cBhvr>
                                        <p:cTn id="41" dur="500"/>
                                        <p:tgtEl>
                                          <p:spTgt spid="2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strips(downLeft)">
                                      <p:cBhvr>
                                        <p:cTn id="56" dur="500"/>
                                        <p:tgtEl>
                                          <p:spTgt spid="3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strips(downLeft)">
                                      <p:cBhvr>
                                        <p:cTn id="59" dur="500"/>
                                        <p:tgtEl>
                                          <p:spTgt spid="3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p:cTn id="76" dur="500" fill="hold"/>
                                        <p:tgtEl>
                                          <p:spTgt spid="46"/>
                                        </p:tgtEl>
                                        <p:attrNameLst>
                                          <p:attrName>ppt_w</p:attrName>
                                        </p:attrNameLst>
                                      </p:cBhvr>
                                      <p:tavLst>
                                        <p:tav tm="0">
                                          <p:val>
                                            <p:fltVal val="0"/>
                                          </p:val>
                                        </p:tav>
                                        <p:tav tm="100000">
                                          <p:val>
                                            <p:strVal val="#ppt_w"/>
                                          </p:val>
                                        </p:tav>
                                      </p:tavLst>
                                    </p:anim>
                                    <p:anim calcmode="lin" valueType="num">
                                      <p:cBhvr>
                                        <p:cTn id="77" dur="500" fill="hold"/>
                                        <p:tgtEl>
                                          <p:spTgt spid="46"/>
                                        </p:tgtEl>
                                        <p:attrNameLst>
                                          <p:attrName>ppt_h</p:attrName>
                                        </p:attrNameLst>
                                      </p:cBhvr>
                                      <p:tavLst>
                                        <p:tav tm="0">
                                          <p:val>
                                            <p:fltVal val="0"/>
                                          </p:val>
                                        </p:tav>
                                        <p:tav tm="100000">
                                          <p:val>
                                            <p:strVal val="#ppt_h"/>
                                          </p:val>
                                        </p:tav>
                                      </p:tavLst>
                                    </p:anim>
                                    <p:animEffect transition="in" filter="fade">
                                      <p:cBhvr>
                                        <p:cTn id="78" dur="500"/>
                                        <p:tgtEl>
                                          <p:spTgt spid="4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downRight)">
                                      <p:cBhvr>
                                        <p:cTn id="82" dur="500"/>
                                        <p:tgtEl>
                                          <p:spTgt spid="4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wipe(up)">
                                      <p:cBhvr>
                                        <p:cTn id="93" dur="500"/>
                                        <p:tgtEl>
                                          <p:spTgt spid="29"/>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500" fill="hold"/>
                                        <p:tgtEl>
                                          <p:spTgt spid="33"/>
                                        </p:tgtEl>
                                        <p:attrNameLst>
                                          <p:attrName>ppt_w</p:attrName>
                                        </p:attrNameLst>
                                      </p:cBhvr>
                                      <p:tavLst>
                                        <p:tav tm="0">
                                          <p:val>
                                            <p:fltVal val="0"/>
                                          </p:val>
                                        </p:tav>
                                        <p:tav tm="100000">
                                          <p:val>
                                            <p:strVal val="#ppt_w"/>
                                          </p:val>
                                        </p:tav>
                                      </p:tavLst>
                                    </p:anim>
                                    <p:anim calcmode="lin" valueType="num">
                                      <p:cBhvr>
                                        <p:cTn id="98" dur="500" fill="hold"/>
                                        <p:tgtEl>
                                          <p:spTgt spid="33"/>
                                        </p:tgtEl>
                                        <p:attrNameLst>
                                          <p:attrName>ppt_h</p:attrName>
                                        </p:attrNameLst>
                                      </p:cBhvr>
                                      <p:tavLst>
                                        <p:tav tm="0">
                                          <p:val>
                                            <p:fltVal val="0"/>
                                          </p:val>
                                        </p:tav>
                                        <p:tav tm="100000">
                                          <p:val>
                                            <p:strVal val="#ppt_h"/>
                                          </p:val>
                                        </p:tav>
                                      </p:tavLst>
                                    </p:anim>
                                    <p:animEffect transition="in" filter="fade">
                                      <p:cBhvr>
                                        <p:cTn id="99" dur="500"/>
                                        <p:tgtEl>
                                          <p:spTgt spid="33"/>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 calcmode="lin" valueType="num">
                                      <p:cBhvr>
                                        <p:cTn id="102" dur="500" fill="hold"/>
                                        <p:tgtEl>
                                          <p:spTgt spid="47"/>
                                        </p:tgtEl>
                                        <p:attrNameLst>
                                          <p:attrName>ppt_w</p:attrName>
                                        </p:attrNameLst>
                                      </p:cBhvr>
                                      <p:tavLst>
                                        <p:tav tm="0">
                                          <p:val>
                                            <p:fltVal val="0"/>
                                          </p:val>
                                        </p:tav>
                                        <p:tav tm="100000">
                                          <p:val>
                                            <p:strVal val="#ppt_w"/>
                                          </p:val>
                                        </p:tav>
                                      </p:tavLst>
                                    </p:anim>
                                    <p:anim calcmode="lin" valueType="num">
                                      <p:cBhvr>
                                        <p:cTn id="103" dur="500" fill="hold"/>
                                        <p:tgtEl>
                                          <p:spTgt spid="47"/>
                                        </p:tgtEl>
                                        <p:attrNameLst>
                                          <p:attrName>ppt_h</p:attrName>
                                        </p:attrNameLst>
                                      </p:cBhvr>
                                      <p:tavLst>
                                        <p:tav tm="0">
                                          <p:val>
                                            <p:fltVal val="0"/>
                                          </p:val>
                                        </p:tav>
                                        <p:tav tm="100000">
                                          <p:val>
                                            <p:strVal val="#ppt_h"/>
                                          </p:val>
                                        </p:tav>
                                      </p:tavLst>
                                    </p:anim>
                                    <p:animEffect transition="in" filter="fade">
                                      <p:cBhvr>
                                        <p:cTn id="104" dur="500"/>
                                        <p:tgtEl>
                                          <p:spTgt spid="4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strips(downRight)">
                                      <p:cBhvr>
                                        <p:cTn id="108" dur="500"/>
                                        <p:tgtEl>
                                          <p:spTgt spid="4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strips(downRight)">
                                      <p:cBhvr>
                                        <p:cTn id="111" dur="500"/>
                                        <p:tgtEl>
                                          <p:spTgt spid="4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48"/>
                                        </p:tgtEl>
                                        <p:attrNameLst>
                                          <p:attrName>style.color</p:attrName>
                                        </p:attrNameLst>
                                      </p:cBhvr>
                                      <p:to>
                                        <a:schemeClr val="bg1"/>
                                      </p:to>
                                    </p:animClr>
                                    <p:animClr clrSpc="rgb" dir="cw">
                                      <p:cBhvr>
                                        <p:cTn id="117" dur="250" autoRev="1" fill="remove"/>
                                        <p:tgtEl>
                                          <p:spTgt spid="48"/>
                                        </p:tgtEl>
                                        <p:attrNameLst>
                                          <p:attrName>fillcolor</p:attrName>
                                        </p:attrNameLst>
                                      </p:cBhvr>
                                      <p:to>
                                        <a:schemeClr val="bg1"/>
                                      </p:to>
                                    </p:animClr>
                                    <p:set>
                                      <p:cBhvr>
                                        <p:cTn id="118" dur="250" autoRev="1" fill="remove"/>
                                        <p:tgtEl>
                                          <p:spTgt spid="48"/>
                                        </p:tgtEl>
                                        <p:attrNameLst>
                                          <p:attrName>fill.type</p:attrName>
                                        </p:attrNameLst>
                                      </p:cBhvr>
                                      <p:to>
                                        <p:strVal val="solid"/>
                                      </p:to>
                                    </p:set>
                                    <p:set>
                                      <p:cBhvr>
                                        <p:cTn id="119" dur="250" autoRev="1" fill="remove"/>
                                        <p:tgtEl>
                                          <p:spTgt spid="4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build="p"/>
      <p:bldP spid="25" grpId="0" build="p"/>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animBg="1"/>
      <p:bldP spid="48" grpId="1" animBg="1"/>
      <p:bldP spid="49" grpId="0" animBg="1"/>
      <p:bldP spid="5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3266852" y="1648991"/>
            <a:ext cx="2656222" cy="2751036"/>
            <a:chOff x="2884071" y="1238250"/>
            <a:chExt cx="3066183" cy="2858068"/>
          </a:xfrm>
        </p:grpSpPr>
        <p:sp>
          <p:nvSpPr>
            <p:cNvPr id="37" name="剪去对角的矩形 36"/>
            <p:cNvSpPr/>
            <p:nvPr/>
          </p:nvSpPr>
          <p:spPr>
            <a:xfrm>
              <a:off x="4537288" y="1238250"/>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38" name="剪去同侧角的矩形 37"/>
            <p:cNvSpPr/>
            <p:nvPr/>
          </p:nvSpPr>
          <p:spPr>
            <a:xfrm rot="16200000" flipH="1">
              <a:off x="3185885" y="1981009"/>
              <a:ext cx="806573" cy="1410202"/>
            </a:xfrm>
            <a:prstGeom prst="snip2SameRect">
              <a:avLst>
                <a:gd name="adj1" fmla="val 17818"/>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39" name="剪去对角的矩形 38"/>
            <p:cNvSpPr/>
            <p:nvPr/>
          </p:nvSpPr>
          <p:spPr>
            <a:xfrm flipH="1">
              <a:off x="4540052" y="3289745"/>
              <a:ext cx="1410202" cy="806573"/>
            </a:xfrm>
            <a:prstGeom prst="snip2Diag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40" name="燕尾形 39"/>
            <p:cNvSpPr/>
            <p:nvPr/>
          </p:nvSpPr>
          <p:spPr>
            <a:xfrm>
              <a:off x="4858060"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1" name="燕尾形 40"/>
            <p:cNvSpPr/>
            <p:nvPr/>
          </p:nvSpPr>
          <p:spPr>
            <a:xfrm>
              <a:off x="5145628"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2" name="燕尾形 41"/>
            <p:cNvSpPr/>
            <p:nvPr/>
          </p:nvSpPr>
          <p:spPr>
            <a:xfrm>
              <a:off x="5417653" y="1430134"/>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6" name="燕尾形 45"/>
            <p:cNvSpPr/>
            <p:nvPr/>
          </p:nvSpPr>
          <p:spPr>
            <a:xfrm flipH="1">
              <a:off x="3207171"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7" name="燕尾形 46"/>
            <p:cNvSpPr/>
            <p:nvPr/>
          </p:nvSpPr>
          <p:spPr>
            <a:xfrm flipH="1">
              <a:off x="3494739"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8" name="燕尾形 47"/>
            <p:cNvSpPr/>
            <p:nvPr/>
          </p:nvSpPr>
          <p:spPr>
            <a:xfrm flipH="1">
              <a:off x="3766764" y="2474708"/>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49" name="燕尾形 48"/>
            <p:cNvSpPr/>
            <p:nvPr/>
          </p:nvSpPr>
          <p:spPr>
            <a:xfrm>
              <a:off x="4854174"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0" name="燕尾形 49"/>
            <p:cNvSpPr/>
            <p:nvPr/>
          </p:nvSpPr>
          <p:spPr>
            <a:xfrm>
              <a:off x="5141742"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1" name="燕尾形 50"/>
            <p:cNvSpPr/>
            <p:nvPr/>
          </p:nvSpPr>
          <p:spPr>
            <a:xfrm>
              <a:off x="5413766" y="3488192"/>
              <a:ext cx="188863" cy="422803"/>
            </a:xfrm>
            <a:prstGeom prst="chevron">
              <a:avLst>
                <a:gd name="adj" fmla="val 758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tx1"/>
                </a:solidFill>
              </a:endParaRPr>
            </a:p>
          </p:txBody>
        </p:sp>
        <p:sp>
          <p:nvSpPr>
            <p:cNvPr id="52" name="圆角矩形 51"/>
            <p:cNvSpPr/>
            <p:nvPr/>
          </p:nvSpPr>
          <p:spPr>
            <a:xfrm>
              <a:off x="4537288" y="2282822"/>
              <a:ext cx="1412966" cy="806573"/>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53" name="矩形 52"/>
            <p:cNvSpPr/>
            <p:nvPr/>
          </p:nvSpPr>
          <p:spPr>
            <a:xfrm rot="18952920">
              <a:off x="4080952" y="2041591"/>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sp>
          <p:nvSpPr>
            <p:cNvPr id="54" name="矩形 53"/>
            <p:cNvSpPr/>
            <p:nvPr/>
          </p:nvSpPr>
          <p:spPr>
            <a:xfrm rot="2647080" flipH="1">
              <a:off x="4049864" y="3081787"/>
              <a:ext cx="718922" cy="2017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450000" rtlCol="0" anchor="ctr"/>
            <a:lstStyle/>
            <a:p>
              <a:endParaRPr lang="zh-CN" altLang="en-US" b="0" i="1">
                <a:latin typeface="微软雅黑" pitchFamily="34" charset="-122"/>
                <a:ea typeface="微软雅黑" pitchFamily="34" charset="-122"/>
              </a:endParaRPr>
            </a:p>
          </p:txBody>
        </p:sp>
      </p:grpSp>
      <p:sp>
        <p:nvSpPr>
          <p:cNvPr id="65" name="TextBox 64"/>
          <p:cNvSpPr txBox="1"/>
          <p:nvPr/>
        </p:nvSpPr>
        <p:spPr>
          <a:xfrm>
            <a:off x="6010700" y="1651271"/>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66" name="组合 65"/>
          <p:cNvGrpSpPr/>
          <p:nvPr/>
        </p:nvGrpSpPr>
        <p:grpSpPr>
          <a:xfrm>
            <a:off x="6020244" y="1147087"/>
            <a:ext cx="2825306" cy="486900"/>
            <a:chOff x="6007544" y="1079206"/>
            <a:chExt cx="2825306" cy="438210"/>
          </a:xfrm>
        </p:grpSpPr>
        <p:sp>
          <p:nvSpPr>
            <p:cNvPr id="67" name="TextBox 66"/>
            <p:cNvSpPr txBox="1"/>
            <p:nvPr/>
          </p:nvSpPr>
          <p:spPr>
            <a:xfrm>
              <a:off x="6007544" y="1079206"/>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68" name="直接连接符 67"/>
            <p:cNvCxnSpPr/>
            <p:nvPr/>
          </p:nvCxnSpPr>
          <p:spPr>
            <a:xfrm>
              <a:off x="6102794" y="1517416"/>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6010700" y="3655411"/>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0" name="组合 69"/>
          <p:cNvGrpSpPr/>
          <p:nvPr/>
        </p:nvGrpSpPr>
        <p:grpSpPr>
          <a:xfrm>
            <a:off x="6020244" y="3151227"/>
            <a:ext cx="2825306" cy="486900"/>
            <a:chOff x="6007544" y="2882932"/>
            <a:chExt cx="2825306" cy="438210"/>
          </a:xfrm>
        </p:grpSpPr>
        <p:sp>
          <p:nvSpPr>
            <p:cNvPr id="71" name="TextBox 70"/>
            <p:cNvSpPr txBox="1"/>
            <p:nvPr/>
          </p:nvSpPr>
          <p:spPr>
            <a:xfrm>
              <a:off x="6007544" y="28829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2" name="直接连接符 71"/>
            <p:cNvCxnSpPr/>
            <p:nvPr/>
          </p:nvCxnSpPr>
          <p:spPr>
            <a:xfrm>
              <a:off x="6102794" y="33211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295475" y="2695855"/>
            <a:ext cx="2920576"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4" name="组合 73"/>
          <p:cNvGrpSpPr/>
          <p:nvPr/>
        </p:nvGrpSpPr>
        <p:grpSpPr>
          <a:xfrm>
            <a:off x="400269" y="2191672"/>
            <a:ext cx="2806256" cy="486900"/>
            <a:chOff x="387569" y="2019332"/>
            <a:chExt cx="2806256" cy="438210"/>
          </a:xfrm>
        </p:grpSpPr>
        <p:sp>
          <p:nvSpPr>
            <p:cNvPr id="75" name="TextBox 74"/>
            <p:cNvSpPr txBox="1"/>
            <p:nvPr/>
          </p:nvSpPr>
          <p:spPr>
            <a:xfrm>
              <a:off x="1726757" y="201933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algn="r"/>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6" name="直接连接符 75"/>
            <p:cNvCxnSpPr/>
            <p:nvPr/>
          </p:nvCxnSpPr>
          <p:spPr>
            <a:xfrm>
              <a:off x="387569" y="245754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68595201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9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left)">
                                      <p:cBhvr>
                                        <p:cTn id="14" dur="500"/>
                                        <p:tgtEl>
                                          <p:spTgt spid="66"/>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barn(inVertical)">
                                      <p:cBhvr>
                                        <p:cTn id="18" dur="500"/>
                                        <p:tgtEl>
                                          <p:spTgt spid="65"/>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right)">
                                      <p:cBhvr>
                                        <p:cTn id="22" dur="500"/>
                                        <p:tgtEl>
                                          <p:spTgt spid="7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arn(inVertical)">
                                      <p:cBhvr>
                                        <p:cTn id="26" dur="500"/>
                                        <p:tgtEl>
                                          <p:spTgt spid="7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wipe(left)">
                                      <p:cBhvr>
                                        <p:cTn id="30" dur="500"/>
                                        <p:tgtEl>
                                          <p:spTgt spid="70"/>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9" grpId="0"/>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流程图: 摘录 63"/>
          <p:cNvSpPr/>
          <p:nvPr/>
        </p:nvSpPr>
        <p:spPr>
          <a:xfrm rot="16200000">
            <a:off x="4137004" y="2089185"/>
            <a:ext cx="1407583" cy="1266825"/>
          </a:xfrm>
          <a:prstGeom prst="flowChartExtra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3600" b="0" dirty="0">
                <a:latin typeface="微软雅黑" pitchFamily="34" charset="-122"/>
                <a:ea typeface="微软雅黑" pitchFamily="34" charset="-122"/>
              </a:rPr>
              <a:t>2</a:t>
            </a:r>
            <a:endParaRPr lang="zh-CN" altLang="en-US" sz="3600" b="0" dirty="0">
              <a:latin typeface="微软雅黑" pitchFamily="34" charset="-122"/>
              <a:ea typeface="微软雅黑" pitchFamily="34" charset="-122"/>
            </a:endParaRPr>
          </a:p>
        </p:txBody>
      </p:sp>
      <p:sp>
        <p:nvSpPr>
          <p:cNvPr id="65" name="流程图: 摘录 64"/>
          <p:cNvSpPr/>
          <p:nvPr/>
        </p:nvSpPr>
        <p:spPr>
          <a:xfrm rot="5400000">
            <a:off x="4022705" y="1220184"/>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smtClean="0">
                <a:latin typeface="微软雅黑" pitchFamily="34" charset="-122"/>
                <a:ea typeface="微软雅黑" pitchFamily="34" charset="-122"/>
              </a:rPr>
              <a:t>1</a:t>
            </a:r>
            <a:endParaRPr lang="zh-CN" altLang="en-US" sz="3600" b="0" dirty="0">
              <a:latin typeface="微软雅黑" pitchFamily="34" charset="-122"/>
              <a:ea typeface="微软雅黑" pitchFamily="34" charset="-122"/>
            </a:endParaRPr>
          </a:p>
        </p:txBody>
      </p:sp>
      <p:sp>
        <p:nvSpPr>
          <p:cNvPr id="66" name="流程图: 摘录 65"/>
          <p:cNvSpPr/>
          <p:nvPr/>
        </p:nvSpPr>
        <p:spPr>
          <a:xfrm rot="5400000">
            <a:off x="4022705" y="2942913"/>
            <a:ext cx="1407583" cy="1266825"/>
          </a:xfrm>
          <a:prstGeom prst="flowChartExtra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altLang="zh-CN" sz="3600" b="0" dirty="0">
                <a:latin typeface="微软雅黑" pitchFamily="34" charset="-122"/>
                <a:ea typeface="微软雅黑" pitchFamily="34" charset="-122"/>
              </a:rPr>
              <a:t>3</a:t>
            </a:r>
            <a:endParaRPr lang="zh-CN" altLang="en-US" sz="3600" b="0" dirty="0">
              <a:latin typeface="微软雅黑" pitchFamily="34" charset="-122"/>
              <a:ea typeface="微软雅黑" pitchFamily="34" charset="-122"/>
            </a:endParaRPr>
          </a:p>
        </p:txBody>
      </p:sp>
      <p:sp>
        <p:nvSpPr>
          <p:cNvPr id="67" name="TextBox 66"/>
          <p:cNvSpPr txBox="1"/>
          <p:nvPr/>
        </p:nvSpPr>
        <p:spPr>
          <a:xfrm>
            <a:off x="1316970" y="1635771"/>
            <a:ext cx="2552701" cy="1212640"/>
          </a:xfrm>
          <a:prstGeom prst="rect">
            <a:avLst/>
          </a:prstGeom>
          <a:noFill/>
        </p:spPr>
        <p:txBody>
          <a:bodyPr wrap="square" rtlCol="0">
            <a:spAutoFit/>
          </a:bodyPr>
          <a:lstStyle/>
          <a:p>
            <a:pPr algn="just">
              <a:lnSpc>
                <a:spcPct val="130000"/>
              </a:lnSpc>
            </a:pPr>
            <a:r>
              <a:rPr lang="zh-CN" altLang="en-US" sz="1400" dirty="0" smtClean="0">
                <a:latin typeface="微软雅黑" pitchFamily="34" charset="-122"/>
                <a:ea typeface="微软雅黑" pitchFamily="34" charset="-122"/>
              </a:rPr>
              <a:t>亮亮图文旗舰店</a:t>
            </a:r>
            <a:r>
              <a:rPr lang="en-US" altLang="zh-CN" sz="1400" dirty="0" smtClean="0">
                <a:latin typeface="微软雅黑" pitchFamily="34" charset="-122"/>
                <a:ea typeface="微软雅黑" pitchFamily="34" charset="-122"/>
                <a:hlinkClick r:id="rId3"/>
              </a:rPr>
              <a:t>https://liangliangtuwen.tmall.com/</a:t>
            </a:r>
            <a:endParaRPr lang="en-US" altLang="zh-CN" sz="1400" dirty="0" smtClean="0">
              <a:latin typeface="微软雅黑" pitchFamily="34" charset="-122"/>
              <a:ea typeface="微软雅黑" pitchFamily="34" charset="-122"/>
            </a:endParaRPr>
          </a:p>
          <a:p>
            <a:pPr algn="just">
              <a:lnSpc>
                <a:spcPct val="130000"/>
              </a:lnSpc>
            </a:pPr>
            <a:endParaRPr lang="en-US" altLang="zh-CN" sz="1400" b="0" dirty="0" smtClean="0">
              <a:latin typeface="微软雅黑" pitchFamily="34" charset="-122"/>
              <a:ea typeface="微软雅黑" pitchFamily="34" charset="-122"/>
            </a:endParaRPr>
          </a:p>
        </p:txBody>
      </p:sp>
      <p:grpSp>
        <p:nvGrpSpPr>
          <p:cNvPr id="68" name="组合 67"/>
          <p:cNvGrpSpPr/>
          <p:nvPr/>
        </p:nvGrpSpPr>
        <p:grpSpPr>
          <a:xfrm>
            <a:off x="1326508" y="1131590"/>
            <a:ext cx="2825306" cy="486900"/>
            <a:chOff x="2073750" y="1152682"/>
            <a:chExt cx="2825306" cy="438210"/>
          </a:xfrm>
        </p:grpSpPr>
        <p:sp>
          <p:nvSpPr>
            <p:cNvPr id="69" name="TextBox 68"/>
            <p:cNvSpPr txBox="1"/>
            <p:nvPr/>
          </p:nvSpPr>
          <p:spPr>
            <a:xfrm>
              <a:off x="2073750" y="1152682"/>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0" name="直接连接符 69"/>
            <p:cNvCxnSpPr/>
            <p:nvPr/>
          </p:nvCxnSpPr>
          <p:spPr>
            <a:xfrm>
              <a:off x="2169000" y="1590892"/>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1" name="TextBox 70"/>
          <p:cNvSpPr txBox="1"/>
          <p:nvPr/>
        </p:nvSpPr>
        <p:spPr>
          <a:xfrm>
            <a:off x="1316970" y="3850710"/>
            <a:ext cx="2552701"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2" name="组合 71"/>
          <p:cNvGrpSpPr/>
          <p:nvPr/>
        </p:nvGrpSpPr>
        <p:grpSpPr>
          <a:xfrm>
            <a:off x="1326508" y="3346526"/>
            <a:ext cx="2825306" cy="486900"/>
            <a:chOff x="2073750" y="3146124"/>
            <a:chExt cx="2825306" cy="438210"/>
          </a:xfrm>
        </p:grpSpPr>
        <p:sp>
          <p:nvSpPr>
            <p:cNvPr id="73" name="TextBox 72"/>
            <p:cNvSpPr txBox="1"/>
            <p:nvPr/>
          </p:nvSpPr>
          <p:spPr>
            <a:xfrm>
              <a:off x="2073750" y="3146124"/>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4" name="直接连接符 73"/>
            <p:cNvCxnSpPr/>
            <p:nvPr/>
          </p:nvCxnSpPr>
          <p:spPr>
            <a:xfrm>
              <a:off x="2169000" y="3584334"/>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75" name="TextBox 74"/>
          <p:cNvSpPr txBox="1"/>
          <p:nvPr/>
        </p:nvSpPr>
        <p:spPr>
          <a:xfrm>
            <a:off x="5619699" y="2522913"/>
            <a:ext cx="2552701" cy="932563"/>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grpSp>
        <p:nvGrpSpPr>
          <p:cNvPr id="76" name="组合 75"/>
          <p:cNvGrpSpPr/>
          <p:nvPr/>
        </p:nvGrpSpPr>
        <p:grpSpPr>
          <a:xfrm>
            <a:off x="5359902" y="2018729"/>
            <a:ext cx="2730056" cy="486900"/>
            <a:chOff x="6107144" y="1951107"/>
            <a:chExt cx="2730056" cy="438210"/>
          </a:xfrm>
        </p:grpSpPr>
        <p:sp>
          <p:nvSpPr>
            <p:cNvPr id="77" name="TextBox 76"/>
            <p:cNvSpPr txBox="1"/>
            <p:nvPr/>
          </p:nvSpPr>
          <p:spPr>
            <a:xfrm>
              <a:off x="6420021" y="1951107"/>
              <a:ext cx="1467068" cy="360099"/>
            </a:xfrm>
            <a:prstGeom prst="rect">
              <a:avLst/>
            </a:prstGeom>
            <a:noFill/>
          </p:spPr>
          <p:txBody>
            <a:bodyPr wrap="none" rtlCol="0">
              <a:spAutoFit/>
            </a:bodyPr>
            <a:lstStyle>
              <a:defPPr>
                <a:defRPr lang="zh-CN"/>
              </a:defPPr>
              <a:lvl1pPr>
                <a:defRPr sz="2400" b="1">
                  <a:solidFill>
                    <a:schemeClr val="bg1">
                      <a:lumMod val="50000"/>
                    </a:schemeClr>
                  </a:solidFill>
                </a:defRPr>
              </a:lvl1pPr>
            </a:lstStyle>
            <a:p>
              <a:r>
                <a:rPr lang="zh-CN" altLang="en-US" sz="2000" b="0" dirty="0">
                  <a:solidFill>
                    <a:schemeClr val="tx1">
                      <a:lumMod val="95000"/>
                      <a:lumOff val="5000"/>
                    </a:schemeClr>
                  </a:solidFill>
                  <a:latin typeface="微软雅黑" pitchFamily="34" charset="-122"/>
                  <a:ea typeface="微软雅黑" pitchFamily="34" charset="-122"/>
                </a:rPr>
                <a:t>您</a:t>
              </a:r>
              <a:r>
                <a:rPr lang="zh-CN" altLang="en-US" sz="2000" b="0" dirty="0" smtClean="0">
                  <a:solidFill>
                    <a:schemeClr val="tx1">
                      <a:lumMod val="95000"/>
                      <a:lumOff val="5000"/>
                    </a:schemeClr>
                  </a:solidFill>
                  <a:latin typeface="微软雅黑" pitchFamily="34" charset="-122"/>
                  <a:ea typeface="微软雅黑" pitchFamily="34" charset="-122"/>
                </a:rPr>
                <a:t>的小标题</a:t>
              </a:r>
              <a:endParaRPr lang="zh-CN" altLang="en-US" sz="2000" b="0" dirty="0">
                <a:solidFill>
                  <a:schemeClr val="tx1">
                    <a:lumMod val="95000"/>
                    <a:lumOff val="5000"/>
                  </a:schemeClr>
                </a:solidFill>
                <a:latin typeface="微软雅黑" pitchFamily="34" charset="-122"/>
                <a:ea typeface="微软雅黑" pitchFamily="34" charset="-122"/>
              </a:endParaRPr>
            </a:p>
          </p:txBody>
        </p:sp>
        <p:cxnSp>
          <p:nvCxnSpPr>
            <p:cNvPr id="78" name="直接连接符 77"/>
            <p:cNvCxnSpPr/>
            <p:nvPr/>
          </p:nvCxnSpPr>
          <p:spPr>
            <a:xfrm>
              <a:off x="6107144" y="2389317"/>
              <a:ext cx="2730056" cy="0"/>
            </a:xfrm>
            <a:prstGeom prst="line">
              <a:avLst/>
            </a:prstGeom>
            <a:ln w="19050">
              <a:solidFill>
                <a:schemeClr val="accent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757101773"/>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250" fill="hold"/>
                                        <p:tgtEl>
                                          <p:spTgt spid="65"/>
                                        </p:tgtEl>
                                        <p:attrNameLst>
                                          <p:attrName>ppt_w</p:attrName>
                                        </p:attrNameLst>
                                      </p:cBhvr>
                                      <p:tavLst>
                                        <p:tav tm="0">
                                          <p:val>
                                            <p:fltVal val="0"/>
                                          </p:val>
                                        </p:tav>
                                        <p:tav tm="100000">
                                          <p:val>
                                            <p:strVal val="#ppt_w"/>
                                          </p:val>
                                        </p:tav>
                                      </p:tavLst>
                                    </p:anim>
                                    <p:anim calcmode="lin" valueType="num">
                                      <p:cBhvr>
                                        <p:cTn id="8" dur="250" fill="hold"/>
                                        <p:tgtEl>
                                          <p:spTgt spid="65"/>
                                        </p:tgtEl>
                                        <p:attrNameLst>
                                          <p:attrName>ppt_h</p:attrName>
                                        </p:attrNameLst>
                                      </p:cBhvr>
                                      <p:tavLst>
                                        <p:tav tm="0">
                                          <p:val>
                                            <p:fltVal val="0"/>
                                          </p:val>
                                        </p:tav>
                                        <p:tav tm="100000">
                                          <p:val>
                                            <p:strVal val="#ppt_h"/>
                                          </p:val>
                                        </p:tav>
                                      </p:tavLst>
                                    </p:anim>
                                    <p:animEffect transition="in" filter="fade">
                                      <p:cBhvr>
                                        <p:cTn id="9" dur="250"/>
                                        <p:tgtEl>
                                          <p:spTgt spid="65"/>
                                        </p:tgtEl>
                                      </p:cBhvr>
                                    </p:animEffect>
                                  </p:childTnLst>
                                </p:cTn>
                              </p:par>
                            </p:childTnLst>
                          </p:cTn>
                        </p:par>
                        <p:par>
                          <p:cTn id="10" fill="hold">
                            <p:stCondLst>
                              <p:cond delay="250"/>
                            </p:stCondLst>
                            <p:childTnLst>
                              <p:par>
                                <p:cTn id="11" presetID="22" presetClass="entr" presetSubtype="2" fill="hold"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right)">
                                      <p:cBhvr>
                                        <p:cTn id="13" dur="500"/>
                                        <p:tgtEl>
                                          <p:spTgt spid="68"/>
                                        </p:tgtEl>
                                      </p:cBhvr>
                                    </p:animEffect>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additive="base">
                                        <p:cTn id="17" dur="500" fill="hold"/>
                                        <p:tgtEl>
                                          <p:spTgt spid="67"/>
                                        </p:tgtEl>
                                        <p:attrNameLst>
                                          <p:attrName>ppt_x</p:attrName>
                                        </p:attrNameLst>
                                      </p:cBhvr>
                                      <p:tavLst>
                                        <p:tav tm="0">
                                          <p:val>
                                            <p:strVal val="#ppt_x"/>
                                          </p:val>
                                        </p:tav>
                                        <p:tav tm="100000">
                                          <p:val>
                                            <p:strVal val="#ppt_x"/>
                                          </p:val>
                                        </p:tav>
                                      </p:tavLst>
                                    </p:anim>
                                    <p:anim calcmode="lin" valueType="num">
                                      <p:cBhvr additive="base">
                                        <p:cTn id="18" dur="500" fill="hold"/>
                                        <p:tgtEl>
                                          <p:spTgt spid="67"/>
                                        </p:tgtEl>
                                        <p:attrNameLst>
                                          <p:attrName>ppt_y</p:attrName>
                                        </p:attrNameLst>
                                      </p:cBhvr>
                                      <p:tavLst>
                                        <p:tav tm="0">
                                          <p:val>
                                            <p:strVal val="1+#ppt_h/2"/>
                                          </p:val>
                                        </p:tav>
                                        <p:tav tm="100000">
                                          <p:val>
                                            <p:strVal val="#ppt_y"/>
                                          </p:val>
                                        </p:tav>
                                      </p:tavLst>
                                    </p:anim>
                                  </p:childTnLst>
                                </p:cTn>
                              </p:par>
                            </p:childTnLst>
                          </p:cTn>
                        </p:par>
                        <p:par>
                          <p:cTn id="19" fill="hold">
                            <p:stCondLst>
                              <p:cond delay="1250"/>
                            </p:stCondLst>
                            <p:childTnLst>
                              <p:par>
                                <p:cTn id="20" presetID="53" presetClass="entr" presetSubtype="16" fill="hold" grpId="0" nodeType="afterEffect">
                                  <p:stCondLst>
                                    <p:cond delay="0"/>
                                  </p:stCondLst>
                                  <p:childTnLst>
                                    <p:set>
                                      <p:cBhvr>
                                        <p:cTn id="21" dur="1" fill="hold">
                                          <p:stCondLst>
                                            <p:cond delay="0"/>
                                          </p:stCondLst>
                                        </p:cTn>
                                        <p:tgtEl>
                                          <p:spTgt spid="64"/>
                                        </p:tgtEl>
                                        <p:attrNameLst>
                                          <p:attrName>style.visibility</p:attrName>
                                        </p:attrNameLst>
                                      </p:cBhvr>
                                      <p:to>
                                        <p:strVal val="visible"/>
                                      </p:to>
                                    </p:set>
                                    <p:anim calcmode="lin" valueType="num">
                                      <p:cBhvr>
                                        <p:cTn id="22" dur="250" fill="hold"/>
                                        <p:tgtEl>
                                          <p:spTgt spid="64"/>
                                        </p:tgtEl>
                                        <p:attrNameLst>
                                          <p:attrName>ppt_w</p:attrName>
                                        </p:attrNameLst>
                                      </p:cBhvr>
                                      <p:tavLst>
                                        <p:tav tm="0">
                                          <p:val>
                                            <p:fltVal val="0"/>
                                          </p:val>
                                        </p:tav>
                                        <p:tav tm="100000">
                                          <p:val>
                                            <p:strVal val="#ppt_w"/>
                                          </p:val>
                                        </p:tav>
                                      </p:tavLst>
                                    </p:anim>
                                    <p:anim calcmode="lin" valueType="num">
                                      <p:cBhvr>
                                        <p:cTn id="23" dur="250" fill="hold"/>
                                        <p:tgtEl>
                                          <p:spTgt spid="64"/>
                                        </p:tgtEl>
                                        <p:attrNameLst>
                                          <p:attrName>ppt_h</p:attrName>
                                        </p:attrNameLst>
                                      </p:cBhvr>
                                      <p:tavLst>
                                        <p:tav tm="0">
                                          <p:val>
                                            <p:fltVal val="0"/>
                                          </p:val>
                                        </p:tav>
                                        <p:tav tm="100000">
                                          <p:val>
                                            <p:strVal val="#ppt_h"/>
                                          </p:val>
                                        </p:tav>
                                      </p:tavLst>
                                    </p:anim>
                                    <p:animEffect transition="in" filter="fade">
                                      <p:cBhvr>
                                        <p:cTn id="24" dur="250"/>
                                        <p:tgtEl>
                                          <p:spTgt spid="64"/>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additive="base">
                                        <p:cTn id="32" dur="500" fill="hold"/>
                                        <p:tgtEl>
                                          <p:spTgt spid="75"/>
                                        </p:tgtEl>
                                        <p:attrNameLst>
                                          <p:attrName>ppt_x</p:attrName>
                                        </p:attrNameLst>
                                      </p:cBhvr>
                                      <p:tavLst>
                                        <p:tav tm="0">
                                          <p:val>
                                            <p:strVal val="#ppt_x"/>
                                          </p:val>
                                        </p:tav>
                                        <p:tav tm="100000">
                                          <p:val>
                                            <p:strVal val="#ppt_x"/>
                                          </p:val>
                                        </p:tav>
                                      </p:tavLst>
                                    </p:anim>
                                    <p:anim calcmode="lin" valueType="num">
                                      <p:cBhvr additive="base">
                                        <p:cTn id="33" dur="500" fill="hold"/>
                                        <p:tgtEl>
                                          <p:spTgt spid="75"/>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250" fill="hold"/>
                                        <p:tgtEl>
                                          <p:spTgt spid="66"/>
                                        </p:tgtEl>
                                        <p:attrNameLst>
                                          <p:attrName>ppt_w</p:attrName>
                                        </p:attrNameLst>
                                      </p:cBhvr>
                                      <p:tavLst>
                                        <p:tav tm="0">
                                          <p:val>
                                            <p:fltVal val="0"/>
                                          </p:val>
                                        </p:tav>
                                        <p:tav tm="100000">
                                          <p:val>
                                            <p:strVal val="#ppt_w"/>
                                          </p:val>
                                        </p:tav>
                                      </p:tavLst>
                                    </p:anim>
                                    <p:anim calcmode="lin" valueType="num">
                                      <p:cBhvr>
                                        <p:cTn id="38" dur="250" fill="hold"/>
                                        <p:tgtEl>
                                          <p:spTgt spid="66"/>
                                        </p:tgtEl>
                                        <p:attrNameLst>
                                          <p:attrName>ppt_h</p:attrName>
                                        </p:attrNameLst>
                                      </p:cBhvr>
                                      <p:tavLst>
                                        <p:tav tm="0">
                                          <p:val>
                                            <p:fltVal val="0"/>
                                          </p:val>
                                        </p:tav>
                                        <p:tav tm="100000">
                                          <p:val>
                                            <p:strVal val="#ppt_h"/>
                                          </p:val>
                                        </p:tav>
                                      </p:tavLst>
                                    </p:anim>
                                    <p:animEffect transition="in" filter="fade">
                                      <p:cBhvr>
                                        <p:cTn id="39" dur="250"/>
                                        <p:tgtEl>
                                          <p:spTgt spid="66"/>
                                        </p:tgtEl>
                                      </p:cBhvr>
                                    </p:animEffect>
                                  </p:childTnLst>
                                </p:cTn>
                              </p:par>
                            </p:childTnLst>
                          </p:cTn>
                        </p:par>
                        <p:par>
                          <p:cTn id="40" fill="hold">
                            <p:stCondLst>
                              <p:cond delay="2750"/>
                            </p:stCondLst>
                            <p:childTnLst>
                              <p:par>
                                <p:cTn id="41" presetID="22" presetClass="entr" presetSubtype="2"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right)">
                                      <p:cBhvr>
                                        <p:cTn id="43" dur="500"/>
                                        <p:tgtEl>
                                          <p:spTgt spid="72"/>
                                        </p:tgtEl>
                                      </p:cBhvr>
                                    </p:animEffect>
                                  </p:childTnLst>
                                </p:cTn>
                              </p:par>
                            </p:childTnLst>
                          </p:cTn>
                        </p:par>
                        <p:par>
                          <p:cTn id="44" fill="hold">
                            <p:stCondLst>
                              <p:cond delay="3250"/>
                            </p:stCondLst>
                            <p:childTnLst>
                              <p:par>
                                <p:cTn id="45" presetID="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ppt_x"/>
                                          </p:val>
                                        </p:tav>
                                        <p:tav tm="100000">
                                          <p:val>
                                            <p:strVal val="#ppt_x"/>
                                          </p:val>
                                        </p:tav>
                                      </p:tavLst>
                                    </p:anim>
                                    <p:anim calcmode="lin" valueType="num">
                                      <p:cBhvr additive="base">
                                        <p:cTn id="48"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p:bldP spid="71" grpId="0"/>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Straight Connector 30"/>
          <p:cNvCxnSpPr>
            <a:cxnSpLocks noChangeShapeType="1"/>
          </p:cNvCxnSpPr>
          <p:nvPr/>
        </p:nvCxnSpPr>
        <p:spPr bwMode="auto">
          <a:xfrm>
            <a:off x="19051" y="4576763"/>
            <a:ext cx="9052322" cy="1191"/>
          </a:xfrm>
          <a:prstGeom prst="line">
            <a:avLst/>
          </a:prstGeom>
          <a:noFill/>
          <a:ln w="12700" cmpd="sng">
            <a:solidFill>
              <a:srgbClr val="0070C0"/>
            </a:solidFill>
            <a:prstDash val="sysDot"/>
            <a:round/>
            <a:headEnd/>
            <a:tailEnd/>
          </a:ln>
          <a:extLst>
            <a:ext uri="{909E8E84-426E-40DD-AFC4-6F175D3DCCD1}">
              <a14:hiddenFill xmlns:a14="http://schemas.microsoft.com/office/drawing/2010/main" xmlns="">
                <a:noFill/>
              </a14:hiddenFill>
            </a:ext>
          </a:extLst>
        </p:spPr>
      </p:cxnSp>
      <p:grpSp>
        <p:nvGrpSpPr>
          <p:cNvPr id="52" name="组合 51"/>
          <p:cNvGrpSpPr/>
          <p:nvPr/>
        </p:nvGrpSpPr>
        <p:grpSpPr>
          <a:xfrm>
            <a:off x="726281" y="1932385"/>
            <a:ext cx="1753791" cy="2745581"/>
            <a:chOff x="726281" y="1932385"/>
            <a:chExt cx="1753791" cy="2745581"/>
          </a:xfrm>
        </p:grpSpPr>
        <p:sp>
          <p:nvSpPr>
            <p:cNvPr id="54" name="Oval 25"/>
            <p:cNvSpPr>
              <a:spLocks noChangeArrowheads="1"/>
            </p:cNvSpPr>
            <p:nvPr/>
          </p:nvSpPr>
          <p:spPr bwMode="auto">
            <a:xfrm>
              <a:off x="806054" y="1932385"/>
              <a:ext cx="1551384" cy="1551384"/>
            </a:xfrm>
            <a:prstGeom prst="ellipse">
              <a:avLst/>
            </a:prstGeom>
            <a:noFill/>
            <a:ln w="25400" cmpd="sng">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57" name="任意多边形 10"/>
            <p:cNvSpPr>
              <a:spLocks/>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nchor="ctr"/>
            <a:lstStyle/>
            <a:p>
              <a:endParaRPr lang="zh-CN" altLang="en-US" sz="1600" b="0"/>
            </a:p>
          </p:txBody>
        </p:sp>
        <p:sp>
          <p:nvSpPr>
            <p:cNvPr id="58" name="TextBox 13"/>
            <p:cNvSpPr txBox="1">
              <a:spLocks noChangeArrowheads="1"/>
            </p:cNvSpPr>
            <p:nvPr/>
          </p:nvSpPr>
          <p:spPr bwMode="auto">
            <a:xfrm>
              <a:off x="726281" y="2364582"/>
              <a:ext cx="1753791"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60" name="TextBox 13"/>
            <p:cNvSpPr txBox="1">
              <a:spLocks noChangeArrowheads="1"/>
            </p:cNvSpPr>
            <p:nvPr/>
          </p:nvSpPr>
          <p:spPr bwMode="auto">
            <a:xfrm>
              <a:off x="987029" y="2578894"/>
              <a:ext cx="1235869"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61" name="TextBox 13"/>
            <p:cNvSpPr txBox="1">
              <a:spLocks noChangeArrowheads="1"/>
            </p:cNvSpPr>
            <p:nvPr/>
          </p:nvSpPr>
          <p:spPr bwMode="auto">
            <a:xfrm>
              <a:off x="1220391" y="3481388"/>
              <a:ext cx="72270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dirty="0">
                  <a:solidFill>
                    <a:srgbClr val="FFFFFF"/>
                  </a:solidFill>
                  <a:latin typeface="Arial" pitchFamily="34" charset="0"/>
                  <a:ea typeface="微软雅黑" pitchFamily="34" charset="-122"/>
                  <a:sym typeface="Arial" pitchFamily="34" charset="0"/>
                </a:rPr>
                <a:t>01</a:t>
              </a:r>
            </a:p>
          </p:txBody>
        </p:sp>
      </p:grpSp>
      <p:grpSp>
        <p:nvGrpSpPr>
          <p:cNvPr id="63" name="组合 62"/>
          <p:cNvGrpSpPr/>
          <p:nvPr/>
        </p:nvGrpSpPr>
        <p:grpSpPr>
          <a:xfrm>
            <a:off x="3682604" y="1708547"/>
            <a:ext cx="1753790" cy="2969419"/>
            <a:chOff x="3682604" y="1708547"/>
            <a:chExt cx="1753790" cy="2969419"/>
          </a:xfrm>
        </p:grpSpPr>
        <p:sp>
          <p:nvSpPr>
            <p:cNvPr id="65" name="Oval 15"/>
            <p:cNvSpPr>
              <a:spLocks noChangeArrowheads="1"/>
            </p:cNvSpPr>
            <p:nvPr/>
          </p:nvSpPr>
          <p:spPr bwMode="auto">
            <a:xfrm>
              <a:off x="3714750" y="1708547"/>
              <a:ext cx="1551385" cy="1551384"/>
            </a:xfrm>
            <a:prstGeom prst="ellipse">
              <a:avLst/>
            </a:prstGeom>
            <a:noFill/>
            <a:ln w="25400" cmpd="sng">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67" name="任意多边形 66"/>
            <p:cNvSpPr>
              <a:spLocks/>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nchor="ctr"/>
            <a:lstStyle/>
            <a:p>
              <a:endParaRPr lang="zh-CN" altLang="en-US" sz="1600" b="0"/>
            </a:p>
          </p:txBody>
        </p:sp>
        <p:sp>
          <p:nvSpPr>
            <p:cNvPr id="68" name="TextBox 13"/>
            <p:cNvSpPr txBox="1">
              <a:spLocks noChangeArrowheads="1"/>
            </p:cNvSpPr>
            <p:nvPr/>
          </p:nvSpPr>
          <p:spPr bwMode="auto">
            <a:xfrm>
              <a:off x="3682604" y="2165747"/>
              <a:ext cx="1753790"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87" name="TextBox 86"/>
            <p:cNvSpPr txBox="1">
              <a:spLocks noChangeArrowheads="1"/>
            </p:cNvSpPr>
            <p:nvPr/>
          </p:nvSpPr>
          <p:spPr bwMode="auto">
            <a:xfrm>
              <a:off x="3943350" y="2380060"/>
              <a:ext cx="1235869"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88" name="TextBox 13"/>
            <p:cNvSpPr txBox="1">
              <a:spLocks noChangeArrowheads="1"/>
            </p:cNvSpPr>
            <p:nvPr/>
          </p:nvSpPr>
          <p:spPr bwMode="auto">
            <a:xfrm>
              <a:off x="4152900" y="3280172"/>
              <a:ext cx="7239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03</a:t>
              </a:r>
            </a:p>
          </p:txBody>
        </p:sp>
      </p:grpSp>
      <p:grpSp>
        <p:nvGrpSpPr>
          <p:cNvPr id="89" name="组合 88"/>
          <p:cNvGrpSpPr/>
          <p:nvPr/>
        </p:nvGrpSpPr>
        <p:grpSpPr>
          <a:xfrm>
            <a:off x="6721079" y="1744266"/>
            <a:ext cx="1753790" cy="2933700"/>
            <a:chOff x="6721079" y="1744266"/>
            <a:chExt cx="1753790" cy="2933700"/>
          </a:xfrm>
        </p:grpSpPr>
        <p:sp>
          <p:nvSpPr>
            <p:cNvPr id="90" name="Oval 5"/>
            <p:cNvSpPr>
              <a:spLocks noChangeArrowheads="1"/>
            </p:cNvSpPr>
            <p:nvPr/>
          </p:nvSpPr>
          <p:spPr bwMode="auto">
            <a:xfrm>
              <a:off x="6728222" y="1744266"/>
              <a:ext cx="1551384" cy="1551384"/>
            </a:xfrm>
            <a:prstGeom prst="ellipse">
              <a:avLst/>
            </a:prstGeom>
            <a:noFill/>
            <a:ln w="25400" cmpd="sng">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91" name="任意多边形 13"/>
            <p:cNvSpPr>
              <a:spLocks/>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nchor="ctr"/>
            <a:lstStyle/>
            <a:p>
              <a:endParaRPr lang="zh-CN" altLang="en-US" sz="1600" b="0"/>
            </a:p>
          </p:txBody>
        </p:sp>
        <p:sp>
          <p:nvSpPr>
            <p:cNvPr id="92" name="TextBox 13"/>
            <p:cNvSpPr txBox="1">
              <a:spLocks noChangeArrowheads="1"/>
            </p:cNvSpPr>
            <p:nvPr/>
          </p:nvSpPr>
          <p:spPr bwMode="auto">
            <a:xfrm>
              <a:off x="6721079" y="2165747"/>
              <a:ext cx="1753790"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93" name="TextBox 13"/>
            <p:cNvSpPr txBox="1">
              <a:spLocks noChangeArrowheads="1"/>
            </p:cNvSpPr>
            <p:nvPr/>
          </p:nvSpPr>
          <p:spPr bwMode="auto">
            <a:xfrm>
              <a:off x="6981825" y="2380060"/>
              <a:ext cx="1235869"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a:solidFill>
                  <a:srgbClr val="445469"/>
                </a:solidFill>
                <a:latin typeface="Arial" pitchFamily="34" charset="0"/>
                <a:ea typeface="微软雅黑" pitchFamily="34" charset="-122"/>
                <a:sym typeface="Arial" pitchFamily="34" charset="0"/>
              </a:endParaRPr>
            </a:p>
          </p:txBody>
        </p:sp>
        <p:sp>
          <p:nvSpPr>
            <p:cNvPr id="94" name="TextBox 13"/>
            <p:cNvSpPr txBox="1">
              <a:spLocks noChangeArrowheads="1"/>
            </p:cNvSpPr>
            <p:nvPr/>
          </p:nvSpPr>
          <p:spPr bwMode="auto">
            <a:xfrm>
              <a:off x="7152085" y="3298031"/>
              <a:ext cx="7239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05</a:t>
              </a:r>
            </a:p>
          </p:txBody>
        </p:sp>
      </p:grpSp>
      <p:grpSp>
        <p:nvGrpSpPr>
          <p:cNvPr id="95" name="组合 94"/>
          <p:cNvGrpSpPr/>
          <p:nvPr/>
        </p:nvGrpSpPr>
        <p:grpSpPr>
          <a:xfrm>
            <a:off x="5114925" y="1172766"/>
            <a:ext cx="1753791" cy="3505200"/>
            <a:chOff x="5114925" y="1172766"/>
            <a:chExt cx="1753791" cy="3505200"/>
          </a:xfrm>
        </p:grpSpPr>
        <p:sp>
          <p:nvSpPr>
            <p:cNvPr id="96" name="Oval 10"/>
            <p:cNvSpPr>
              <a:spLocks noChangeArrowheads="1"/>
            </p:cNvSpPr>
            <p:nvPr/>
          </p:nvSpPr>
          <p:spPr bwMode="auto">
            <a:xfrm>
              <a:off x="5224463" y="1172766"/>
              <a:ext cx="1551385" cy="1551384"/>
            </a:xfrm>
            <a:prstGeom prst="ellipse">
              <a:avLst/>
            </a:prstGeom>
            <a:noFill/>
            <a:ln w="25400" cmpd="sng">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97" name="任意多边形 12"/>
            <p:cNvSpPr>
              <a:spLocks/>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lIns="68580" tIns="34290" rIns="68580" bIns="34290" anchor="ctr"/>
            <a:lstStyle/>
            <a:p>
              <a:endParaRPr lang="zh-CN" altLang="en-US" sz="1600" b="0"/>
            </a:p>
          </p:txBody>
        </p:sp>
        <p:sp>
          <p:nvSpPr>
            <p:cNvPr id="98" name="TextBox 13"/>
            <p:cNvSpPr txBox="1">
              <a:spLocks noChangeArrowheads="1"/>
            </p:cNvSpPr>
            <p:nvPr/>
          </p:nvSpPr>
          <p:spPr bwMode="auto">
            <a:xfrm>
              <a:off x="5114925" y="1558528"/>
              <a:ext cx="1753791"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a:solidFill>
                    <a:srgbClr val="445469"/>
                  </a:solidFill>
                  <a:latin typeface="Arial" pitchFamily="34" charset="0"/>
                  <a:ea typeface="微软雅黑" pitchFamily="34" charset="-122"/>
                  <a:sym typeface="Arial" pitchFamily="34" charset="0"/>
                </a:rPr>
                <a:t>单击编辑标题</a:t>
              </a:r>
              <a:endParaRPr lang="en-US" altLang="zh-CN" sz="1100" b="0">
                <a:solidFill>
                  <a:srgbClr val="445469"/>
                </a:solidFill>
                <a:latin typeface="Arial" pitchFamily="34" charset="0"/>
                <a:ea typeface="微软雅黑" pitchFamily="34" charset="-122"/>
                <a:sym typeface="Arial" pitchFamily="34" charset="0"/>
              </a:endParaRPr>
            </a:p>
          </p:txBody>
        </p:sp>
        <p:sp>
          <p:nvSpPr>
            <p:cNvPr id="99" name="TextBox 13"/>
            <p:cNvSpPr txBox="1">
              <a:spLocks noChangeArrowheads="1"/>
            </p:cNvSpPr>
            <p:nvPr/>
          </p:nvSpPr>
          <p:spPr bwMode="auto">
            <a:xfrm>
              <a:off x="5375673" y="1772841"/>
              <a:ext cx="1235869"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a:solidFill>
                  <a:srgbClr val="445469"/>
                </a:solidFill>
                <a:latin typeface="Arial" pitchFamily="34" charset="0"/>
                <a:ea typeface="微软雅黑" pitchFamily="34" charset="-122"/>
                <a:sym typeface="Arial" pitchFamily="34" charset="0"/>
              </a:endParaRPr>
            </a:p>
          </p:txBody>
        </p:sp>
        <p:sp>
          <p:nvSpPr>
            <p:cNvPr id="100" name="TextBox 13"/>
            <p:cNvSpPr txBox="1">
              <a:spLocks noChangeArrowheads="1"/>
            </p:cNvSpPr>
            <p:nvPr/>
          </p:nvSpPr>
          <p:spPr bwMode="auto">
            <a:xfrm>
              <a:off x="5643563" y="2653904"/>
              <a:ext cx="72271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04</a:t>
              </a:r>
            </a:p>
          </p:txBody>
        </p:sp>
      </p:grpSp>
      <p:grpSp>
        <p:nvGrpSpPr>
          <p:cNvPr id="101" name="组合 100"/>
          <p:cNvGrpSpPr/>
          <p:nvPr/>
        </p:nvGrpSpPr>
        <p:grpSpPr>
          <a:xfrm>
            <a:off x="2116931" y="1146572"/>
            <a:ext cx="1753791" cy="3531394"/>
            <a:chOff x="2116931" y="1146572"/>
            <a:chExt cx="1753791" cy="3531394"/>
          </a:xfrm>
        </p:grpSpPr>
        <p:sp>
          <p:nvSpPr>
            <p:cNvPr id="102" name="Oval 20"/>
            <p:cNvSpPr>
              <a:spLocks noChangeArrowheads="1"/>
            </p:cNvSpPr>
            <p:nvPr/>
          </p:nvSpPr>
          <p:spPr bwMode="auto">
            <a:xfrm>
              <a:off x="2213372" y="1146572"/>
              <a:ext cx="1551384" cy="1551384"/>
            </a:xfrm>
            <a:prstGeom prst="ellipse">
              <a:avLst/>
            </a:prstGeom>
            <a:noFill/>
            <a:ln w="25400" cmpd="sng">
              <a:solidFill>
                <a:srgbClr val="00B0F0"/>
              </a:solidFill>
              <a:round/>
              <a:headEnd/>
              <a:tailEnd/>
            </a:ln>
            <a:extLst/>
          </p:spPr>
          <p:txBody>
            <a:bodyPr lIns="68580" tIns="34290" rIns="68580" bIns="3429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2400" b="0">
                <a:solidFill>
                  <a:srgbClr val="FFFFFF"/>
                </a:solidFill>
                <a:latin typeface="Arial" pitchFamily="34" charset="0"/>
                <a:ea typeface="微软雅黑" pitchFamily="34" charset="-122"/>
                <a:sym typeface="Arial" pitchFamily="34" charset="0"/>
              </a:endParaRPr>
            </a:p>
          </p:txBody>
        </p:sp>
        <p:sp>
          <p:nvSpPr>
            <p:cNvPr id="103" name="任意多边形 9"/>
            <p:cNvSpPr>
              <a:spLocks/>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0070C0"/>
            </a:solidFill>
            <a:ln w="9525">
              <a:noFill/>
              <a:round/>
              <a:headEnd/>
              <a:tailEnd/>
            </a:ln>
            <a:extLst/>
          </p:spPr>
          <p:txBody>
            <a:bodyPr lIns="68580" tIns="34290" rIns="68580" bIns="34290" anchor="ctr"/>
            <a:lstStyle/>
            <a:p>
              <a:endParaRPr lang="zh-CN" altLang="en-US" sz="1600" b="0"/>
            </a:p>
          </p:txBody>
        </p:sp>
        <p:sp>
          <p:nvSpPr>
            <p:cNvPr id="104" name="TextBox 13"/>
            <p:cNvSpPr txBox="1">
              <a:spLocks noChangeArrowheads="1"/>
            </p:cNvSpPr>
            <p:nvPr/>
          </p:nvSpPr>
          <p:spPr bwMode="auto">
            <a:xfrm>
              <a:off x="2116931" y="1554957"/>
              <a:ext cx="1753791" cy="169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100" b="0" dirty="0">
                  <a:solidFill>
                    <a:srgbClr val="445469"/>
                  </a:solidFill>
                  <a:latin typeface="Arial" pitchFamily="34" charset="0"/>
                  <a:ea typeface="微软雅黑" pitchFamily="34" charset="-122"/>
                  <a:sym typeface="Arial" pitchFamily="34" charset="0"/>
                </a:rPr>
                <a:t>单击编辑标题</a:t>
              </a:r>
              <a:endParaRPr lang="en-US" altLang="zh-CN" sz="1100" b="0" dirty="0">
                <a:solidFill>
                  <a:srgbClr val="445469"/>
                </a:solidFill>
                <a:latin typeface="Arial" pitchFamily="34" charset="0"/>
                <a:ea typeface="微软雅黑" pitchFamily="34" charset="-122"/>
                <a:sym typeface="Arial" pitchFamily="34" charset="0"/>
              </a:endParaRPr>
            </a:p>
          </p:txBody>
        </p:sp>
        <p:sp>
          <p:nvSpPr>
            <p:cNvPr id="105" name="TextBox 13"/>
            <p:cNvSpPr txBox="1">
              <a:spLocks noChangeArrowheads="1"/>
            </p:cNvSpPr>
            <p:nvPr/>
          </p:nvSpPr>
          <p:spPr bwMode="auto">
            <a:xfrm>
              <a:off x="2377679" y="1769269"/>
              <a:ext cx="1235869" cy="4847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05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050" b="0" dirty="0">
                <a:solidFill>
                  <a:srgbClr val="445469"/>
                </a:solidFill>
                <a:latin typeface="Arial" pitchFamily="34" charset="0"/>
                <a:ea typeface="微软雅黑" pitchFamily="34" charset="-122"/>
                <a:sym typeface="Arial" pitchFamily="34" charset="0"/>
              </a:endParaRPr>
            </a:p>
          </p:txBody>
        </p:sp>
        <p:sp>
          <p:nvSpPr>
            <p:cNvPr id="106" name="TextBox 13"/>
            <p:cNvSpPr txBox="1">
              <a:spLocks noChangeArrowheads="1"/>
            </p:cNvSpPr>
            <p:nvPr/>
          </p:nvSpPr>
          <p:spPr bwMode="auto">
            <a:xfrm>
              <a:off x="2622947" y="2653904"/>
              <a:ext cx="722709"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1600" b="0">
                  <a:solidFill>
                    <a:srgbClr val="FFFFFF"/>
                  </a:solidFill>
                  <a:latin typeface="Arial" pitchFamily="34" charset="0"/>
                  <a:ea typeface="微软雅黑" pitchFamily="34" charset="-122"/>
                  <a:sym typeface="Arial" pitchFamily="34" charset="0"/>
                </a:rPr>
                <a:t>02</a:t>
              </a:r>
            </a:p>
          </p:txBody>
        </p:sp>
      </p:grpSp>
    </p:spTree>
    <p:extLst>
      <p:ext uri="{BB962C8B-B14F-4D97-AF65-F5344CB8AC3E}">
        <p14:creationId xmlns:p14="http://schemas.microsoft.com/office/powerpoint/2010/main" xmlns="" val="3760729284"/>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80">
                                          <p:stCondLst>
                                            <p:cond delay="0"/>
                                          </p:stCondLst>
                                        </p:cTn>
                                        <p:tgtEl>
                                          <p:spTgt spid="52"/>
                                        </p:tgtEl>
                                      </p:cBhvr>
                                    </p:animEffect>
                                    <p:anim calcmode="lin" valueType="num">
                                      <p:cBhvr>
                                        <p:cTn id="12"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7" dur="26">
                                          <p:stCondLst>
                                            <p:cond delay="650"/>
                                          </p:stCondLst>
                                        </p:cTn>
                                        <p:tgtEl>
                                          <p:spTgt spid="52"/>
                                        </p:tgtEl>
                                      </p:cBhvr>
                                      <p:to x="100000" y="60000"/>
                                    </p:animScale>
                                    <p:animScale>
                                      <p:cBhvr>
                                        <p:cTn id="18" dur="166" decel="50000">
                                          <p:stCondLst>
                                            <p:cond delay="676"/>
                                          </p:stCondLst>
                                        </p:cTn>
                                        <p:tgtEl>
                                          <p:spTgt spid="52"/>
                                        </p:tgtEl>
                                      </p:cBhvr>
                                      <p:to x="100000" y="100000"/>
                                    </p:animScale>
                                    <p:animScale>
                                      <p:cBhvr>
                                        <p:cTn id="19" dur="26">
                                          <p:stCondLst>
                                            <p:cond delay="1312"/>
                                          </p:stCondLst>
                                        </p:cTn>
                                        <p:tgtEl>
                                          <p:spTgt spid="52"/>
                                        </p:tgtEl>
                                      </p:cBhvr>
                                      <p:to x="100000" y="80000"/>
                                    </p:animScale>
                                    <p:animScale>
                                      <p:cBhvr>
                                        <p:cTn id="20" dur="166" decel="50000">
                                          <p:stCondLst>
                                            <p:cond delay="1338"/>
                                          </p:stCondLst>
                                        </p:cTn>
                                        <p:tgtEl>
                                          <p:spTgt spid="52"/>
                                        </p:tgtEl>
                                      </p:cBhvr>
                                      <p:to x="100000" y="100000"/>
                                    </p:animScale>
                                    <p:animScale>
                                      <p:cBhvr>
                                        <p:cTn id="21" dur="26">
                                          <p:stCondLst>
                                            <p:cond delay="1642"/>
                                          </p:stCondLst>
                                        </p:cTn>
                                        <p:tgtEl>
                                          <p:spTgt spid="52"/>
                                        </p:tgtEl>
                                      </p:cBhvr>
                                      <p:to x="100000" y="90000"/>
                                    </p:animScale>
                                    <p:animScale>
                                      <p:cBhvr>
                                        <p:cTn id="22" dur="166" decel="50000">
                                          <p:stCondLst>
                                            <p:cond delay="1668"/>
                                          </p:stCondLst>
                                        </p:cTn>
                                        <p:tgtEl>
                                          <p:spTgt spid="52"/>
                                        </p:tgtEl>
                                      </p:cBhvr>
                                      <p:to x="100000" y="100000"/>
                                    </p:animScale>
                                    <p:animScale>
                                      <p:cBhvr>
                                        <p:cTn id="23" dur="26">
                                          <p:stCondLst>
                                            <p:cond delay="1808"/>
                                          </p:stCondLst>
                                        </p:cTn>
                                        <p:tgtEl>
                                          <p:spTgt spid="52"/>
                                        </p:tgtEl>
                                      </p:cBhvr>
                                      <p:to x="100000" y="95000"/>
                                    </p:animScale>
                                    <p:animScale>
                                      <p:cBhvr>
                                        <p:cTn id="24" dur="166" decel="50000">
                                          <p:stCondLst>
                                            <p:cond delay="1834"/>
                                          </p:stCondLst>
                                        </p:cTn>
                                        <p:tgtEl>
                                          <p:spTgt spid="52"/>
                                        </p:tgtEl>
                                      </p:cBhvr>
                                      <p:to x="100000" y="100000"/>
                                    </p:animScale>
                                  </p:childTnLst>
                                </p:cTn>
                              </p:par>
                              <p:par>
                                <p:cTn id="25" presetID="26" presetClass="entr" presetSubtype="0" fill="hold" nodeType="withEffect">
                                  <p:stCondLst>
                                    <p:cond delay="200"/>
                                  </p:stCondLst>
                                  <p:childTnLst>
                                    <p:set>
                                      <p:cBhvr>
                                        <p:cTn id="26" dur="1" fill="hold">
                                          <p:stCondLst>
                                            <p:cond delay="0"/>
                                          </p:stCondLst>
                                        </p:cTn>
                                        <p:tgtEl>
                                          <p:spTgt spid="101"/>
                                        </p:tgtEl>
                                        <p:attrNameLst>
                                          <p:attrName>style.visibility</p:attrName>
                                        </p:attrNameLst>
                                      </p:cBhvr>
                                      <p:to>
                                        <p:strVal val="visible"/>
                                      </p:to>
                                    </p:set>
                                    <p:animEffect transition="in" filter="wipe(down)">
                                      <p:cBhvr>
                                        <p:cTn id="27" dur="580">
                                          <p:stCondLst>
                                            <p:cond delay="0"/>
                                          </p:stCondLst>
                                        </p:cTn>
                                        <p:tgtEl>
                                          <p:spTgt spid="101"/>
                                        </p:tgtEl>
                                      </p:cBhvr>
                                    </p:animEffect>
                                    <p:anim calcmode="lin" valueType="num">
                                      <p:cBhvr>
                                        <p:cTn id="28" dur="1822" tmFilter="0,0; 0.14,0.36; 0.43,0.73; 0.71,0.91; 1.0,1.0">
                                          <p:stCondLst>
                                            <p:cond delay="0"/>
                                          </p:stCondLst>
                                        </p:cTn>
                                        <p:tgtEl>
                                          <p:spTgt spid="10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10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10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10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101"/>
                                        </p:tgtEl>
                                        <p:attrNameLst>
                                          <p:attrName>ppt_y</p:attrName>
                                        </p:attrNameLst>
                                      </p:cBhvr>
                                      <p:tavLst>
                                        <p:tav tm="0" fmla="#ppt_y-sin(pi*$)/81">
                                          <p:val>
                                            <p:fltVal val="0"/>
                                          </p:val>
                                        </p:tav>
                                        <p:tav tm="100000">
                                          <p:val>
                                            <p:fltVal val="1"/>
                                          </p:val>
                                        </p:tav>
                                      </p:tavLst>
                                    </p:anim>
                                    <p:animScale>
                                      <p:cBhvr>
                                        <p:cTn id="33" dur="26">
                                          <p:stCondLst>
                                            <p:cond delay="650"/>
                                          </p:stCondLst>
                                        </p:cTn>
                                        <p:tgtEl>
                                          <p:spTgt spid="101"/>
                                        </p:tgtEl>
                                      </p:cBhvr>
                                      <p:to x="100000" y="60000"/>
                                    </p:animScale>
                                    <p:animScale>
                                      <p:cBhvr>
                                        <p:cTn id="34" dur="166" decel="50000">
                                          <p:stCondLst>
                                            <p:cond delay="676"/>
                                          </p:stCondLst>
                                        </p:cTn>
                                        <p:tgtEl>
                                          <p:spTgt spid="101"/>
                                        </p:tgtEl>
                                      </p:cBhvr>
                                      <p:to x="100000" y="100000"/>
                                    </p:animScale>
                                    <p:animScale>
                                      <p:cBhvr>
                                        <p:cTn id="35" dur="26">
                                          <p:stCondLst>
                                            <p:cond delay="1312"/>
                                          </p:stCondLst>
                                        </p:cTn>
                                        <p:tgtEl>
                                          <p:spTgt spid="101"/>
                                        </p:tgtEl>
                                      </p:cBhvr>
                                      <p:to x="100000" y="80000"/>
                                    </p:animScale>
                                    <p:animScale>
                                      <p:cBhvr>
                                        <p:cTn id="36" dur="166" decel="50000">
                                          <p:stCondLst>
                                            <p:cond delay="1338"/>
                                          </p:stCondLst>
                                        </p:cTn>
                                        <p:tgtEl>
                                          <p:spTgt spid="101"/>
                                        </p:tgtEl>
                                      </p:cBhvr>
                                      <p:to x="100000" y="100000"/>
                                    </p:animScale>
                                    <p:animScale>
                                      <p:cBhvr>
                                        <p:cTn id="37" dur="26">
                                          <p:stCondLst>
                                            <p:cond delay="1642"/>
                                          </p:stCondLst>
                                        </p:cTn>
                                        <p:tgtEl>
                                          <p:spTgt spid="101"/>
                                        </p:tgtEl>
                                      </p:cBhvr>
                                      <p:to x="100000" y="90000"/>
                                    </p:animScale>
                                    <p:animScale>
                                      <p:cBhvr>
                                        <p:cTn id="38" dur="166" decel="50000">
                                          <p:stCondLst>
                                            <p:cond delay="1668"/>
                                          </p:stCondLst>
                                        </p:cTn>
                                        <p:tgtEl>
                                          <p:spTgt spid="101"/>
                                        </p:tgtEl>
                                      </p:cBhvr>
                                      <p:to x="100000" y="100000"/>
                                    </p:animScale>
                                    <p:animScale>
                                      <p:cBhvr>
                                        <p:cTn id="39" dur="26">
                                          <p:stCondLst>
                                            <p:cond delay="1808"/>
                                          </p:stCondLst>
                                        </p:cTn>
                                        <p:tgtEl>
                                          <p:spTgt spid="101"/>
                                        </p:tgtEl>
                                      </p:cBhvr>
                                      <p:to x="100000" y="95000"/>
                                    </p:animScale>
                                    <p:animScale>
                                      <p:cBhvr>
                                        <p:cTn id="40" dur="166" decel="50000">
                                          <p:stCondLst>
                                            <p:cond delay="1834"/>
                                          </p:stCondLst>
                                        </p:cTn>
                                        <p:tgtEl>
                                          <p:spTgt spid="101"/>
                                        </p:tgtEl>
                                      </p:cBhvr>
                                      <p:to x="100000" y="100000"/>
                                    </p:animScale>
                                  </p:childTnLst>
                                </p:cTn>
                              </p:par>
                              <p:par>
                                <p:cTn id="41" presetID="26" presetClass="entr" presetSubtype="0" fill="hold" nodeType="withEffect">
                                  <p:stCondLst>
                                    <p:cond delay="400"/>
                                  </p:stCondLst>
                                  <p:childTnLst>
                                    <p:set>
                                      <p:cBhvr>
                                        <p:cTn id="42" dur="1" fill="hold">
                                          <p:stCondLst>
                                            <p:cond delay="0"/>
                                          </p:stCondLst>
                                        </p:cTn>
                                        <p:tgtEl>
                                          <p:spTgt spid="63"/>
                                        </p:tgtEl>
                                        <p:attrNameLst>
                                          <p:attrName>style.visibility</p:attrName>
                                        </p:attrNameLst>
                                      </p:cBhvr>
                                      <p:to>
                                        <p:strVal val="visible"/>
                                      </p:to>
                                    </p:set>
                                    <p:animEffect transition="in" filter="wipe(down)">
                                      <p:cBhvr>
                                        <p:cTn id="43" dur="580">
                                          <p:stCondLst>
                                            <p:cond delay="0"/>
                                          </p:stCondLst>
                                        </p:cTn>
                                        <p:tgtEl>
                                          <p:spTgt spid="63"/>
                                        </p:tgtEl>
                                      </p:cBhvr>
                                    </p:animEffect>
                                    <p:anim calcmode="lin" valueType="num">
                                      <p:cBhvr>
                                        <p:cTn id="44" dur="1822"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3"/>
                                        </p:tgtEl>
                                        <p:attrNameLst>
                                          <p:attrName>ppt_y</p:attrName>
                                        </p:attrNameLst>
                                      </p:cBhvr>
                                      <p:tavLst>
                                        <p:tav tm="0" fmla="#ppt_y-sin(pi*$)/81">
                                          <p:val>
                                            <p:fltVal val="0"/>
                                          </p:val>
                                        </p:tav>
                                        <p:tav tm="100000">
                                          <p:val>
                                            <p:fltVal val="1"/>
                                          </p:val>
                                        </p:tav>
                                      </p:tavLst>
                                    </p:anim>
                                    <p:animScale>
                                      <p:cBhvr>
                                        <p:cTn id="49" dur="26">
                                          <p:stCondLst>
                                            <p:cond delay="650"/>
                                          </p:stCondLst>
                                        </p:cTn>
                                        <p:tgtEl>
                                          <p:spTgt spid="63"/>
                                        </p:tgtEl>
                                      </p:cBhvr>
                                      <p:to x="100000" y="60000"/>
                                    </p:animScale>
                                    <p:animScale>
                                      <p:cBhvr>
                                        <p:cTn id="50" dur="166" decel="50000">
                                          <p:stCondLst>
                                            <p:cond delay="676"/>
                                          </p:stCondLst>
                                        </p:cTn>
                                        <p:tgtEl>
                                          <p:spTgt spid="63"/>
                                        </p:tgtEl>
                                      </p:cBhvr>
                                      <p:to x="100000" y="100000"/>
                                    </p:animScale>
                                    <p:animScale>
                                      <p:cBhvr>
                                        <p:cTn id="51" dur="26">
                                          <p:stCondLst>
                                            <p:cond delay="1312"/>
                                          </p:stCondLst>
                                        </p:cTn>
                                        <p:tgtEl>
                                          <p:spTgt spid="63"/>
                                        </p:tgtEl>
                                      </p:cBhvr>
                                      <p:to x="100000" y="80000"/>
                                    </p:animScale>
                                    <p:animScale>
                                      <p:cBhvr>
                                        <p:cTn id="52" dur="166" decel="50000">
                                          <p:stCondLst>
                                            <p:cond delay="1338"/>
                                          </p:stCondLst>
                                        </p:cTn>
                                        <p:tgtEl>
                                          <p:spTgt spid="63"/>
                                        </p:tgtEl>
                                      </p:cBhvr>
                                      <p:to x="100000" y="100000"/>
                                    </p:animScale>
                                    <p:animScale>
                                      <p:cBhvr>
                                        <p:cTn id="53" dur="26">
                                          <p:stCondLst>
                                            <p:cond delay="1642"/>
                                          </p:stCondLst>
                                        </p:cTn>
                                        <p:tgtEl>
                                          <p:spTgt spid="63"/>
                                        </p:tgtEl>
                                      </p:cBhvr>
                                      <p:to x="100000" y="90000"/>
                                    </p:animScale>
                                    <p:animScale>
                                      <p:cBhvr>
                                        <p:cTn id="54" dur="166" decel="50000">
                                          <p:stCondLst>
                                            <p:cond delay="1668"/>
                                          </p:stCondLst>
                                        </p:cTn>
                                        <p:tgtEl>
                                          <p:spTgt spid="63"/>
                                        </p:tgtEl>
                                      </p:cBhvr>
                                      <p:to x="100000" y="100000"/>
                                    </p:animScale>
                                    <p:animScale>
                                      <p:cBhvr>
                                        <p:cTn id="55" dur="26">
                                          <p:stCondLst>
                                            <p:cond delay="1808"/>
                                          </p:stCondLst>
                                        </p:cTn>
                                        <p:tgtEl>
                                          <p:spTgt spid="63"/>
                                        </p:tgtEl>
                                      </p:cBhvr>
                                      <p:to x="100000" y="95000"/>
                                    </p:animScale>
                                    <p:animScale>
                                      <p:cBhvr>
                                        <p:cTn id="56" dur="166" decel="50000">
                                          <p:stCondLst>
                                            <p:cond delay="1834"/>
                                          </p:stCondLst>
                                        </p:cTn>
                                        <p:tgtEl>
                                          <p:spTgt spid="63"/>
                                        </p:tgtEl>
                                      </p:cBhvr>
                                      <p:to x="100000" y="100000"/>
                                    </p:animScale>
                                  </p:childTnLst>
                                </p:cTn>
                              </p:par>
                              <p:par>
                                <p:cTn id="57" presetID="26" presetClass="entr" presetSubtype="0" fill="hold" nodeType="withEffect">
                                  <p:stCondLst>
                                    <p:cond delay="600"/>
                                  </p:stCondLst>
                                  <p:childTnLst>
                                    <p:set>
                                      <p:cBhvr>
                                        <p:cTn id="58" dur="1" fill="hold">
                                          <p:stCondLst>
                                            <p:cond delay="0"/>
                                          </p:stCondLst>
                                        </p:cTn>
                                        <p:tgtEl>
                                          <p:spTgt spid="95"/>
                                        </p:tgtEl>
                                        <p:attrNameLst>
                                          <p:attrName>style.visibility</p:attrName>
                                        </p:attrNameLst>
                                      </p:cBhvr>
                                      <p:to>
                                        <p:strVal val="visible"/>
                                      </p:to>
                                    </p:set>
                                    <p:animEffect transition="in" filter="wipe(down)">
                                      <p:cBhvr>
                                        <p:cTn id="59" dur="580">
                                          <p:stCondLst>
                                            <p:cond delay="0"/>
                                          </p:stCondLst>
                                        </p:cTn>
                                        <p:tgtEl>
                                          <p:spTgt spid="95"/>
                                        </p:tgtEl>
                                      </p:cBhvr>
                                    </p:animEffect>
                                    <p:anim calcmode="lin" valueType="num">
                                      <p:cBhvr>
                                        <p:cTn id="60" dur="1822"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95"/>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95"/>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95"/>
                                        </p:tgtEl>
                                        <p:attrNameLst>
                                          <p:attrName>ppt_y</p:attrName>
                                        </p:attrNameLst>
                                      </p:cBhvr>
                                      <p:tavLst>
                                        <p:tav tm="0" fmla="#ppt_y-sin(pi*$)/81">
                                          <p:val>
                                            <p:fltVal val="0"/>
                                          </p:val>
                                        </p:tav>
                                        <p:tav tm="100000">
                                          <p:val>
                                            <p:fltVal val="1"/>
                                          </p:val>
                                        </p:tav>
                                      </p:tavLst>
                                    </p:anim>
                                    <p:animScale>
                                      <p:cBhvr>
                                        <p:cTn id="65" dur="26">
                                          <p:stCondLst>
                                            <p:cond delay="650"/>
                                          </p:stCondLst>
                                        </p:cTn>
                                        <p:tgtEl>
                                          <p:spTgt spid="95"/>
                                        </p:tgtEl>
                                      </p:cBhvr>
                                      <p:to x="100000" y="60000"/>
                                    </p:animScale>
                                    <p:animScale>
                                      <p:cBhvr>
                                        <p:cTn id="66" dur="166" decel="50000">
                                          <p:stCondLst>
                                            <p:cond delay="676"/>
                                          </p:stCondLst>
                                        </p:cTn>
                                        <p:tgtEl>
                                          <p:spTgt spid="95"/>
                                        </p:tgtEl>
                                      </p:cBhvr>
                                      <p:to x="100000" y="100000"/>
                                    </p:animScale>
                                    <p:animScale>
                                      <p:cBhvr>
                                        <p:cTn id="67" dur="26">
                                          <p:stCondLst>
                                            <p:cond delay="1312"/>
                                          </p:stCondLst>
                                        </p:cTn>
                                        <p:tgtEl>
                                          <p:spTgt spid="95"/>
                                        </p:tgtEl>
                                      </p:cBhvr>
                                      <p:to x="100000" y="80000"/>
                                    </p:animScale>
                                    <p:animScale>
                                      <p:cBhvr>
                                        <p:cTn id="68" dur="166" decel="50000">
                                          <p:stCondLst>
                                            <p:cond delay="1338"/>
                                          </p:stCondLst>
                                        </p:cTn>
                                        <p:tgtEl>
                                          <p:spTgt spid="95"/>
                                        </p:tgtEl>
                                      </p:cBhvr>
                                      <p:to x="100000" y="100000"/>
                                    </p:animScale>
                                    <p:animScale>
                                      <p:cBhvr>
                                        <p:cTn id="69" dur="26">
                                          <p:stCondLst>
                                            <p:cond delay="1642"/>
                                          </p:stCondLst>
                                        </p:cTn>
                                        <p:tgtEl>
                                          <p:spTgt spid="95"/>
                                        </p:tgtEl>
                                      </p:cBhvr>
                                      <p:to x="100000" y="90000"/>
                                    </p:animScale>
                                    <p:animScale>
                                      <p:cBhvr>
                                        <p:cTn id="70" dur="166" decel="50000">
                                          <p:stCondLst>
                                            <p:cond delay="1668"/>
                                          </p:stCondLst>
                                        </p:cTn>
                                        <p:tgtEl>
                                          <p:spTgt spid="95"/>
                                        </p:tgtEl>
                                      </p:cBhvr>
                                      <p:to x="100000" y="100000"/>
                                    </p:animScale>
                                    <p:animScale>
                                      <p:cBhvr>
                                        <p:cTn id="71" dur="26">
                                          <p:stCondLst>
                                            <p:cond delay="1808"/>
                                          </p:stCondLst>
                                        </p:cTn>
                                        <p:tgtEl>
                                          <p:spTgt spid="95"/>
                                        </p:tgtEl>
                                      </p:cBhvr>
                                      <p:to x="100000" y="95000"/>
                                    </p:animScale>
                                    <p:animScale>
                                      <p:cBhvr>
                                        <p:cTn id="72" dur="166" decel="50000">
                                          <p:stCondLst>
                                            <p:cond delay="1834"/>
                                          </p:stCondLst>
                                        </p:cTn>
                                        <p:tgtEl>
                                          <p:spTgt spid="95"/>
                                        </p:tgtEl>
                                      </p:cBhvr>
                                      <p:to x="100000" y="100000"/>
                                    </p:animScale>
                                  </p:childTnLst>
                                </p:cTn>
                              </p:par>
                              <p:par>
                                <p:cTn id="73" presetID="26" presetClass="entr" presetSubtype="0" fill="hold" nodeType="withEffect">
                                  <p:stCondLst>
                                    <p:cond delay="800"/>
                                  </p:stCondLst>
                                  <p:childTnLst>
                                    <p:set>
                                      <p:cBhvr>
                                        <p:cTn id="74" dur="1" fill="hold">
                                          <p:stCondLst>
                                            <p:cond delay="0"/>
                                          </p:stCondLst>
                                        </p:cTn>
                                        <p:tgtEl>
                                          <p:spTgt spid="89"/>
                                        </p:tgtEl>
                                        <p:attrNameLst>
                                          <p:attrName>style.visibility</p:attrName>
                                        </p:attrNameLst>
                                      </p:cBhvr>
                                      <p:to>
                                        <p:strVal val="visible"/>
                                      </p:to>
                                    </p:set>
                                    <p:animEffect transition="in" filter="wipe(down)">
                                      <p:cBhvr>
                                        <p:cTn id="75" dur="580">
                                          <p:stCondLst>
                                            <p:cond delay="0"/>
                                          </p:stCondLst>
                                        </p:cTn>
                                        <p:tgtEl>
                                          <p:spTgt spid="89"/>
                                        </p:tgtEl>
                                      </p:cBhvr>
                                    </p:animEffect>
                                    <p:anim calcmode="lin" valueType="num">
                                      <p:cBhvr>
                                        <p:cTn id="76"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89"/>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89"/>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89"/>
                                        </p:tgtEl>
                                        <p:attrNameLst>
                                          <p:attrName>ppt_y</p:attrName>
                                        </p:attrNameLst>
                                      </p:cBhvr>
                                      <p:tavLst>
                                        <p:tav tm="0" fmla="#ppt_y-sin(pi*$)/81">
                                          <p:val>
                                            <p:fltVal val="0"/>
                                          </p:val>
                                        </p:tav>
                                        <p:tav tm="100000">
                                          <p:val>
                                            <p:fltVal val="1"/>
                                          </p:val>
                                        </p:tav>
                                      </p:tavLst>
                                    </p:anim>
                                    <p:animScale>
                                      <p:cBhvr>
                                        <p:cTn id="81" dur="26">
                                          <p:stCondLst>
                                            <p:cond delay="650"/>
                                          </p:stCondLst>
                                        </p:cTn>
                                        <p:tgtEl>
                                          <p:spTgt spid="89"/>
                                        </p:tgtEl>
                                      </p:cBhvr>
                                      <p:to x="100000" y="60000"/>
                                    </p:animScale>
                                    <p:animScale>
                                      <p:cBhvr>
                                        <p:cTn id="82" dur="166" decel="50000">
                                          <p:stCondLst>
                                            <p:cond delay="676"/>
                                          </p:stCondLst>
                                        </p:cTn>
                                        <p:tgtEl>
                                          <p:spTgt spid="89"/>
                                        </p:tgtEl>
                                      </p:cBhvr>
                                      <p:to x="100000" y="100000"/>
                                    </p:animScale>
                                    <p:animScale>
                                      <p:cBhvr>
                                        <p:cTn id="83" dur="26">
                                          <p:stCondLst>
                                            <p:cond delay="1312"/>
                                          </p:stCondLst>
                                        </p:cTn>
                                        <p:tgtEl>
                                          <p:spTgt spid="89"/>
                                        </p:tgtEl>
                                      </p:cBhvr>
                                      <p:to x="100000" y="80000"/>
                                    </p:animScale>
                                    <p:animScale>
                                      <p:cBhvr>
                                        <p:cTn id="84" dur="166" decel="50000">
                                          <p:stCondLst>
                                            <p:cond delay="1338"/>
                                          </p:stCondLst>
                                        </p:cTn>
                                        <p:tgtEl>
                                          <p:spTgt spid="89"/>
                                        </p:tgtEl>
                                      </p:cBhvr>
                                      <p:to x="100000" y="100000"/>
                                    </p:animScale>
                                    <p:animScale>
                                      <p:cBhvr>
                                        <p:cTn id="85" dur="26">
                                          <p:stCondLst>
                                            <p:cond delay="1642"/>
                                          </p:stCondLst>
                                        </p:cTn>
                                        <p:tgtEl>
                                          <p:spTgt spid="89"/>
                                        </p:tgtEl>
                                      </p:cBhvr>
                                      <p:to x="100000" y="90000"/>
                                    </p:animScale>
                                    <p:animScale>
                                      <p:cBhvr>
                                        <p:cTn id="86" dur="166" decel="50000">
                                          <p:stCondLst>
                                            <p:cond delay="1668"/>
                                          </p:stCondLst>
                                        </p:cTn>
                                        <p:tgtEl>
                                          <p:spTgt spid="89"/>
                                        </p:tgtEl>
                                      </p:cBhvr>
                                      <p:to x="100000" y="100000"/>
                                    </p:animScale>
                                    <p:animScale>
                                      <p:cBhvr>
                                        <p:cTn id="87" dur="26">
                                          <p:stCondLst>
                                            <p:cond delay="1808"/>
                                          </p:stCondLst>
                                        </p:cTn>
                                        <p:tgtEl>
                                          <p:spTgt spid="89"/>
                                        </p:tgtEl>
                                      </p:cBhvr>
                                      <p:to x="100000" y="95000"/>
                                    </p:animScale>
                                    <p:animScale>
                                      <p:cBhvr>
                                        <p:cTn id="88" dur="166" decel="50000">
                                          <p:stCondLst>
                                            <p:cond delay="1834"/>
                                          </p:stCondLst>
                                        </p:cTn>
                                        <p:tgtEl>
                                          <p:spTgt spid="8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1372"/>
            <a:ext cx="9144000" cy="5140757"/>
          </a:xfrm>
          <a:prstGeom prst="rect">
            <a:avLst/>
          </a:prstGeom>
        </p:spPr>
      </p:pic>
      <p:sp>
        <p:nvSpPr>
          <p:cNvPr id="3" name="TextBox 2"/>
          <p:cNvSpPr txBox="1"/>
          <p:nvPr/>
        </p:nvSpPr>
        <p:spPr>
          <a:xfrm>
            <a:off x="1295486" y="666800"/>
            <a:ext cx="5258171"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400" b="1" i="0" u="none" strike="noStrike" kern="1200" cap="none" spc="0" normalizeH="0" baseline="0" noProof="0" dirty="0" smtClean="0">
                <a:ln>
                  <a:noFill/>
                </a:ln>
                <a:solidFill>
                  <a:srgbClr val="004274"/>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srgbClr val="004274"/>
                </a:solidFill>
                <a:effectLst/>
                <a:uLnTx/>
                <a:uFillTx/>
                <a:latin typeface="微软雅黑" panose="020B0503020204020204" pitchFamily="34" charset="-122"/>
                <a:ea typeface="微软雅黑" panose="020B0503020204020204" pitchFamily="34" charset="-122"/>
                <a:cs typeface="+mn-cs"/>
              </a:rPr>
              <a:t>THANKS!</a:t>
            </a:r>
            <a:endParaRPr kumimoji="0" lang="zh-CN" altLang="en-US" sz="4400" b="1" i="0" u="none" strike="noStrike" kern="1200" cap="none" spc="0" normalizeH="0" baseline="0" noProof="0" dirty="0">
              <a:ln>
                <a:noFill/>
              </a:ln>
              <a:solidFill>
                <a:srgbClr val="004274"/>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2252479" y="1497797"/>
            <a:ext cx="3877985"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400" b="0" i="0" u="none" strike="noStrike" kern="1200" cap="none" spc="0" normalizeH="0" baseline="0" noProof="0" dirty="0" smtClean="0">
                <a:ln>
                  <a:noFill/>
                </a:ln>
                <a:solidFill>
                  <a:srgbClr val="004274"/>
                </a:solidFill>
                <a:effectLst/>
                <a:uLnTx/>
                <a:uFillTx/>
                <a:latin typeface="微软雅黑" pitchFamily="34" charset="-122"/>
                <a:ea typeface="微软雅黑" pitchFamily="34" charset="-122"/>
                <a:cs typeface="+mn-cs"/>
              </a:rPr>
              <a:t>适用于各种高大上商务演示</a:t>
            </a:r>
            <a:endParaRPr kumimoji="0" lang="zh-CN" altLang="en-US" sz="2400" b="0" i="0" u="none" strike="noStrike" kern="1200" cap="none" spc="0" normalizeH="0" baseline="0" noProof="0" dirty="0">
              <a:ln>
                <a:noFill/>
              </a:ln>
              <a:solidFill>
                <a:srgbClr val="004274"/>
              </a:solidFill>
              <a:effectLst/>
              <a:uLnTx/>
              <a:uFillTx/>
              <a:latin typeface="微软雅黑" pitchFamily="34" charset="-122"/>
              <a:ea typeface="微软雅黑" pitchFamily="34" charset="-122"/>
              <a:cs typeface="+mn-cs"/>
            </a:endParaRPr>
          </a:p>
        </p:txBody>
      </p:sp>
    </p:spTree>
    <p:custDataLst>
      <p:tags r:id="rId1"/>
    </p:custDataLst>
    <p:extLst>
      <p:ext uri="{BB962C8B-B14F-4D97-AF65-F5344CB8AC3E}">
        <p14:creationId xmlns:p14="http://schemas.microsoft.com/office/powerpoint/2010/main" xmlns="" val="2092224435"/>
      </p:ext>
    </p:extLst>
  </p:cSld>
  <p:clrMapOvr>
    <a:masterClrMapping/>
  </p:clrMapOvr>
  <mc:AlternateContent xmlns:mc="http://schemas.openxmlformats.org/markup-compatibility/2006">
    <mc:Choice xmlns:p14="http://schemas.microsoft.com/office/powerpoint/2010/main" xmlns="" Requires="p14">
      <p:transition spd="slow" p14:dur="1250" advClick="0" advTm="6067">
        <p14:switch dir="r"/>
      </p:transition>
    </mc:Choice>
    <mc:Fallback>
      <p:transition spd="slow" advClick="0" advTm="60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up)">
                                      <p:cBhvr>
                                        <p:cTn id="14" dur="500"/>
                                        <p:tgtEl>
                                          <p:spTgt spid="3"/>
                                        </p:tgtEl>
                                      </p:cBhvr>
                                    </p:animEffect>
                                  </p:childTnLst>
                                </p:cTn>
                              </p:par>
                            </p:childTnLst>
                          </p:cTn>
                        </p:par>
                        <p:par>
                          <p:cTn id="15" fill="hold">
                            <p:stCondLst>
                              <p:cond delay="2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extLst mod="1">
    <p:ext uri="{E180D4A7-C9FB-4DFB-919C-405C955672EB}">
      <p14:showEvtLst xmlns:p14="http://schemas.microsoft.com/office/powerpoint/2010/main" xmlns="">
        <p14:playEvt time="0" objId="7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自定义 237">
      <a:dk1>
        <a:sysClr val="windowText" lastClr="000000"/>
      </a:dk1>
      <a:lt1>
        <a:sysClr val="window" lastClr="FFFFFF"/>
      </a:lt1>
      <a:dk2>
        <a:srgbClr val="1F497D"/>
      </a:dk2>
      <a:lt2>
        <a:srgbClr val="EEECE1"/>
      </a:lt2>
      <a:accent1>
        <a:srgbClr val="005DA2"/>
      </a:accent1>
      <a:accent2>
        <a:srgbClr val="C4C7CB"/>
      </a:accent2>
      <a:accent3>
        <a:srgbClr val="7F7F7F"/>
      </a:accent3>
      <a:accent4>
        <a:srgbClr val="7F7F7F"/>
      </a:accent4>
      <a:accent5>
        <a:srgbClr val="7F7F7F"/>
      </a:accent5>
      <a:accent6>
        <a:srgbClr val="7F7F7F"/>
      </a:accent6>
      <a:hlink>
        <a:srgbClr val="17365D"/>
      </a:hlink>
      <a:folHlink>
        <a:srgbClr val="548DD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1380</TotalTime>
  <Pages>0</Pages>
  <Words>4683</Words>
  <Characters>0</Characters>
  <Application>Microsoft Office PowerPoint</Application>
  <DocSecurity>0</DocSecurity>
  <PresentationFormat>全屏显示(16:9)</PresentationFormat>
  <Lines>0</Lines>
  <Paragraphs>295</Paragraphs>
  <Slides>27</Slides>
  <Notes>27</Notes>
  <HiddenSlides>0</HiddenSlides>
  <MMClips>1</MMClips>
  <ScaleCrop>false</ScaleCrop>
  <HeadingPairs>
    <vt:vector size="6" baseType="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30" baseType="lpstr">
      <vt:lpstr>2_Default Design</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自定义放映 1</vt:lpstr>
    </vt:vector>
  </TitlesOfParts>
  <Company>Guild Design Inc.</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Administrator</cp:lastModifiedBy>
  <cp:revision>365</cp:revision>
  <cp:lastPrinted>1899-12-30T00:00:00Z</cp:lastPrinted>
  <dcterms:created xsi:type="dcterms:W3CDTF">2008-02-28T09:07:44Z</dcterms:created>
  <dcterms:modified xsi:type="dcterms:W3CDTF">2017-03-12T09:11:32Z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